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9.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3.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4"/>
    <p:sldMasterId id="2147483893" r:id="rId5"/>
  </p:sldMasterIdLst>
  <p:notesMasterIdLst>
    <p:notesMasterId r:id="rId30"/>
  </p:notesMasterIdLst>
  <p:handoutMasterIdLst>
    <p:handoutMasterId r:id="rId31"/>
  </p:handoutMasterIdLst>
  <p:sldIdLst>
    <p:sldId id="256" r:id="rId6"/>
    <p:sldId id="289" r:id="rId7"/>
    <p:sldId id="317" r:id="rId8"/>
    <p:sldId id="258" r:id="rId9"/>
    <p:sldId id="298" r:id="rId10"/>
    <p:sldId id="456" r:id="rId11"/>
    <p:sldId id="268" r:id="rId12"/>
    <p:sldId id="313" r:id="rId13"/>
    <p:sldId id="299" r:id="rId14"/>
    <p:sldId id="305" r:id="rId15"/>
    <p:sldId id="306" r:id="rId16"/>
    <p:sldId id="307" r:id="rId17"/>
    <p:sldId id="314" r:id="rId18"/>
    <p:sldId id="308" r:id="rId19"/>
    <p:sldId id="309" r:id="rId20"/>
    <p:sldId id="457" r:id="rId21"/>
    <p:sldId id="311" r:id="rId22"/>
    <p:sldId id="272" r:id="rId23"/>
    <p:sldId id="274" r:id="rId24"/>
    <p:sldId id="292" r:id="rId25"/>
    <p:sldId id="288" r:id="rId26"/>
    <p:sldId id="315" r:id="rId27"/>
    <p:sldId id="316" r:id="rId28"/>
    <p:sldId id="296" r:id="rId29"/>
  </p:sldIdLst>
  <p:sldSz cx="12192000" cy="6858000"/>
  <p:notesSz cx="7010400" cy="9296400"/>
  <p:custDataLst>
    <p:tags r:id="rId32"/>
  </p:custDataLst>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65024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65024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65024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65024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65024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65024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65024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65024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65024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611F3A5-D389-5B46-1CAD-B238774081F8}" name="Ernesto Galindo" initials="EG" userId="S::ErnestoG@county.org::6d1664b9-2c40-4d1c-a65f-d9f43988f8e7" providerId="AD"/>
  <p188:author id="{A7D9C3EF-6919-FB8B-3E47-A294ED886104}" name="Lisa McCaig" initials="LM" userId="S::lisam@county.org::d9262ee4-4fad-4d45-810e-1deb8ab6ff8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37FD47-678E-4D21-9ADC-2DEC2239AF0B}" v="249" dt="2024-04-15T15:02:21.8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5251" autoAdjust="0"/>
  </p:normalViewPr>
  <p:slideViewPr>
    <p:cSldViewPr snapToGrid="0">
      <p:cViewPr varScale="1">
        <p:scale>
          <a:sx n="86" d="100"/>
          <a:sy n="86" d="100"/>
        </p:scale>
        <p:origin x="1554" y="7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gs" Target="tags/tag1.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s>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ata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4" Type="http://schemas.openxmlformats.org/officeDocument/2006/relationships/image" Target="../media/image18.svg"/></Relationships>
</file>

<file path=ppt/diagrams/_rels/data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4" Type="http://schemas.openxmlformats.org/officeDocument/2006/relationships/image" Target="../media/image23.svg"/></Relationships>
</file>

<file path=ppt/diagrams/_rels/data14.xml.rels><?xml version="1.0" encoding="UTF-8" standalone="yes"?>
<Relationships xmlns="http://schemas.openxmlformats.org/package/2006/relationships"><Relationship Id="rId2" Type="http://schemas.openxmlformats.org/officeDocument/2006/relationships/hyperlink" Target="http://www.texasprima.org/" TargetMode="External"/><Relationship Id="rId1" Type="http://schemas.openxmlformats.org/officeDocument/2006/relationships/hyperlink" Target="http://www.irmi.com/"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4" Type="http://schemas.openxmlformats.org/officeDocument/2006/relationships/image" Target="../media/image18.svg"/></Relationships>
</file>

<file path=ppt/diagrams/_rels/drawing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4" Type="http://schemas.openxmlformats.org/officeDocument/2006/relationships/image" Target="../media/image23.svg"/></Relationships>
</file>

<file path=ppt/diagrams/_rels/drawing14.xml.rels><?xml version="1.0" encoding="UTF-8" standalone="yes"?>
<Relationships xmlns="http://schemas.openxmlformats.org/package/2006/relationships"><Relationship Id="rId2" Type="http://schemas.openxmlformats.org/officeDocument/2006/relationships/hyperlink" Target="http://www.texasprima.org/" TargetMode="External"/><Relationship Id="rId1" Type="http://schemas.openxmlformats.org/officeDocument/2006/relationships/hyperlink" Target="http://www.irmi.com/" TargetMode="Externa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13F788-3D76-44DE-BB09-3E8395921B83}" type="doc">
      <dgm:prSet loTypeId="urn:microsoft.com/office/officeart/2018/2/layout/IconLabelList" loCatId="icon" qsTypeId="urn:microsoft.com/office/officeart/2005/8/quickstyle/simple4" qsCatId="simple" csTypeId="urn:microsoft.com/office/officeart/2005/8/colors/accent3_2" csCatId="accent3" phldr="1"/>
      <dgm:spPr/>
      <dgm:t>
        <a:bodyPr/>
        <a:lstStyle/>
        <a:p>
          <a:endParaRPr lang="en-US"/>
        </a:p>
      </dgm:t>
    </dgm:pt>
    <dgm:pt modelId="{48007728-4A6C-497C-8F59-386632350EBD}">
      <dgm:prSet custT="1"/>
      <dgm:spPr/>
      <dgm:t>
        <a:bodyPr/>
        <a:lstStyle/>
        <a:p>
          <a:pPr>
            <a:lnSpc>
              <a:spcPct val="100000"/>
            </a:lnSpc>
          </a:pPr>
          <a:r>
            <a:rPr lang="en-US" sz="1600" b="1" dirty="0">
              <a:solidFill>
                <a:schemeClr val="tx1"/>
              </a:solidFill>
            </a:rPr>
            <a:t>Attendees will have a better understanding of the Risk Management Process and where purchasing, and procurement aligns within this process.</a:t>
          </a:r>
        </a:p>
      </dgm:t>
    </dgm:pt>
    <dgm:pt modelId="{14506B67-888C-4ED0-9C2E-6CE859469450}" type="parTrans" cxnId="{192B04F4-C875-4E8F-8969-2C83494F65DA}">
      <dgm:prSet/>
      <dgm:spPr/>
      <dgm:t>
        <a:bodyPr/>
        <a:lstStyle/>
        <a:p>
          <a:endParaRPr lang="en-US"/>
        </a:p>
      </dgm:t>
    </dgm:pt>
    <dgm:pt modelId="{64A9174B-8EDF-499C-A11C-FBC467308EC8}" type="sibTrans" cxnId="{192B04F4-C875-4E8F-8969-2C83494F65DA}">
      <dgm:prSet phldrT="1" phldr="0"/>
      <dgm:spPr/>
      <dgm:t>
        <a:bodyPr/>
        <a:lstStyle/>
        <a:p>
          <a:endParaRPr lang="en-US" dirty="0"/>
        </a:p>
      </dgm:t>
    </dgm:pt>
    <dgm:pt modelId="{9FC0C86D-242B-4052-9E21-6FF19E5AE674}">
      <dgm:prSet/>
      <dgm:spPr/>
      <dgm:t>
        <a:bodyPr/>
        <a:lstStyle/>
        <a:p>
          <a:pPr>
            <a:lnSpc>
              <a:spcPct val="100000"/>
            </a:lnSpc>
          </a:pPr>
          <a:r>
            <a:rPr lang="en-US" b="1" dirty="0">
              <a:solidFill>
                <a:schemeClr val="tx1"/>
              </a:solidFill>
            </a:rPr>
            <a:t>Attendees will be provided with information to help manage the procurement of Property &amp; Casualty Insurance for both the short term and long term.</a:t>
          </a:r>
        </a:p>
      </dgm:t>
    </dgm:pt>
    <dgm:pt modelId="{54036718-A970-4CCB-9C27-8C6FB13F9269}" type="parTrans" cxnId="{21AFDECD-0CC5-47F9-AE6E-CE74828299C6}">
      <dgm:prSet/>
      <dgm:spPr/>
      <dgm:t>
        <a:bodyPr/>
        <a:lstStyle/>
        <a:p>
          <a:endParaRPr lang="en-US"/>
        </a:p>
      </dgm:t>
    </dgm:pt>
    <dgm:pt modelId="{46891763-D4EA-4F19-AFAC-343215A81ED3}" type="sibTrans" cxnId="{21AFDECD-0CC5-47F9-AE6E-CE74828299C6}">
      <dgm:prSet phldrT="3" phldr="0"/>
      <dgm:spPr/>
      <dgm:t>
        <a:bodyPr/>
        <a:lstStyle/>
        <a:p>
          <a:endParaRPr lang="en-US"/>
        </a:p>
      </dgm:t>
    </dgm:pt>
    <dgm:pt modelId="{DD50AC93-4820-42C9-92D6-E21DD26DBDD1}">
      <dgm:prSet/>
      <dgm:spPr/>
      <dgm:t>
        <a:bodyPr/>
        <a:lstStyle/>
        <a:p>
          <a:pPr>
            <a:lnSpc>
              <a:spcPct val="100000"/>
            </a:lnSpc>
          </a:pPr>
          <a:r>
            <a:rPr lang="en-US" b="1" dirty="0">
              <a:solidFill>
                <a:schemeClr val="tx1"/>
              </a:solidFill>
            </a:rPr>
            <a:t>Attendees will gain an understanding of the different lines of insurance and coverage</a:t>
          </a:r>
          <a:r>
            <a:rPr lang="en-US" b="1" dirty="0">
              <a:solidFill>
                <a:schemeClr val="bg1"/>
              </a:solidFill>
            </a:rPr>
            <a:t>.</a:t>
          </a:r>
        </a:p>
      </dgm:t>
    </dgm:pt>
    <dgm:pt modelId="{EFC18A59-9CCA-4039-ADBA-AE27187249CA}" type="sibTrans" cxnId="{7D30B5D2-0A7F-4D92-A7F5-68901C1BB5CE}">
      <dgm:prSet phldrT="2" phldr="0"/>
      <dgm:spPr/>
      <dgm:t>
        <a:bodyPr/>
        <a:lstStyle/>
        <a:p>
          <a:endParaRPr lang="en-US"/>
        </a:p>
      </dgm:t>
    </dgm:pt>
    <dgm:pt modelId="{11B6962B-7E85-472E-9CFF-F4A40E87045A}" type="parTrans" cxnId="{7D30B5D2-0A7F-4D92-A7F5-68901C1BB5CE}">
      <dgm:prSet/>
      <dgm:spPr/>
      <dgm:t>
        <a:bodyPr/>
        <a:lstStyle/>
        <a:p>
          <a:endParaRPr lang="en-US"/>
        </a:p>
      </dgm:t>
    </dgm:pt>
    <dgm:pt modelId="{3244B2E9-FB78-4A9F-97AA-081340B1CB7C}" type="pres">
      <dgm:prSet presAssocID="{7D13F788-3D76-44DE-BB09-3E8395921B83}" presName="root" presStyleCnt="0">
        <dgm:presLayoutVars>
          <dgm:dir/>
          <dgm:resizeHandles val="exact"/>
        </dgm:presLayoutVars>
      </dgm:prSet>
      <dgm:spPr/>
    </dgm:pt>
    <dgm:pt modelId="{4D3D089F-90E5-4E88-BFDA-E53328188E8F}" type="pres">
      <dgm:prSet presAssocID="{48007728-4A6C-497C-8F59-386632350EBD}" presName="compNode" presStyleCnt="0"/>
      <dgm:spPr/>
    </dgm:pt>
    <dgm:pt modelId="{37E279CF-4E5C-41B2-991C-AD9F53BFFA3E}" type="pres">
      <dgm:prSet presAssocID="{48007728-4A6C-497C-8F59-386632350EB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usiness Growth"/>
        </a:ext>
      </dgm:extLst>
    </dgm:pt>
    <dgm:pt modelId="{365618A4-3FCF-4B72-A9E6-993DC5DD5CB5}" type="pres">
      <dgm:prSet presAssocID="{48007728-4A6C-497C-8F59-386632350EBD}" presName="spaceRect" presStyleCnt="0"/>
      <dgm:spPr/>
    </dgm:pt>
    <dgm:pt modelId="{2E6D5B8F-861D-48EA-915E-6DBFB9079E4D}" type="pres">
      <dgm:prSet presAssocID="{48007728-4A6C-497C-8F59-386632350EBD}" presName="textRect" presStyleLbl="revTx" presStyleIdx="0" presStyleCnt="3">
        <dgm:presLayoutVars>
          <dgm:chMax val="1"/>
          <dgm:chPref val="1"/>
        </dgm:presLayoutVars>
      </dgm:prSet>
      <dgm:spPr/>
    </dgm:pt>
    <dgm:pt modelId="{25D8EE95-E788-4D84-8EBD-F12C58C21BE9}" type="pres">
      <dgm:prSet presAssocID="{64A9174B-8EDF-499C-A11C-FBC467308EC8}" presName="sibTrans" presStyleCnt="0"/>
      <dgm:spPr/>
    </dgm:pt>
    <dgm:pt modelId="{8EEF620B-E626-4FD1-A230-715FA5C7A13D}" type="pres">
      <dgm:prSet presAssocID="{DD50AC93-4820-42C9-92D6-E21DD26DBDD1}" presName="compNode" presStyleCnt="0"/>
      <dgm:spPr/>
    </dgm:pt>
    <dgm:pt modelId="{AC47C307-4F63-4180-9DD1-A790A5E353EF}" type="pres">
      <dgm:prSet presAssocID="{DD50AC93-4820-42C9-92D6-E21DD26DBDD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Ambulance"/>
        </a:ext>
      </dgm:extLst>
    </dgm:pt>
    <dgm:pt modelId="{5A99EF34-857C-4706-AB3B-ADDFB83D70DC}" type="pres">
      <dgm:prSet presAssocID="{DD50AC93-4820-42C9-92D6-E21DD26DBDD1}" presName="spaceRect" presStyleCnt="0"/>
      <dgm:spPr/>
    </dgm:pt>
    <dgm:pt modelId="{FDF2DB96-AE53-42EE-83CD-12A188C5813D}" type="pres">
      <dgm:prSet presAssocID="{DD50AC93-4820-42C9-92D6-E21DD26DBDD1}" presName="textRect" presStyleLbl="revTx" presStyleIdx="1" presStyleCnt="3">
        <dgm:presLayoutVars>
          <dgm:chMax val="1"/>
          <dgm:chPref val="1"/>
        </dgm:presLayoutVars>
      </dgm:prSet>
      <dgm:spPr/>
    </dgm:pt>
    <dgm:pt modelId="{E30DC3D7-2AB4-4E30-ACF2-6DB2D5443DB9}" type="pres">
      <dgm:prSet presAssocID="{EFC18A59-9CCA-4039-ADBA-AE27187249CA}" presName="sibTrans" presStyleCnt="0"/>
      <dgm:spPr/>
    </dgm:pt>
    <dgm:pt modelId="{952816EB-C5DF-41CB-BB14-87EA6293B7BF}" type="pres">
      <dgm:prSet presAssocID="{9FC0C86D-242B-4052-9E21-6FF19E5AE674}" presName="compNode" presStyleCnt="0"/>
      <dgm:spPr/>
    </dgm:pt>
    <dgm:pt modelId="{3590A7C6-9BC3-4EFC-B5DC-616D854D6FB9}" type="pres">
      <dgm:prSet presAssocID="{9FC0C86D-242B-4052-9E21-6FF19E5AE67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ospital"/>
        </a:ext>
      </dgm:extLst>
    </dgm:pt>
    <dgm:pt modelId="{73036323-AB52-468D-A534-E50300D19DE3}" type="pres">
      <dgm:prSet presAssocID="{9FC0C86D-242B-4052-9E21-6FF19E5AE674}" presName="spaceRect" presStyleCnt="0"/>
      <dgm:spPr/>
    </dgm:pt>
    <dgm:pt modelId="{4089498A-C7E5-4104-AE44-3B0E3659CE75}" type="pres">
      <dgm:prSet presAssocID="{9FC0C86D-242B-4052-9E21-6FF19E5AE674}" presName="textRect" presStyleLbl="revTx" presStyleIdx="2" presStyleCnt="3">
        <dgm:presLayoutVars>
          <dgm:chMax val="1"/>
          <dgm:chPref val="1"/>
        </dgm:presLayoutVars>
      </dgm:prSet>
      <dgm:spPr/>
    </dgm:pt>
  </dgm:ptLst>
  <dgm:cxnLst>
    <dgm:cxn modelId="{4552DD0C-36F5-4787-B392-0880BD7EABE1}" type="presOf" srcId="{7D13F788-3D76-44DE-BB09-3E8395921B83}" destId="{3244B2E9-FB78-4A9F-97AA-081340B1CB7C}" srcOrd="0" destOrd="0" presId="urn:microsoft.com/office/officeart/2018/2/layout/IconLabelList"/>
    <dgm:cxn modelId="{22B0BD9C-81A8-4E03-9CCD-FF02D1E9802A}" type="presOf" srcId="{48007728-4A6C-497C-8F59-386632350EBD}" destId="{2E6D5B8F-861D-48EA-915E-6DBFB9079E4D}" srcOrd="0" destOrd="0" presId="urn:microsoft.com/office/officeart/2018/2/layout/IconLabelList"/>
    <dgm:cxn modelId="{21AFDECD-0CC5-47F9-AE6E-CE74828299C6}" srcId="{7D13F788-3D76-44DE-BB09-3E8395921B83}" destId="{9FC0C86D-242B-4052-9E21-6FF19E5AE674}" srcOrd="2" destOrd="0" parTransId="{54036718-A970-4CCB-9C27-8C6FB13F9269}" sibTransId="{46891763-D4EA-4F19-AFAC-343215A81ED3}"/>
    <dgm:cxn modelId="{7D30B5D2-0A7F-4D92-A7F5-68901C1BB5CE}" srcId="{7D13F788-3D76-44DE-BB09-3E8395921B83}" destId="{DD50AC93-4820-42C9-92D6-E21DD26DBDD1}" srcOrd="1" destOrd="0" parTransId="{11B6962B-7E85-472E-9CFF-F4A40E87045A}" sibTransId="{EFC18A59-9CCA-4039-ADBA-AE27187249CA}"/>
    <dgm:cxn modelId="{4019C1E9-3FC5-41D8-8818-2B8A8E8604BE}" type="presOf" srcId="{9FC0C86D-242B-4052-9E21-6FF19E5AE674}" destId="{4089498A-C7E5-4104-AE44-3B0E3659CE75}" srcOrd="0" destOrd="0" presId="urn:microsoft.com/office/officeart/2018/2/layout/IconLabelList"/>
    <dgm:cxn modelId="{192B04F4-C875-4E8F-8969-2C83494F65DA}" srcId="{7D13F788-3D76-44DE-BB09-3E8395921B83}" destId="{48007728-4A6C-497C-8F59-386632350EBD}" srcOrd="0" destOrd="0" parTransId="{14506B67-888C-4ED0-9C2E-6CE859469450}" sibTransId="{64A9174B-8EDF-499C-A11C-FBC467308EC8}"/>
    <dgm:cxn modelId="{E6BE29FE-6E17-486D-99B0-B13D2185D6F1}" type="presOf" srcId="{DD50AC93-4820-42C9-92D6-E21DD26DBDD1}" destId="{FDF2DB96-AE53-42EE-83CD-12A188C5813D}" srcOrd="0" destOrd="0" presId="urn:microsoft.com/office/officeart/2018/2/layout/IconLabelList"/>
    <dgm:cxn modelId="{6CEBF815-986D-4536-B3C0-590241AE8EC0}" type="presParOf" srcId="{3244B2E9-FB78-4A9F-97AA-081340B1CB7C}" destId="{4D3D089F-90E5-4E88-BFDA-E53328188E8F}" srcOrd="0" destOrd="0" presId="urn:microsoft.com/office/officeart/2018/2/layout/IconLabelList"/>
    <dgm:cxn modelId="{95D3FB2A-FE35-41E4-82C2-CA13FEA8F605}" type="presParOf" srcId="{4D3D089F-90E5-4E88-BFDA-E53328188E8F}" destId="{37E279CF-4E5C-41B2-991C-AD9F53BFFA3E}" srcOrd="0" destOrd="0" presId="urn:microsoft.com/office/officeart/2018/2/layout/IconLabelList"/>
    <dgm:cxn modelId="{6B893B8B-CECC-4AA4-AC6C-05485F2129D2}" type="presParOf" srcId="{4D3D089F-90E5-4E88-BFDA-E53328188E8F}" destId="{365618A4-3FCF-4B72-A9E6-993DC5DD5CB5}" srcOrd="1" destOrd="0" presId="urn:microsoft.com/office/officeart/2018/2/layout/IconLabelList"/>
    <dgm:cxn modelId="{F70924BB-5389-4BAC-93BA-B312B914A32B}" type="presParOf" srcId="{4D3D089F-90E5-4E88-BFDA-E53328188E8F}" destId="{2E6D5B8F-861D-48EA-915E-6DBFB9079E4D}" srcOrd="2" destOrd="0" presId="urn:microsoft.com/office/officeart/2018/2/layout/IconLabelList"/>
    <dgm:cxn modelId="{A147677F-6DDF-45C3-A884-DD0ECFC3E63B}" type="presParOf" srcId="{3244B2E9-FB78-4A9F-97AA-081340B1CB7C}" destId="{25D8EE95-E788-4D84-8EBD-F12C58C21BE9}" srcOrd="1" destOrd="0" presId="urn:microsoft.com/office/officeart/2018/2/layout/IconLabelList"/>
    <dgm:cxn modelId="{219DDB06-2ECC-4858-9257-82F6936A9BB6}" type="presParOf" srcId="{3244B2E9-FB78-4A9F-97AA-081340B1CB7C}" destId="{8EEF620B-E626-4FD1-A230-715FA5C7A13D}" srcOrd="2" destOrd="0" presId="urn:microsoft.com/office/officeart/2018/2/layout/IconLabelList"/>
    <dgm:cxn modelId="{5288AB5C-71C3-4852-AB32-4370CBA3C80A}" type="presParOf" srcId="{8EEF620B-E626-4FD1-A230-715FA5C7A13D}" destId="{AC47C307-4F63-4180-9DD1-A790A5E353EF}" srcOrd="0" destOrd="0" presId="urn:microsoft.com/office/officeart/2018/2/layout/IconLabelList"/>
    <dgm:cxn modelId="{CC167983-B526-4419-82BA-26A26B7FC909}" type="presParOf" srcId="{8EEF620B-E626-4FD1-A230-715FA5C7A13D}" destId="{5A99EF34-857C-4706-AB3B-ADDFB83D70DC}" srcOrd="1" destOrd="0" presId="urn:microsoft.com/office/officeart/2018/2/layout/IconLabelList"/>
    <dgm:cxn modelId="{768847C7-B521-47F8-ADAE-33E6678F8E1C}" type="presParOf" srcId="{8EEF620B-E626-4FD1-A230-715FA5C7A13D}" destId="{FDF2DB96-AE53-42EE-83CD-12A188C5813D}" srcOrd="2" destOrd="0" presId="urn:microsoft.com/office/officeart/2018/2/layout/IconLabelList"/>
    <dgm:cxn modelId="{B0AEEB26-6794-47B4-A220-95BFC7BA8A60}" type="presParOf" srcId="{3244B2E9-FB78-4A9F-97AA-081340B1CB7C}" destId="{E30DC3D7-2AB4-4E30-ACF2-6DB2D5443DB9}" srcOrd="3" destOrd="0" presId="urn:microsoft.com/office/officeart/2018/2/layout/IconLabelList"/>
    <dgm:cxn modelId="{B1D3ADC3-C458-4B77-A482-E11B1EA592FD}" type="presParOf" srcId="{3244B2E9-FB78-4A9F-97AA-081340B1CB7C}" destId="{952816EB-C5DF-41CB-BB14-87EA6293B7BF}" srcOrd="4" destOrd="0" presId="urn:microsoft.com/office/officeart/2018/2/layout/IconLabelList"/>
    <dgm:cxn modelId="{EE6300D2-F36D-4B42-8AC1-A070F253B480}" type="presParOf" srcId="{952816EB-C5DF-41CB-BB14-87EA6293B7BF}" destId="{3590A7C6-9BC3-4EFC-B5DC-616D854D6FB9}" srcOrd="0" destOrd="0" presId="urn:microsoft.com/office/officeart/2018/2/layout/IconLabelList"/>
    <dgm:cxn modelId="{5645F522-2B2D-4E70-817C-EE6D543BBA79}" type="presParOf" srcId="{952816EB-C5DF-41CB-BB14-87EA6293B7BF}" destId="{73036323-AB52-468D-A534-E50300D19DE3}" srcOrd="1" destOrd="0" presId="urn:microsoft.com/office/officeart/2018/2/layout/IconLabelList"/>
    <dgm:cxn modelId="{BA5D3A52-D914-4E8F-A103-E87B93C1E2B8}" type="presParOf" srcId="{952816EB-C5DF-41CB-BB14-87EA6293B7BF}" destId="{4089498A-C7E5-4104-AE44-3B0E3659CE75}" srcOrd="2" destOrd="0" presId="urn:microsoft.com/office/officeart/2018/2/layout/Icon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8A4C8BD-D70A-4909-9EA9-49C063E603CC}"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US"/>
        </a:p>
      </dgm:t>
    </dgm:pt>
    <dgm:pt modelId="{FE0BF93C-A969-466F-898B-C328A735F326}">
      <dgm:prSet phldrT="[Text]">
        <dgm:style>
          <a:lnRef idx="2">
            <a:schemeClr val="accent5">
              <a:shade val="15000"/>
            </a:schemeClr>
          </a:lnRef>
          <a:fillRef idx="1">
            <a:schemeClr val="accent5"/>
          </a:fillRef>
          <a:effectRef idx="0">
            <a:schemeClr val="accent5"/>
          </a:effectRef>
          <a:fontRef idx="minor">
            <a:schemeClr val="lt1"/>
          </a:fontRef>
        </dgm:style>
      </dgm:prSet>
      <dgm:spPr/>
      <dgm:t>
        <a:bodyPr/>
        <a:lstStyle/>
        <a:p>
          <a:r>
            <a:rPr lang="en-US" dirty="0">
              <a:latin typeface="+mn-lt"/>
            </a:rPr>
            <a:t>Property </a:t>
          </a:r>
        </a:p>
      </dgm:t>
    </dgm:pt>
    <dgm:pt modelId="{E443AD2B-2774-4DAF-9338-BEF911B00B87}" type="parTrans" cxnId="{FA808C42-4A9B-41C3-A38A-04AFE2AB4F11}">
      <dgm:prSet/>
      <dgm:spPr/>
      <dgm:t>
        <a:bodyPr/>
        <a:lstStyle/>
        <a:p>
          <a:endParaRPr lang="en-US"/>
        </a:p>
      </dgm:t>
    </dgm:pt>
    <dgm:pt modelId="{D242195F-C44B-4B1B-82FB-37380D42D1C1}" type="sibTrans" cxnId="{FA808C42-4A9B-41C3-A38A-04AFE2AB4F11}">
      <dgm:prSet/>
      <dgm:spPr/>
      <dgm:t>
        <a:bodyPr/>
        <a:lstStyle/>
        <a:p>
          <a:endParaRPr lang="en-US"/>
        </a:p>
      </dgm:t>
    </dgm:pt>
    <dgm:pt modelId="{31EA5FA1-6173-4FAC-BF24-617846243E6A}">
      <dgm:prSet phldrT="[Text]">
        <dgm:style>
          <a:lnRef idx="2">
            <a:schemeClr val="accent5">
              <a:shade val="15000"/>
            </a:schemeClr>
          </a:lnRef>
          <a:fillRef idx="1">
            <a:schemeClr val="accent5"/>
          </a:fillRef>
          <a:effectRef idx="0">
            <a:schemeClr val="accent5"/>
          </a:effectRef>
          <a:fontRef idx="minor">
            <a:schemeClr val="lt1"/>
          </a:fontRef>
        </dgm:style>
      </dgm:prSet>
      <dgm:spPr/>
      <dgm:t>
        <a:bodyPr/>
        <a:lstStyle/>
        <a:p>
          <a:r>
            <a:rPr lang="en-US" dirty="0">
              <a:latin typeface="+mn-lt"/>
              <a:cs typeface="Arial" panose="020B0604020202020204" pitchFamily="34" charset="0"/>
            </a:rPr>
            <a:t>Provide Coverage for Physical Damage to Structures and Buildings, Contents/Business Personal Property, Mobile Equipment</a:t>
          </a:r>
          <a:endParaRPr lang="en-US" dirty="0">
            <a:latin typeface="+mn-lt"/>
          </a:endParaRPr>
        </a:p>
      </dgm:t>
    </dgm:pt>
    <dgm:pt modelId="{2CCA3477-CE5E-403F-93E0-499DF1E5461D}" type="parTrans" cxnId="{6885422D-B50F-4B0B-9602-2553B42EC6BC}">
      <dgm:prSet/>
      <dgm:spPr/>
      <dgm:t>
        <a:bodyPr/>
        <a:lstStyle/>
        <a:p>
          <a:endParaRPr lang="en-US"/>
        </a:p>
      </dgm:t>
    </dgm:pt>
    <dgm:pt modelId="{415C4159-F3E9-4C72-AA12-D1CF57AA2278}" type="sibTrans" cxnId="{6885422D-B50F-4B0B-9602-2553B42EC6BC}">
      <dgm:prSet/>
      <dgm:spPr/>
      <dgm:t>
        <a:bodyPr/>
        <a:lstStyle/>
        <a:p>
          <a:endParaRPr lang="en-US"/>
        </a:p>
      </dgm:t>
    </dgm:pt>
    <dgm:pt modelId="{F2C23BF3-55B6-4E14-AF85-88C9E2DE3075}">
      <dgm:prSet phldrT="[Text]" custT="1">
        <dgm:style>
          <a:lnRef idx="2">
            <a:schemeClr val="accent5">
              <a:shade val="15000"/>
            </a:schemeClr>
          </a:lnRef>
          <a:fillRef idx="1">
            <a:schemeClr val="accent5"/>
          </a:fillRef>
          <a:effectRef idx="0">
            <a:schemeClr val="accent5"/>
          </a:effectRef>
          <a:fontRef idx="minor">
            <a:schemeClr val="lt1"/>
          </a:fontRef>
        </dgm:style>
      </dgm:prSet>
      <dgm:spPr/>
      <dgm:t>
        <a:bodyPr/>
        <a:lstStyle/>
        <a:p>
          <a:r>
            <a:rPr lang="en-US" sz="2700" dirty="0">
              <a:latin typeface="+mn-lt"/>
              <a:cs typeface="Arial" panose="020B0604020202020204" pitchFamily="34" charset="0"/>
            </a:rPr>
            <a:t>Business Income and Extra Expense</a:t>
          </a:r>
          <a:endParaRPr lang="en-US" sz="2700" dirty="0">
            <a:latin typeface="+mn-lt"/>
          </a:endParaRPr>
        </a:p>
      </dgm:t>
    </dgm:pt>
    <dgm:pt modelId="{9FB9FC4C-E95A-4A80-A54E-11F518D275C9}" type="parTrans" cxnId="{0140F2A9-B5D7-4D6E-9833-2315A1FA6D54}">
      <dgm:prSet/>
      <dgm:spPr/>
      <dgm:t>
        <a:bodyPr/>
        <a:lstStyle/>
        <a:p>
          <a:endParaRPr lang="en-US"/>
        </a:p>
      </dgm:t>
    </dgm:pt>
    <dgm:pt modelId="{F71CF65C-3D5E-4031-8BCC-EE2924887C26}" type="sibTrans" cxnId="{0140F2A9-B5D7-4D6E-9833-2315A1FA6D54}">
      <dgm:prSet/>
      <dgm:spPr/>
      <dgm:t>
        <a:bodyPr/>
        <a:lstStyle/>
        <a:p>
          <a:endParaRPr lang="en-US"/>
        </a:p>
      </dgm:t>
    </dgm:pt>
    <dgm:pt modelId="{56710B6F-CFB6-44E3-9CBC-B0B9E0739880}">
      <dgm:prSet phldrT="[Text]" custT="1">
        <dgm:style>
          <a:lnRef idx="2">
            <a:schemeClr val="accent5">
              <a:shade val="15000"/>
            </a:schemeClr>
          </a:lnRef>
          <a:fillRef idx="1">
            <a:schemeClr val="accent5"/>
          </a:fillRef>
          <a:effectRef idx="0">
            <a:schemeClr val="accent5"/>
          </a:effectRef>
          <a:fontRef idx="minor">
            <a:schemeClr val="lt1"/>
          </a:fontRef>
        </dgm:style>
      </dgm:prSet>
      <dgm:spPr/>
      <dgm:t>
        <a:bodyPr/>
        <a:lstStyle/>
        <a:p>
          <a:r>
            <a:rPr lang="en-US" sz="2400" dirty="0">
              <a:latin typeface="+mn-lt"/>
              <a:cs typeface="Arial" panose="020B0604020202020204" pitchFamily="34" charset="0"/>
            </a:rPr>
            <a:t>Flood, Earthquake, Named Storm. MEQ and Wind can have Different Limits and Deductibles</a:t>
          </a:r>
          <a:endParaRPr lang="en-US" sz="2400" dirty="0">
            <a:latin typeface="+mn-lt"/>
          </a:endParaRPr>
        </a:p>
      </dgm:t>
    </dgm:pt>
    <dgm:pt modelId="{6F125881-D93B-493F-BD6D-0D60B4B94C63}" type="parTrans" cxnId="{757FF9CF-718C-4389-A45A-1483C8AEA493}">
      <dgm:prSet/>
      <dgm:spPr/>
      <dgm:t>
        <a:bodyPr/>
        <a:lstStyle/>
        <a:p>
          <a:endParaRPr lang="en-US"/>
        </a:p>
      </dgm:t>
    </dgm:pt>
    <dgm:pt modelId="{FD5EB8B3-E73E-4CEB-80C7-6053B623DDF9}" type="sibTrans" cxnId="{757FF9CF-718C-4389-A45A-1483C8AEA493}">
      <dgm:prSet/>
      <dgm:spPr/>
      <dgm:t>
        <a:bodyPr/>
        <a:lstStyle/>
        <a:p>
          <a:endParaRPr lang="en-US"/>
        </a:p>
      </dgm:t>
    </dgm:pt>
    <dgm:pt modelId="{1BD21CF5-61E4-41B2-9A52-DBEBA0F485B1}">
      <dgm:prSet phldrT="[Text]">
        <dgm:style>
          <a:lnRef idx="2">
            <a:schemeClr val="accent5">
              <a:shade val="15000"/>
            </a:schemeClr>
          </a:lnRef>
          <a:fillRef idx="1">
            <a:schemeClr val="accent5"/>
          </a:fillRef>
          <a:effectRef idx="0">
            <a:schemeClr val="accent5"/>
          </a:effectRef>
          <a:fontRef idx="minor">
            <a:schemeClr val="lt1"/>
          </a:fontRef>
        </dgm:style>
      </dgm:prSet>
      <dgm:spPr/>
      <dgm:t>
        <a:bodyPr/>
        <a:lstStyle/>
        <a:p>
          <a:r>
            <a:rPr lang="en-US" dirty="0">
              <a:latin typeface="+mn-lt"/>
              <a:cs typeface="Arial" panose="020B0604020202020204" pitchFamily="34" charset="0"/>
            </a:rPr>
            <a:t>Boiler and Machinery aka Equipment Breakdown</a:t>
          </a:r>
          <a:endParaRPr lang="en-US" dirty="0">
            <a:latin typeface="+mn-lt"/>
          </a:endParaRPr>
        </a:p>
      </dgm:t>
    </dgm:pt>
    <dgm:pt modelId="{4995D3E5-35BE-49A7-9F80-EE1E3C50DFC8}" type="parTrans" cxnId="{A6DBE4A1-2CF5-4C94-8C76-AFD7FB7AD58C}">
      <dgm:prSet/>
      <dgm:spPr/>
      <dgm:t>
        <a:bodyPr/>
        <a:lstStyle/>
        <a:p>
          <a:endParaRPr lang="en-US"/>
        </a:p>
      </dgm:t>
    </dgm:pt>
    <dgm:pt modelId="{1B7157FE-D1E5-4823-B5CE-1C8D5C412EDA}" type="sibTrans" cxnId="{A6DBE4A1-2CF5-4C94-8C76-AFD7FB7AD58C}">
      <dgm:prSet/>
      <dgm:spPr/>
      <dgm:t>
        <a:bodyPr/>
        <a:lstStyle/>
        <a:p>
          <a:endParaRPr lang="en-US"/>
        </a:p>
      </dgm:t>
    </dgm:pt>
    <dgm:pt modelId="{86A75AF3-D657-4907-8749-761F06C5DEAF}">
      <dgm:prSet phldrT="[Text]" custT="1">
        <dgm:style>
          <a:lnRef idx="2">
            <a:schemeClr val="accent5">
              <a:shade val="15000"/>
            </a:schemeClr>
          </a:lnRef>
          <a:fillRef idx="1">
            <a:schemeClr val="accent5"/>
          </a:fillRef>
          <a:effectRef idx="0">
            <a:schemeClr val="accent5"/>
          </a:effectRef>
          <a:fontRef idx="minor">
            <a:schemeClr val="lt1"/>
          </a:fontRef>
        </dgm:style>
      </dgm:prSet>
      <dgm:spPr/>
      <dgm:t>
        <a:bodyPr/>
        <a:lstStyle/>
        <a:p>
          <a:r>
            <a:rPr lang="en-US" sz="1500" dirty="0">
              <a:latin typeface="+mn-lt"/>
            </a:rPr>
            <a:t>Inland Marine</a:t>
          </a:r>
        </a:p>
        <a:p>
          <a:r>
            <a:rPr lang="en-US" sz="1500" dirty="0">
              <a:latin typeface="+mn-lt"/>
              <a:cs typeface="Arial" panose="020B0604020202020204" pitchFamily="34" charset="0"/>
            </a:rPr>
            <a:t>Contractors Equipment</a:t>
          </a:r>
        </a:p>
        <a:p>
          <a:r>
            <a:rPr lang="en-US" sz="1500" dirty="0">
              <a:latin typeface="+mn-lt"/>
              <a:cs typeface="Arial" panose="020B0604020202020204" pitchFamily="34" charset="0"/>
            </a:rPr>
            <a:t>Lab Equipment</a:t>
          </a:r>
        </a:p>
        <a:p>
          <a:r>
            <a:rPr lang="en-US" sz="1500" dirty="0">
              <a:latin typeface="+mn-lt"/>
              <a:cs typeface="Arial" panose="020B0604020202020204" pitchFamily="34" charset="0"/>
            </a:rPr>
            <a:t>Works of Art, Static Displays, Communication Towers, Monuments</a:t>
          </a:r>
        </a:p>
        <a:p>
          <a:r>
            <a:rPr lang="en-US" sz="1500" dirty="0">
              <a:latin typeface="+mn-lt"/>
              <a:cs typeface="Arial" panose="020B0604020202020204" pitchFamily="34" charset="0"/>
            </a:rPr>
            <a:t>Builders Risk Insurance</a:t>
          </a:r>
          <a:endParaRPr lang="en-US" sz="1500" dirty="0">
            <a:latin typeface="+mn-lt"/>
          </a:endParaRPr>
        </a:p>
      </dgm:t>
    </dgm:pt>
    <dgm:pt modelId="{7C8926AA-5774-418F-965A-FBC47FCA66A5}" type="parTrans" cxnId="{9361795D-A6E8-4E37-ADB7-A32C43ADDE54}">
      <dgm:prSet/>
      <dgm:spPr/>
      <dgm:t>
        <a:bodyPr/>
        <a:lstStyle/>
        <a:p>
          <a:endParaRPr lang="en-US"/>
        </a:p>
      </dgm:t>
    </dgm:pt>
    <dgm:pt modelId="{3EDEE741-0498-4913-95EF-4DA4A2BBC0DF}" type="sibTrans" cxnId="{9361795D-A6E8-4E37-ADB7-A32C43ADDE54}">
      <dgm:prSet/>
      <dgm:spPr/>
      <dgm:t>
        <a:bodyPr/>
        <a:lstStyle/>
        <a:p>
          <a:endParaRPr lang="en-US"/>
        </a:p>
      </dgm:t>
    </dgm:pt>
    <dgm:pt modelId="{E0667B57-B833-4DAB-9C06-610E1C99BF07}" type="pres">
      <dgm:prSet presAssocID="{88A4C8BD-D70A-4909-9EA9-49C063E603CC}" presName="Name0" presStyleCnt="0">
        <dgm:presLayoutVars>
          <dgm:chPref val="1"/>
          <dgm:dir/>
          <dgm:animOne val="branch"/>
          <dgm:animLvl val="lvl"/>
          <dgm:resizeHandles/>
        </dgm:presLayoutVars>
      </dgm:prSet>
      <dgm:spPr/>
    </dgm:pt>
    <dgm:pt modelId="{39D2F98D-BF78-454C-BFF7-020F61268B9B}" type="pres">
      <dgm:prSet presAssocID="{FE0BF93C-A969-466F-898B-C328A735F326}" presName="vertOne" presStyleCnt="0"/>
      <dgm:spPr/>
    </dgm:pt>
    <dgm:pt modelId="{D52655C7-C9BB-47B5-B51E-162DF54C32CE}" type="pres">
      <dgm:prSet presAssocID="{FE0BF93C-A969-466F-898B-C328A735F326}" presName="txOne" presStyleLbl="node0" presStyleIdx="0" presStyleCnt="1">
        <dgm:presLayoutVars>
          <dgm:chPref val="3"/>
        </dgm:presLayoutVars>
      </dgm:prSet>
      <dgm:spPr/>
    </dgm:pt>
    <dgm:pt modelId="{032641C6-0E06-4D3B-ACE9-E227A850BE82}" type="pres">
      <dgm:prSet presAssocID="{FE0BF93C-A969-466F-898B-C328A735F326}" presName="parTransOne" presStyleCnt="0"/>
      <dgm:spPr/>
    </dgm:pt>
    <dgm:pt modelId="{9267F8E6-3EB7-46DC-ADC4-362677EFAFA6}" type="pres">
      <dgm:prSet presAssocID="{FE0BF93C-A969-466F-898B-C328A735F326}" presName="horzOne" presStyleCnt="0"/>
      <dgm:spPr/>
    </dgm:pt>
    <dgm:pt modelId="{177B7E55-C309-484A-88B4-62DCF51E201F}" type="pres">
      <dgm:prSet presAssocID="{31EA5FA1-6173-4FAC-BF24-617846243E6A}" presName="vertTwo" presStyleCnt="0"/>
      <dgm:spPr/>
    </dgm:pt>
    <dgm:pt modelId="{67038439-43F8-4E3A-B136-93C9A061C5BD}" type="pres">
      <dgm:prSet presAssocID="{31EA5FA1-6173-4FAC-BF24-617846243E6A}" presName="txTwo" presStyleLbl="node2" presStyleIdx="0" presStyleCnt="2">
        <dgm:presLayoutVars>
          <dgm:chPref val="3"/>
        </dgm:presLayoutVars>
      </dgm:prSet>
      <dgm:spPr/>
    </dgm:pt>
    <dgm:pt modelId="{B6B6C665-48EF-4ADA-A985-ED25FC26DD10}" type="pres">
      <dgm:prSet presAssocID="{31EA5FA1-6173-4FAC-BF24-617846243E6A}" presName="parTransTwo" presStyleCnt="0"/>
      <dgm:spPr/>
    </dgm:pt>
    <dgm:pt modelId="{4657B75F-87E1-4695-8060-F62A02449203}" type="pres">
      <dgm:prSet presAssocID="{31EA5FA1-6173-4FAC-BF24-617846243E6A}" presName="horzTwo" presStyleCnt="0"/>
      <dgm:spPr/>
    </dgm:pt>
    <dgm:pt modelId="{75B726A2-77E4-4EFD-9B12-7E59BF4151F1}" type="pres">
      <dgm:prSet presAssocID="{F2C23BF3-55B6-4E14-AF85-88C9E2DE3075}" presName="vertThree" presStyleCnt="0"/>
      <dgm:spPr/>
    </dgm:pt>
    <dgm:pt modelId="{F23DC8A1-8AEB-4434-9160-0F3F3E167D40}" type="pres">
      <dgm:prSet presAssocID="{F2C23BF3-55B6-4E14-AF85-88C9E2DE3075}" presName="txThree" presStyleLbl="node3" presStyleIdx="0" presStyleCnt="3">
        <dgm:presLayoutVars>
          <dgm:chPref val="3"/>
        </dgm:presLayoutVars>
      </dgm:prSet>
      <dgm:spPr/>
    </dgm:pt>
    <dgm:pt modelId="{9667D772-300B-4A6F-B02E-573124870C69}" type="pres">
      <dgm:prSet presAssocID="{F2C23BF3-55B6-4E14-AF85-88C9E2DE3075}" presName="horzThree" presStyleCnt="0"/>
      <dgm:spPr/>
    </dgm:pt>
    <dgm:pt modelId="{4B168ABE-E8FD-4B19-8CD4-F85BB94CA19F}" type="pres">
      <dgm:prSet presAssocID="{F71CF65C-3D5E-4031-8BCC-EE2924887C26}" presName="sibSpaceThree" presStyleCnt="0"/>
      <dgm:spPr/>
    </dgm:pt>
    <dgm:pt modelId="{D801E646-D5AB-4CF0-BE18-783AD236086B}" type="pres">
      <dgm:prSet presAssocID="{56710B6F-CFB6-44E3-9CBC-B0B9E0739880}" presName="vertThree" presStyleCnt="0"/>
      <dgm:spPr/>
    </dgm:pt>
    <dgm:pt modelId="{936DD60E-00EC-43AF-BB80-6239DAA51CAF}" type="pres">
      <dgm:prSet presAssocID="{56710B6F-CFB6-44E3-9CBC-B0B9E0739880}" presName="txThree" presStyleLbl="node3" presStyleIdx="1" presStyleCnt="3">
        <dgm:presLayoutVars>
          <dgm:chPref val="3"/>
        </dgm:presLayoutVars>
      </dgm:prSet>
      <dgm:spPr/>
    </dgm:pt>
    <dgm:pt modelId="{AFE3F49B-3C70-4C75-857A-065F3E7B16A5}" type="pres">
      <dgm:prSet presAssocID="{56710B6F-CFB6-44E3-9CBC-B0B9E0739880}" presName="horzThree" presStyleCnt="0"/>
      <dgm:spPr/>
    </dgm:pt>
    <dgm:pt modelId="{60849C0D-E5A1-4958-9F28-125CA5488820}" type="pres">
      <dgm:prSet presAssocID="{415C4159-F3E9-4C72-AA12-D1CF57AA2278}" presName="sibSpaceTwo" presStyleCnt="0"/>
      <dgm:spPr/>
    </dgm:pt>
    <dgm:pt modelId="{9D5D1281-1616-494D-889A-E3CB321A6BF7}" type="pres">
      <dgm:prSet presAssocID="{1BD21CF5-61E4-41B2-9A52-DBEBA0F485B1}" presName="vertTwo" presStyleCnt="0"/>
      <dgm:spPr/>
    </dgm:pt>
    <dgm:pt modelId="{1F2117B2-DEF5-416E-B3CD-3A611E43DEB3}" type="pres">
      <dgm:prSet presAssocID="{1BD21CF5-61E4-41B2-9A52-DBEBA0F485B1}" presName="txTwo" presStyleLbl="node2" presStyleIdx="1" presStyleCnt="2">
        <dgm:presLayoutVars>
          <dgm:chPref val="3"/>
        </dgm:presLayoutVars>
      </dgm:prSet>
      <dgm:spPr/>
    </dgm:pt>
    <dgm:pt modelId="{2AFC8FEC-AC0C-4666-B35F-364907D5381E}" type="pres">
      <dgm:prSet presAssocID="{1BD21CF5-61E4-41B2-9A52-DBEBA0F485B1}" presName="parTransTwo" presStyleCnt="0"/>
      <dgm:spPr/>
    </dgm:pt>
    <dgm:pt modelId="{B2D4DA49-043F-4297-A68D-16EEE64F49E3}" type="pres">
      <dgm:prSet presAssocID="{1BD21CF5-61E4-41B2-9A52-DBEBA0F485B1}" presName="horzTwo" presStyleCnt="0"/>
      <dgm:spPr/>
    </dgm:pt>
    <dgm:pt modelId="{629E5A87-6FE5-4385-8ED0-BE00FEF33329}" type="pres">
      <dgm:prSet presAssocID="{86A75AF3-D657-4907-8749-761F06C5DEAF}" presName="vertThree" presStyleCnt="0"/>
      <dgm:spPr/>
    </dgm:pt>
    <dgm:pt modelId="{F2B1807C-E930-4D94-B698-79DA413B09E3}" type="pres">
      <dgm:prSet presAssocID="{86A75AF3-D657-4907-8749-761F06C5DEAF}" presName="txThree" presStyleLbl="node3" presStyleIdx="2" presStyleCnt="3">
        <dgm:presLayoutVars>
          <dgm:chPref val="3"/>
        </dgm:presLayoutVars>
      </dgm:prSet>
      <dgm:spPr/>
    </dgm:pt>
    <dgm:pt modelId="{CE3BE8ED-89B5-4D6B-8FA3-A50B12270528}" type="pres">
      <dgm:prSet presAssocID="{86A75AF3-D657-4907-8749-761F06C5DEAF}" presName="horzThree" presStyleCnt="0"/>
      <dgm:spPr/>
    </dgm:pt>
  </dgm:ptLst>
  <dgm:cxnLst>
    <dgm:cxn modelId="{6885422D-B50F-4B0B-9602-2553B42EC6BC}" srcId="{FE0BF93C-A969-466F-898B-C328A735F326}" destId="{31EA5FA1-6173-4FAC-BF24-617846243E6A}" srcOrd="0" destOrd="0" parTransId="{2CCA3477-CE5E-403F-93E0-499DF1E5461D}" sibTransId="{415C4159-F3E9-4C72-AA12-D1CF57AA2278}"/>
    <dgm:cxn modelId="{36B08A3C-9531-482F-84C3-DA893FF4FEF9}" type="presOf" srcId="{31EA5FA1-6173-4FAC-BF24-617846243E6A}" destId="{67038439-43F8-4E3A-B136-93C9A061C5BD}" srcOrd="0" destOrd="0" presId="urn:microsoft.com/office/officeart/2005/8/layout/hierarchy4"/>
    <dgm:cxn modelId="{9361795D-A6E8-4E37-ADB7-A32C43ADDE54}" srcId="{1BD21CF5-61E4-41B2-9A52-DBEBA0F485B1}" destId="{86A75AF3-D657-4907-8749-761F06C5DEAF}" srcOrd="0" destOrd="0" parTransId="{7C8926AA-5774-418F-965A-FBC47FCA66A5}" sibTransId="{3EDEE741-0498-4913-95EF-4DA4A2BBC0DF}"/>
    <dgm:cxn modelId="{FA808C42-4A9B-41C3-A38A-04AFE2AB4F11}" srcId="{88A4C8BD-D70A-4909-9EA9-49C063E603CC}" destId="{FE0BF93C-A969-466F-898B-C328A735F326}" srcOrd="0" destOrd="0" parTransId="{E443AD2B-2774-4DAF-9338-BEF911B00B87}" sibTransId="{D242195F-C44B-4B1B-82FB-37380D42D1C1}"/>
    <dgm:cxn modelId="{239D186B-33FC-4608-818B-9EE62BC146A8}" type="presOf" srcId="{88A4C8BD-D70A-4909-9EA9-49C063E603CC}" destId="{E0667B57-B833-4DAB-9C06-610E1C99BF07}" srcOrd="0" destOrd="0" presId="urn:microsoft.com/office/officeart/2005/8/layout/hierarchy4"/>
    <dgm:cxn modelId="{EFC34753-2525-4D58-93BF-5A0A18443A5A}" type="presOf" srcId="{F2C23BF3-55B6-4E14-AF85-88C9E2DE3075}" destId="{F23DC8A1-8AEB-4434-9160-0F3F3E167D40}" srcOrd="0" destOrd="0" presId="urn:microsoft.com/office/officeart/2005/8/layout/hierarchy4"/>
    <dgm:cxn modelId="{B638B183-2A43-4219-98E6-ACCB41C03D1A}" type="presOf" srcId="{56710B6F-CFB6-44E3-9CBC-B0B9E0739880}" destId="{936DD60E-00EC-43AF-BB80-6239DAA51CAF}" srcOrd="0" destOrd="0" presId="urn:microsoft.com/office/officeart/2005/8/layout/hierarchy4"/>
    <dgm:cxn modelId="{FC758C8A-192A-4576-83AF-7AD81E2F5C24}" type="presOf" srcId="{86A75AF3-D657-4907-8749-761F06C5DEAF}" destId="{F2B1807C-E930-4D94-B698-79DA413B09E3}" srcOrd="0" destOrd="0" presId="urn:microsoft.com/office/officeart/2005/8/layout/hierarchy4"/>
    <dgm:cxn modelId="{A6DBE4A1-2CF5-4C94-8C76-AFD7FB7AD58C}" srcId="{FE0BF93C-A969-466F-898B-C328A735F326}" destId="{1BD21CF5-61E4-41B2-9A52-DBEBA0F485B1}" srcOrd="1" destOrd="0" parTransId="{4995D3E5-35BE-49A7-9F80-EE1E3C50DFC8}" sibTransId="{1B7157FE-D1E5-4823-B5CE-1C8D5C412EDA}"/>
    <dgm:cxn modelId="{0140F2A9-B5D7-4D6E-9833-2315A1FA6D54}" srcId="{31EA5FA1-6173-4FAC-BF24-617846243E6A}" destId="{F2C23BF3-55B6-4E14-AF85-88C9E2DE3075}" srcOrd="0" destOrd="0" parTransId="{9FB9FC4C-E95A-4A80-A54E-11F518D275C9}" sibTransId="{F71CF65C-3D5E-4031-8BCC-EE2924887C26}"/>
    <dgm:cxn modelId="{10C4A3AF-45AB-4371-AFB1-EF1D5B5EAE5B}" type="presOf" srcId="{1BD21CF5-61E4-41B2-9A52-DBEBA0F485B1}" destId="{1F2117B2-DEF5-416E-B3CD-3A611E43DEB3}" srcOrd="0" destOrd="0" presId="urn:microsoft.com/office/officeart/2005/8/layout/hierarchy4"/>
    <dgm:cxn modelId="{B86238BE-0C67-4512-8C1D-CF38BD21951D}" type="presOf" srcId="{FE0BF93C-A969-466F-898B-C328A735F326}" destId="{D52655C7-C9BB-47B5-B51E-162DF54C32CE}" srcOrd="0" destOrd="0" presId="urn:microsoft.com/office/officeart/2005/8/layout/hierarchy4"/>
    <dgm:cxn modelId="{757FF9CF-718C-4389-A45A-1483C8AEA493}" srcId="{31EA5FA1-6173-4FAC-BF24-617846243E6A}" destId="{56710B6F-CFB6-44E3-9CBC-B0B9E0739880}" srcOrd="1" destOrd="0" parTransId="{6F125881-D93B-493F-BD6D-0D60B4B94C63}" sibTransId="{FD5EB8B3-E73E-4CEB-80C7-6053B623DDF9}"/>
    <dgm:cxn modelId="{6FB41341-20C1-4718-93B9-9EE16C98367A}" type="presParOf" srcId="{E0667B57-B833-4DAB-9C06-610E1C99BF07}" destId="{39D2F98D-BF78-454C-BFF7-020F61268B9B}" srcOrd="0" destOrd="0" presId="urn:microsoft.com/office/officeart/2005/8/layout/hierarchy4"/>
    <dgm:cxn modelId="{A5C21F63-2FB4-4671-945B-0EA18E45E169}" type="presParOf" srcId="{39D2F98D-BF78-454C-BFF7-020F61268B9B}" destId="{D52655C7-C9BB-47B5-B51E-162DF54C32CE}" srcOrd="0" destOrd="0" presId="urn:microsoft.com/office/officeart/2005/8/layout/hierarchy4"/>
    <dgm:cxn modelId="{B61149A7-5C93-48DD-8557-4B86B2B82227}" type="presParOf" srcId="{39D2F98D-BF78-454C-BFF7-020F61268B9B}" destId="{032641C6-0E06-4D3B-ACE9-E227A850BE82}" srcOrd="1" destOrd="0" presId="urn:microsoft.com/office/officeart/2005/8/layout/hierarchy4"/>
    <dgm:cxn modelId="{CB17EE78-69D2-4E7F-8479-BCA31EC55B0B}" type="presParOf" srcId="{39D2F98D-BF78-454C-BFF7-020F61268B9B}" destId="{9267F8E6-3EB7-46DC-ADC4-362677EFAFA6}" srcOrd="2" destOrd="0" presId="urn:microsoft.com/office/officeart/2005/8/layout/hierarchy4"/>
    <dgm:cxn modelId="{FD194EBE-967F-43B5-B8BB-4027EE3D4BD1}" type="presParOf" srcId="{9267F8E6-3EB7-46DC-ADC4-362677EFAFA6}" destId="{177B7E55-C309-484A-88B4-62DCF51E201F}" srcOrd="0" destOrd="0" presId="urn:microsoft.com/office/officeart/2005/8/layout/hierarchy4"/>
    <dgm:cxn modelId="{15D0278B-9A7F-4311-9782-B5514C717CD3}" type="presParOf" srcId="{177B7E55-C309-484A-88B4-62DCF51E201F}" destId="{67038439-43F8-4E3A-B136-93C9A061C5BD}" srcOrd="0" destOrd="0" presId="urn:microsoft.com/office/officeart/2005/8/layout/hierarchy4"/>
    <dgm:cxn modelId="{063685FE-7D27-4E70-9FF2-9B703983FEE3}" type="presParOf" srcId="{177B7E55-C309-484A-88B4-62DCF51E201F}" destId="{B6B6C665-48EF-4ADA-A985-ED25FC26DD10}" srcOrd="1" destOrd="0" presId="urn:microsoft.com/office/officeart/2005/8/layout/hierarchy4"/>
    <dgm:cxn modelId="{B5671A40-13CF-4052-BEF6-158B887ED20A}" type="presParOf" srcId="{177B7E55-C309-484A-88B4-62DCF51E201F}" destId="{4657B75F-87E1-4695-8060-F62A02449203}" srcOrd="2" destOrd="0" presId="urn:microsoft.com/office/officeart/2005/8/layout/hierarchy4"/>
    <dgm:cxn modelId="{16250246-30C2-4745-8FA9-7160C5D24D41}" type="presParOf" srcId="{4657B75F-87E1-4695-8060-F62A02449203}" destId="{75B726A2-77E4-4EFD-9B12-7E59BF4151F1}" srcOrd="0" destOrd="0" presId="urn:microsoft.com/office/officeart/2005/8/layout/hierarchy4"/>
    <dgm:cxn modelId="{9164169A-2D1E-4142-9A46-CB5F0FC7B35A}" type="presParOf" srcId="{75B726A2-77E4-4EFD-9B12-7E59BF4151F1}" destId="{F23DC8A1-8AEB-4434-9160-0F3F3E167D40}" srcOrd="0" destOrd="0" presId="urn:microsoft.com/office/officeart/2005/8/layout/hierarchy4"/>
    <dgm:cxn modelId="{7D22B077-79AB-4663-8DEA-3FA86244457D}" type="presParOf" srcId="{75B726A2-77E4-4EFD-9B12-7E59BF4151F1}" destId="{9667D772-300B-4A6F-B02E-573124870C69}" srcOrd="1" destOrd="0" presId="urn:microsoft.com/office/officeart/2005/8/layout/hierarchy4"/>
    <dgm:cxn modelId="{2AE24A5C-BF8E-4BA2-9A77-ED289D2E178A}" type="presParOf" srcId="{4657B75F-87E1-4695-8060-F62A02449203}" destId="{4B168ABE-E8FD-4B19-8CD4-F85BB94CA19F}" srcOrd="1" destOrd="0" presId="urn:microsoft.com/office/officeart/2005/8/layout/hierarchy4"/>
    <dgm:cxn modelId="{2A098B6E-1769-4562-B2BE-17E29953688B}" type="presParOf" srcId="{4657B75F-87E1-4695-8060-F62A02449203}" destId="{D801E646-D5AB-4CF0-BE18-783AD236086B}" srcOrd="2" destOrd="0" presId="urn:microsoft.com/office/officeart/2005/8/layout/hierarchy4"/>
    <dgm:cxn modelId="{237D6701-176C-47A2-AA5D-449BFFA636E7}" type="presParOf" srcId="{D801E646-D5AB-4CF0-BE18-783AD236086B}" destId="{936DD60E-00EC-43AF-BB80-6239DAA51CAF}" srcOrd="0" destOrd="0" presId="urn:microsoft.com/office/officeart/2005/8/layout/hierarchy4"/>
    <dgm:cxn modelId="{E8B2AC89-EF7E-4AA3-987E-48C86C17B688}" type="presParOf" srcId="{D801E646-D5AB-4CF0-BE18-783AD236086B}" destId="{AFE3F49B-3C70-4C75-857A-065F3E7B16A5}" srcOrd="1" destOrd="0" presId="urn:microsoft.com/office/officeart/2005/8/layout/hierarchy4"/>
    <dgm:cxn modelId="{9E5D5C56-F90E-4525-B6EB-A9723107A781}" type="presParOf" srcId="{9267F8E6-3EB7-46DC-ADC4-362677EFAFA6}" destId="{60849C0D-E5A1-4958-9F28-125CA5488820}" srcOrd="1" destOrd="0" presId="urn:microsoft.com/office/officeart/2005/8/layout/hierarchy4"/>
    <dgm:cxn modelId="{8D2FF3C7-29B1-4B8C-A786-2026F38E7DAA}" type="presParOf" srcId="{9267F8E6-3EB7-46DC-ADC4-362677EFAFA6}" destId="{9D5D1281-1616-494D-889A-E3CB321A6BF7}" srcOrd="2" destOrd="0" presId="urn:microsoft.com/office/officeart/2005/8/layout/hierarchy4"/>
    <dgm:cxn modelId="{1C394EF2-0D9A-4260-BD9C-215121AB1DBF}" type="presParOf" srcId="{9D5D1281-1616-494D-889A-E3CB321A6BF7}" destId="{1F2117B2-DEF5-416E-B3CD-3A611E43DEB3}" srcOrd="0" destOrd="0" presId="urn:microsoft.com/office/officeart/2005/8/layout/hierarchy4"/>
    <dgm:cxn modelId="{582867D7-C1CE-4156-9B24-529A0BB06264}" type="presParOf" srcId="{9D5D1281-1616-494D-889A-E3CB321A6BF7}" destId="{2AFC8FEC-AC0C-4666-B35F-364907D5381E}" srcOrd="1" destOrd="0" presId="urn:microsoft.com/office/officeart/2005/8/layout/hierarchy4"/>
    <dgm:cxn modelId="{0D1BE46D-D52F-4201-88CD-1811CB7B0C7A}" type="presParOf" srcId="{9D5D1281-1616-494D-889A-E3CB321A6BF7}" destId="{B2D4DA49-043F-4297-A68D-16EEE64F49E3}" srcOrd="2" destOrd="0" presId="urn:microsoft.com/office/officeart/2005/8/layout/hierarchy4"/>
    <dgm:cxn modelId="{066D50E0-F8B0-4DA8-8175-3030FE4479EC}" type="presParOf" srcId="{B2D4DA49-043F-4297-A68D-16EEE64F49E3}" destId="{629E5A87-6FE5-4385-8ED0-BE00FEF33329}" srcOrd="0" destOrd="0" presId="urn:microsoft.com/office/officeart/2005/8/layout/hierarchy4"/>
    <dgm:cxn modelId="{83F599C8-7EED-4368-99EC-E23677BBC044}" type="presParOf" srcId="{629E5A87-6FE5-4385-8ED0-BE00FEF33329}" destId="{F2B1807C-E930-4D94-B698-79DA413B09E3}" srcOrd="0" destOrd="0" presId="urn:microsoft.com/office/officeart/2005/8/layout/hierarchy4"/>
    <dgm:cxn modelId="{4DE5F6D4-858D-4B1D-9C44-86863E1DDCBE}" type="presParOf" srcId="{629E5A87-6FE5-4385-8ED0-BE00FEF33329}" destId="{CE3BE8ED-89B5-4D6B-8FA3-A50B12270528}"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73ADE74-1774-443E-AF3D-2D3CDD09ED13}"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F0D5909-FBCB-4EFA-9939-7AEF92EED414}">
      <dgm:prSet custT="1"/>
      <dgm:spPr/>
      <dgm:t>
        <a:bodyPr/>
        <a:lstStyle/>
        <a:p>
          <a:pPr>
            <a:lnSpc>
              <a:spcPct val="100000"/>
            </a:lnSpc>
          </a:pPr>
          <a:r>
            <a:rPr lang="en-US" sz="2500" b="1" kern="1200" dirty="0">
              <a:solidFill>
                <a:prstClr val="black">
                  <a:hueOff val="0"/>
                  <a:satOff val="0"/>
                  <a:lumOff val="0"/>
                  <a:alphaOff val="0"/>
                </a:prstClr>
              </a:solidFill>
              <a:latin typeface="Aptos" panose="02110004020202020204"/>
              <a:ea typeface="+mn-ea"/>
              <a:cs typeface="+mn-cs"/>
            </a:rPr>
            <a:t>A bond is a three-party contract in which the surety company guarantees the performance or honesty of the contractor or individual to the entity.</a:t>
          </a:r>
        </a:p>
      </dgm:t>
    </dgm:pt>
    <dgm:pt modelId="{AF303EBF-C1BE-4408-9446-35310B9CD10D}" type="parTrans" cxnId="{F8D5ABE5-B215-4414-AD59-B151E25D6ADD}">
      <dgm:prSet/>
      <dgm:spPr/>
      <dgm:t>
        <a:bodyPr/>
        <a:lstStyle/>
        <a:p>
          <a:endParaRPr lang="en-US"/>
        </a:p>
      </dgm:t>
    </dgm:pt>
    <dgm:pt modelId="{1B83DF68-35D9-4A4F-8264-C960E2D0BE8F}" type="sibTrans" cxnId="{F8D5ABE5-B215-4414-AD59-B151E25D6ADD}">
      <dgm:prSet/>
      <dgm:spPr/>
      <dgm:t>
        <a:bodyPr/>
        <a:lstStyle/>
        <a:p>
          <a:endParaRPr lang="en-US"/>
        </a:p>
      </dgm:t>
    </dgm:pt>
    <dgm:pt modelId="{075433ED-BED1-41C0-800D-3F7241CAF501}">
      <dgm:prSet/>
      <dgm:spPr/>
      <dgm:t>
        <a:bodyPr/>
        <a:lstStyle/>
        <a:p>
          <a:pPr>
            <a:lnSpc>
              <a:spcPct val="100000"/>
            </a:lnSpc>
          </a:pPr>
          <a:r>
            <a:rPr lang="en-US" dirty="0"/>
            <a:t>Statutory Bonds </a:t>
          </a:r>
        </a:p>
      </dgm:t>
    </dgm:pt>
    <dgm:pt modelId="{F9E075F1-8200-49C8-8B2C-C021F7009CC2}" type="parTrans" cxnId="{2CC5DC0E-6C7E-49E5-9C0A-CDC2B1C76A25}">
      <dgm:prSet/>
      <dgm:spPr/>
      <dgm:t>
        <a:bodyPr/>
        <a:lstStyle/>
        <a:p>
          <a:endParaRPr lang="en-US"/>
        </a:p>
      </dgm:t>
    </dgm:pt>
    <dgm:pt modelId="{4DEFCD28-42A6-4C0C-B144-C7202964D1A3}" type="sibTrans" cxnId="{2CC5DC0E-6C7E-49E5-9C0A-CDC2B1C76A25}">
      <dgm:prSet/>
      <dgm:spPr/>
      <dgm:t>
        <a:bodyPr/>
        <a:lstStyle/>
        <a:p>
          <a:endParaRPr lang="en-US"/>
        </a:p>
      </dgm:t>
    </dgm:pt>
    <dgm:pt modelId="{53EA08F0-5AF4-4A87-BC01-9B6256288622}" type="pres">
      <dgm:prSet presAssocID="{273ADE74-1774-443E-AF3D-2D3CDD09ED13}" presName="root" presStyleCnt="0">
        <dgm:presLayoutVars>
          <dgm:dir/>
          <dgm:resizeHandles val="exact"/>
        </dgm:presLayoutVars>
      </dgm:prSet>
      <dgm:spPr/>
    </dgm:pt>
    <dgm:pt modelId="{60EFE8F1-2163-4970-9C84-0089451D5D02}" type="pres">
      <dgm:prSet presAssocID="{9F0D5909-FBCB-4EFA-9939-7AEF92EED414}" presName="compNode" presStyleCnt="0"/>
      <dgm:spPr/>
    </dgm:pt>
    <dgm:pt modelId="{608863B9-14A1-4280-B592-89AF741F24DA}" type="pres">
      <dgm:prSet presAssocID="{9F0D5909-FBCB-4EFA-9939-7AEF92EED414}" presName="iconRect" presStyleLbl="node1" presStyleIdx="0" presStyleCnt="2" custLinFactNeighborX="-946" custLinFactNeighborY="-2677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shake"/>
        </a:ext>
      </dgm:extLst>
    </dgm:pt>
    <dgm:pt modelId="{68187478-20CB-4067-BE8B-00214CA7E005}" type="pres">
      <dgm:prSet presAssocID="{9F0D5909-FBCB-4EFA-9939-7AEF92EED414}" presName="spaceRect" presStyleCnt="0"/>
      <dgm:spPr/>
    </dgm:pt>
    <dgm:pt modelId="{2C8CB316-501F-4824-A768-2538FF748321}" type="pres">
      <dgm:prSet presAssocID="{9F0D5909-FBCB-4EFA-9939-7AEF92EED414}" presName="textRect" presStyleLbl="revTx" presStyleIdx="0" presStyleCnt="2" custScaleX="255200" custScaleY="132029" custLinFactNeighborX="776" custLinFactNeighborY="-40720">
        <dgm:presLayoutVars>
          <dgm:chMax val="1"/>
          <dgm:chPref val="1"/>
        </dgm:presLayoutVars>
      </dgm:prSet>
      <dgm:spPr/>
    </dgm:pt>
    <dgm:pt modelId="{0F1C3CA6-531F-4676-BAF4-6E6D5DAB010F}" type="pres">
      <dgm:prSet presAssocID="{1B83DF68-35D9-4A4F-8264-C960E2D0BE8F}" presName="sibTrans" presStyleCnt="0"/>
      <dgm:spPr/>
    </dgm:pt>
    <dgm:pt modelId="{413A889E-5FBD-4573-A6DA-2AD6F774BC89}" type="pres">
      <dgm:prSet presAssocID="{075433ED-BED1-41C0-800D-3F7241CAF501}" presName="compNode" presStyleCnt="0"/>
      <dgm:spPr/>
    </dgm:pt>
    <dgm:pt modelId="{0BAE3704-64E6-4655-AC03-269B8048C506}" type="pres">
      <dgm:prSet presAssocID="{075433ED-BED1-41C0-800D-3F7241CAF501}"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cales of Justice"/>
        </a:ext>
      </dgm:extLst>
    </dgm:pt>
    <dgm:pt modelId="{7968865D-3E36-494D-B536-F0ADDC54A8FA}" type="pres">
      <dgm:prSet presAssocID="{075433ED-BED1-41C0-800D-3F7241CAF501}" presName="spaceRect" presStyleCnt="0"/>
      <dgm:spPr/>
    </dgm:pt>
    <dgm:pt modelId="{1A7FEFAF-99F4-4311-A953-693A6D615584}" type="pres">
      <dgm:prSet presAssocID="{075433ED-BED1-41C0-800D-3F7241CAF501}" presName="textRect" presStyleLbl="revTx" presStyleIdx="1" presStyleCnt="2">
        <dgm:presLayoutVars>
          <dgm:chMax val="1"/>
          <dgm:chPref val="1"/>
        </dgm:presLayoutVars>
      </dgm:prSet>
      <dgm:spPr/>
    </dgm:pt>
  </dgm:ptLst>
  <dgm:cxnLst>
    <dgm:cxn modelId="{2CC5DC0E-6C7E-49E5-9C0A-CDC2B1C76A25}" srcId="{273ADE74-1774-443E-AF3D-2D3CDD09ED13}" destId="{075433ED-BED1-41C0-800D-3F7241CAF501}" srcOrd="1" destOrd="0" parTransId="{F9E075F1-8200-49C8-8B2C-C021F7009CC2}" sibTransId="{4DEFCD28-42A6-4C0C-B144-C7202964D1A3}"/>
    <dgm:cxn modelId="{FF5EF271-7527-417A-8A23-C89FCEE68F3C}" type="presOf" srcId="{273ADE74-1774-443E-AF3D-2D3CDD09ED13}" destId="{53EA08F0-5AF4-4A87-BC01-9B6256288622}" srcOrd="0" destOrd="0" presId="urn:microsoft.com/office/officeart/2018/2/layout/IconLabelList"/>
    <dgm:cxn modelId="{05600CD8-976B-4C1D-A7FC-51EBB0DD1BC5}" type="presOf" srcId="{9F0D5909-FBCB-4EFA-9939-7AEF92EED414}" destId="{2C8CB316-501F-4824-A768-2538FF748321}" srcOrd="0" destOrd="0" presId="urn:microsoft.com/office/officeart/2018/2/layout/IconLabelList"/>
    <dgm:cxn modelId="{F8D5ABE5-B215-4414-AD59-B151E25D6ADD}" srcId="{273ADE74-1774-443E-AF3D-2D3CDD09ED13}" destId="{9F0D5909-FBCB-4EFA-9939-7AEF92EED414}" srcOrd="0" destOrd="0" parTransId="{AF303EBF-C1BE-4408-9446-35310B9CD10D}" sibTransId="{1B83DF68-35D9-4A4F-8264-C960E2D0BE8F}"/>
    <dgm:cxn modelId="{C8662AEA-E6AA-4791-9BA9-0C8A1A3089D3}" type="presOf" srcId="{075433ED-BED1-41C0-800D-3F7241CAF501}" destId="{1A7FEFAF-99F4-4311-A953-693A6D615584}" srcOrd="0" destOrd="0" presId="urn:microsoft.com/office/officeart/2018/2/layout/IconLabelList"/>
    <dgm:cxn modelId="{82E1D4C9-3CC1-4299-85F1-4BA12DBC5AF1}" type="presParOf" srcId="{53EA08F0-5AF4-4A87-BC01-9B6256288622}" destId="{60EFE8F1-2163-4970-9C84-0089451D5D02}" srcOrd="0" destOrd="0" presId="urn:microsoft.com/office/officeart/2018/2/layout/IconLabelList"/>
    <dgm:cxn modelId="{E566B36D-47BB-456E-AF50-4F2BE096B8FB}" type="presParOf" srcId="{60EFE8F1-2163-4970-9C84-0089451D5D02}" destId="{608863B9-14A1-4280-B592-89AF741F24DA}" srcOrd="0" destOrd="0" presId="urn:microsoft.com/office/officeart/2018/2/layout/IconLabelList"/>
    <dgm:cxn modelId="{BDDE7A9B-5F68-47A2-AED7-DCAF2A00DD80}" type="presParOf" srcId="{60EFE8F1-2163-4970-9C84-0089451D5D02}" destId="{68187478-20CB-4067-BE8B-00214CA7E005}" srcOrd="1" destOrd="0" presId="urn:microsoft.com/office/officeart/2018/2/layout/IconLabelList"/>
    <dgm:cxn modelId="{ABDBD88A-0637-494F-B212-DDB41FB76E9D}" type="presParOf" srcId="{60EFE8F1-2163-4970-9C84-0089451D5D02}" destId="{2C8CB316-501F-4824-A768-2538FF748321}" srcOrd="2" destOrd="0" presId="urn:microsoft.com/office/officeart/2018/2/layout/IconLabelList"/>
    <dgm:cxn modelId="{393D01AB-1DA8-4A3B-BB49-510E9476FF2D}" type="presParOf" srcId="{53EA08F0-5AF4-4A87-BC01-9B6256288622}" destId="{0F1C3CA6-531F-4676-BAF4-6E6D5DAB010F}" srcOrd="1" destOrd="0" presId="urn:microsoft.com/office/officeart/2018/2/layout/IconLabelList"/>
    <dgm:cxn modelId="{814FB4FE-10ED-4B25-9911-C0FF81E61CC8}" type="presParOf" srcId="{53EA08F0-5AF4-4A87-BC01-9B6256288622}" destId="{413A889E-5FBD-4573-A6DA-2AD6F774BC89}" srcOrd="2" destOrd="0" presId="urn:microsoft.com/office/officeart/2018/2/layout/IconLabelList"/>
    <dgm:cxn modelId="{E2D958C0-625B-4A58-8661-EA6AB7A9721B}" type="presParOf" srcId="{413A889E-5FBD-4573-A6DA-2AD6F774BC89}" destId="{0BAE3704-64E6-4655-AC03-269B8048C506}" srcOrd="0" destOrd="0" presId="urn:microsoft.com/office/officeart/2018/2/layout/IconLabelList"/>
    <dgm:cxn modelId="{E08E2F9F-96CA-49CF-8F86-8879A500A023}" type="presParOf" srcId="{413A889E-5FBD-4573-A6DA-2AD6F774BC89}" destId="{7968865D-3E36-494D-B536-F0ADDC54A8FA}" srcOrd="1" destOrd="0" presId="urn:microsoft.com/office/officeart/2018/2/layout/IconLabelList"/>
    <dgm:cxn modelId="{5092B1E0-470F-48D5-81CA-AA78FAF5F50D}" type="presParOf" srcId="{413A889E-5FBD-4573-A6DA-2AD6F774BC89}" destId="{1A7FEFAF-99F4-4311-A953-693A6D615584}"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23C31EF-336F-40FB-8D06-4EF5C61ADBCC}"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E841BD71-EA02-4B90-B8D9-82C385BC3E01}">
      <dgm:prSet custT="1"/>
      <dgm:spPr/>
      <dgm:t>
        <a:bodyPr/>
        <a:lstStyle/>
        <a:p>
          <a:pPr>
            <a:lnSpc>
              <a:spcPct val="100000"/>
            </a:lnSpc>
          </a:pPr>
          <a:r>
            <a:rPr lang="en-US" sz="2000" b="1" dirty="0"/>
            <a:t>Submitted with the bid and guarantees that if the contractor is awarded the job, it will agree to perform the work at the price quoted and will provide additional bonds as required by the construction contract. </a:t>
          </a:r>
        </a:p>
      </dgm:t>
    </dgm:pt>
    <dgm:pt modelId="{E772D071-AB48-4317-9FD3-3EA8269F860A}" type="parTrans" cxnId="{B6392976-1A92-4328-8976-7C79E6C585D8}">
      <dgm:prSet/>
      <dgm:spPr/>
      <dgm:t>
        <a:bodyPr/>
        <a:lstStyle/>
        <a:p>
          <a:endParaRPr lang="en-US"/>
        </a:p>
      </dgm:t>
    </dgm:pt>
    <dgm:pt modelId="{0F1C1D5E-18A8-496D-AE5E-99C39ECC2A5C}" type="sibTrans" cxnId="{B6392976-1A92-4328-8976-7C79E6C585D8}">
      <dgm:prSet/>
      <dgm:spPr/>
      <dgm:t>
        <a:bodyPr/>
        <a:lstStyle/>
        <a:p>
          <a:endParaRPr lang="en-US"/>
        </a:p>
      </dgm:t>
    </dgm:pt>
    <dgm:pt modelId="{F0EB8324-49EC-45A1-AAEB-44BB281F40CC}">
      <dgm:prSet custT="1"/>
      <dgm:spPr/>
      <dgm:t>
        <a:bodyPr/>
        <a:lstStyle/>
        <a:p>
          <a:pPr>
            <a:lnSpc>
              <a:spcPct val="100000"/>
            </a:lnSpc>
          </a:pPr>
          <a:r>
            <a:rPr lang="en-US" sz="2000" b="1" dirty="0"/>
            <a:t>If the contractor declines to enter a contract to perform the work at the agreed upon price, the bid bond will reimburse the entity the difference between the defaulting contractor’s bid and the next lowest bid, up to the bid bond penal amount.</a:t>
          </a:r>
        </a:p>
      </dgm:t>
    </dgm:pt>
    <dgm:pt modelId="{EE029E34-9FB1-46B7-885B-BE96737503E8}" type="parTrans" cxnId="{04744DC9-A7ED-4440-9F2D-E412BDBF5AA6}">
      <dgm:prSet/>
      <dgm:spPr/>
      <dgm:t>
        <a:bodyPr/>
        <a:lstStyle/>
        <a:p>
          <a:endParaRPr lang="en-US"/>
        </a:p>
      </dgm:t>
    </dgm:pt>
    <dgm:pt modelId="{97CFE699-187F-4412-8554-C0E9C42C2C04}" type="sibTrans" cxnId="{04744DC9-A7ED-4440-9F2D-E412BDBF5AA6}">
      <dgm:prSet/>
      <dgm:spPr/>
      <dgm:t>
        <a:bodyPr/>
        <a:lstStyle/>
        <a:p>
          <a:endParaRPr lang="en-US"/>
        </a:p>
      </dgm:t>
    </dgm:pt>
    <dgm:pt modelId="{E5718A2E-A2FE-4566-A4C7-026C29550284}" type="pres">
      <dgm:prSet presAssocID="{E23C31EF-336F-40FB-8D06-4EF5C61ADBCC}" presName="root" presStyleCnt="0">
        <dgm:presLayoutVars>
          <dgm:dir/>
          <dgm:resizeHandles val="exact"/>
        </dgm:presLayoutVars>
      </dgm:prSet>
      <dgm:spPr/>
    </dgm:pt>
    <dgm:pt modelId="{A463FFFF-ABB0-4BC6-ABD8-7947F278099A}" type="pres">
      <dgm:prSet presAssocID="{E841BD71-EA02-4B90-B8D9-82C385BC3E01}" presName="compNode" presStyleCnt="0"/>
      <dgm:spPr/>
    </dgm:pt>
    <dgm:pt modelId="{FDED160F-4F5E-44CB-91BD-5094775636B3}" type="pres">
      <dgm:prSet presAssocID="{E841BD71-EA02-4B90-B8D9-82C385BC3E01}" presName="bgRect" presStyleLbl="bgShp" presStyleIdx="0" presStyleCnt="2" custScaleY="139146"/>
      <dgm:spPr/>
    </dgm:pt>
    <dgm:pt modelId="{F824A1B1-DAD0-4583-A3FD-AE4046F72AEE}" type="pres">
      <dgm:prSet presAssocID="{E841BD71-EA02-4B90-B8D9-82C385BC3E01}"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ollar"/>
        </a:ext>
      </dgm:extLst>
    </dgm:pt>
    <dgm:pt modelId="{D012E1FE-CF99-4821-971B-D7C9A1F6520D}" type="pres">
      <dgm:prSet presAssocID="{E841BD71-EA02-4B90-B8D9-82C385BC3E01}" presName="spaceRect" presStyleCnt="0"/>
      <dgm:spPr/>
    </dgm:pt>
    <dgm:pt modelId="{E943741D-8E1B-48FF-9690-6927D25160D2}" type="pres">
      <dgm:prSet presAssocID="{E841BD71-EA02-4B90-B8D9-82C385BC3E01}" presName="parTx" presStyleLbl="revTx" presStyleIdx="0" presStyleCnt="2">
        <dgm:presLayoutVars>
          <dgm:chMax val="0"/>
          <dgm:chPref val="0"/>
        </dgm:presLayoutVars>
      </dgm:prSet>
      <dgm:spPr/>
    </dgm:pt>
    <dgm:pt modelId="{D2F61A00-4C11-4723-814C-A341301A5B30}" type="pres">
      <dgm:prSet presAssocID="{0F1C1D5E-18A8-496D-AE5E-99C39ECC2A5C}" presName="sibTrans" presStyleCnt="0"/>
      <dgm:spPr/>
    </dgm:pt>
    <dgm:pt modelId="{82AA4DF5-2FBC-46DA-9331-1C8A1685065B}" type="pres">
      <dgm:prSet presAssocID="{F0EB8324-49EC-45A1-AAEB-44BB281F40CC}" presName="compNode" presStyleCnt="0"/>
      <dgm:spPr/>
    </dgm:pt>
    <dgm:pt modelId="{2E6EEFC7-C6C5-4185-A15D-4A7C6021B55C}" type="pres">
      <dgm:prSet presAssocID="{F0EB8324-49EC-45A1-AAEB-44BB281F40CC}" presName="bgRect" presStyleLbl="bgShp" presStyleIdx="1" presStyleCnt="2" custScaleY="133078"/>
      <dgm:spPr/>
    </dgm:pt>
    <dgm:pt modelId="{F86E2A7F-EC05-4597-A6E0-208793AC6850}" type="pres">
      <dgm:prSet presAssocID="{F0EB8324-49EC-45A1-AAEB-44BB281F40CC}"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oney"/>
        </a:ext>
      </dgm:extLst>
    </dgm:pt>
    <dgm:pt modelId="{7937A924-6B74-4C14-A7E7-EF47DF059451}" type="pres">
      <dgm:prSet presAssocID="{F0EB8324-49EC-45A1-AAEB-44BB281F40CC}" presName="spaceRect" presStyleCnt="0"/>
      <dgm:spPr/>
    </dgm:pt>
    <dgm:pt modelId="{1D4C0682-AA05-4B3D-AD68-E04DF1ADEA85}" type="pres">
      <dgm:prSet presAssocID="{F0EB8324-49EC-45A1-AAEB-44BB281F40CC}" presName="parTx" presStyleLbl="revTx" presStyleIdx="1" presStyleCnt="2" custScaleY="102168">
        <dgm:presLayoutVars>
          <dgm:chMax val="0"/>
          <dgm:chPref val="0"/>
        </dgm:presLayoutVars>
      </dgm:prSet>
      <dgm:spPr/>
    </dgm:pt>
  </dgm:ptLst>
  <dgm:cxnLst>
    <dgm:cxn modelId="{6CB27B12-7EBA-4584-B068-89719D43FDF3}" type="presOf" srcId="{E841BD71-EA02-4B90-B8D9-82C385BC3E01}" destId="{E943741D-8E1B-48FF-9690-6927D25160D2}" srcOrd="0" destOrd="0" presId="urn:microsoft.com/office/officeart/2018/2/layout/IconVerticalSolidList"/>
    <dgm:cxn modelId="{B6392976-1A92-4328-8976-7C79E6C585D8}" srcId="{E23C31EF-336F-40FB-8D06-4EF5C61ADBCC}" destId="{E841BD71-EA02-4B90-B8D9-82C385BC3E01}" srcOrd="0" destOrd="0" parTransId="{E772D071-AB48-4317-9FD3-3EA8269F860A}" sibTransId="{0F1C1D5E-18A8-496D-AE5E-99C39ECC2A5C}"/>
    <dgm:cxn modelId="{79A0B379-A5CD-48EA-9E70-419C9BDA78EA}" type="presOf" srcId="{F0EB8324-49EC-45A1-AAEB-44BB281F40CC}" destId="{1D4C0682-AA05-4B3D-AD68-E04DF1ADEA85}" srcOrd="0" destOrd="0" presId="urn:microsoft.com/office/officeart/2018/2/layout/IconVerticalSolidList"/>
    <dgm:cxn modelId="{04744DC9-A7ED-4440-9F2D-E412BDBF5AA6}" srcId="{E23C31EF-336F-40FB-8D06-4EF5C61ADBCC}" destId="{F0EB8324-49EC-45A1-AAEB-44BB281F40CC}" srcOrd="1" destOrd="0" parTransId="{EE029E34-9FB1-46B7-885B-BE96737503E8}" sibTransId="{97CFE699-187F-4412-8554-C0E9C42C2C04}"/>
    <dgm:cxn modelId="{C709FBDB-E71D-447B-B599-466A34769789}" type="presOf" srcId="{E23C31EF-336F-40FB-8D06-4EF5C61ADBCC}" destId="{E5718A2E-A2FE-4566-A4C7-026C29550284}" srcOrd="0" destOrd="0" presId="urn:microsoft.com/office/officeart/2018/2/layout/IconVerticalSolidList"/>
    <dgm:cxn modelId="{6BEDBF34-0F68-417C-B866-06D3CB99F847}" type="presParOf" srcId="{E5718A2E-A2FE-4566-A4C7-026C29550284}" destId="{A463FFFF-ABB0-4BC6-ABD8-7947F278099A}" srcOrd="0" destOrd="0" presId="urn:microsoft.com/office/officeart/2018/2/layout/IconVerticalSolidList"/>
    <dgm:cxn modelId="{FB73929E-107E-4555-B729-8E1CDEF806BE}" type="presParOf" srcId="{A463FFFF-ABB0-4BC6-ABD8-7947F278099A}" destId="{FDED160F-4F5E-44CB-91BD-5094775636B3}" srcOrd="0" destOrd="0" presId="urn:microsoft.com/office/officeart/2018/2/layout/IconVerticalSolidList"/>
    <dgm:cxn modelId="{A8296629-3AA2-45B1-ACF1-9FC5FD87794A}" type="presParOf" srcId="{A463FFFF-ABB0-4BC6-ABD8-7947F278099A}" destId="{F824A1B1-DAD0-4583-A3FD-AE4046F72AEE}" srcOrd="1" destOrd="0" presId="urn:microsoft.com/office/officeart/2018/2/layout/IconVerticalSolidList"/>
    <dgm:cxn modelId="{4EA1274A-87CD-4EC8-961B-BFAA14CD3CD9}" type="presParOf" srcId="{A463FFFF-ABB0-4BC6-ABD8-7947F278099A}" destId="{D012E1FE-CF99-4821-971B-D7C9A1F6520D}" srcOrd="2" destOrd="0" presId="urn:microsoft.com/office/officeart/2018/2/layout/IconVerticalSolidList"/>
    <dgm:cxn modelId="{AEBD6B68-E610-4FFE-BF6C-C64C13133789}" type="presParOf" srcId="{A463FFFF-ABB0-4BC6-ABD8-7947F278099A}" destId="{E943741D-8E1B-48FF-9690-6927D25160D2}" srcOrd="3" destOrd="0" presId="urn:microsoft.com/office/officeart/2018/2/layout/IconVerticalSolidList"/>
    <dgm:cxn modelId="{54487400-0DA6-406A-A7CC-1547D9DC5CE6}" type="presParOf" srcId="{E5718A2E-A2FE-4566-A4C7-026C29550284}" destId="{D2F61A00-4C11-4723-814C-A341301A5B30}" srcOrd="1" destOrd="0" presId="urn:microsoft.com/office/officeart/2018/2/layout/IconVerticalSolidList"/>
    <dgm:cxn modelId="{C9843B96-1D8D-4A3D-9614-69997E406FD0}" type="presParOf" srcId="{E5718A2E-A2FE-4566-A4C7-026C29550284}" destId="{82AA4DF5-2FBC-46DA-9331-1C8A1685065B}" srcOrd="2" destOrd="0" presId="urn:microsoft.com/office/officeart/2018/2/layout/IconVerticalSolidList"/>
    <dgm:cxn modelId="{1A78B393-E8D9-49B9-B46A-FC4F88D21252}" type="presParOf" srcId="{82AA4DF5-2FBC-46DA-9331-1C8A1685065B}" destId="{2E6EEFC7-C6C5-4185-A15D-4A7C6021B55C}" srcOrd="0" destOrd="0" presId="urn:microsoft.com/office/officeart/2018/2/layout/IconVerticalSolidList"/>
    <dgm:cxn modelId="{D7051AAE-77C8-4E30-BFBF-06F4BB0BF4BF}" type="presParOf" srcId="{82AA4DF5-2FBC-46DA-9331-1C8A1685065B}" destId="{F86E2A7F-EC05-4597-A6E0-208793AC6850}" srcOrd="1" destOrd="0" presId="urn:microsoft.com/office/officeart/2018/2/layout/IconVerticalSolidList"/>
    <dgm:cxn modelId="{2DD594F3-0FC5-4F5A-A63D-38C266B288D6}" type="presParOf" srcId="{82AA4DF5-2FBC-46DA-9331-1C8A1685065B}" destId="{7937A924-6B74-4C14-A7E7-EF47DF059451}" srcOrd="2" destOrd="0" presId="urn:microsoft.com/office/officeart/2018/2/layout/IconVerticalSolidList"/>
    <dgm:cxn modelId="{8D087422-3E01-4C08-ACDA-835F7BD49302}" type="presParOf" srcId="{82AA4DF5-2FBC-46DA-9331-1C8A1685065B}" destId="{1D4C0682-AA05-4B3D-AD68-E04DF1ADEA8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5E2B37C-F1D6-43B6-A38F-4534F913AB0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47EDA37D-6608-40A4-94A3-3BB0DB18E814}">
      <dgm:prSet phldrT="[Text]" custT="1"/>
      <dgm:spPr>
        <a:solidFill>
          <a:schemeClr val="tx2">
            <a:lumMod val="50000"/>
            <a:lumOff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l"/>
          <a:r>
            <a:rPr lang="en-US" sz="2000" dirty="0"/>
            <a:t>Keep current contract or interlocal agreements for scope of work</a:t>
          </a:r>
        </a:p>
      </dgm:t>
    </dgm:pt>
    <dgm:pt modelId="{EDA52634-9C86-42DD-AAE0-991124EDDAFF}" type="parTrans" cxnId="{50E06271-E8FC-463D-BBD6-D652A5F16730}">
      <dgm:prSet/>
      <dgm:spPr/>
      <dgm:t>
        <a:bodyPr/>
        <a:lstStyle/>
        <a:p>
          <a:endParaRPr lang="en-US"/>
        </a:p>
      </dgm:t>
    </dgm:pt>
    <dgm:pt modelId="{B5369241-2421-4B9F-8AAE-547F935BB29B}" type="sibTrans" cxnId="{50E06271-E8FC-463D-BBD6-D652A5F16730}">
      <dgm:prSet/>
      <dgm:spPr/>
      <dgm:t>
        <a:bodyPr/>
        <a:lstStyle/>
        <a:p>
          <a:endParaRPr lang="en-US"/>
        </a:p>
      </dgm:t>
    </dgm:pt>
    <dgm:pt modelId="{548DCA53-6A24-49AB-9F66-39F7F02B041B}">
      <dgm:prSet phldrT="[Text]" custT="1"/>
      <dgm:spPr>
        <a:solidFill>
          <a:schemeClr val="tx2">
            <a:lumMod val="50000"/>
            <a:lumOff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000" dirty="0"/>
            <a:t>Include copies of warranties, and contacts for follow up if needed</a:t>
          </a:r>
        </a:p>
      </dgm:t>
    </dgm:pt>
    <dgm:pt modelId="{ED3D71AC-B982-4DBF-A7D0-DB8EC86C47F1}" type="parTrans" cxnId="{D448C8D1-1058-42A3-A350-CB5F4A9FBE22}">
      <dgm:prSet/>
      <dgm:spPr/>
      <dgm:t>
        <a:bodyPr/>
        <a:lstStyle/>
        <a:p>
          <a:endParaRPr lang="en-US"/>
        </a:p>
      </dgm:t>
    </dgm:pt>
    <dgm:pt modelId="{34F4D9F2-97B0-4355-B5A6-15E8D782352E}" type="sibTrans" cxnId="{D448C8D1-1058-42A3-A350-CB5F4A9FBE22}">
      <dgm:prSet/>
      <dgm:spPr/>
      <dgm:t>
        <a:bodyPr/>
        <a:lstStyle/>
        <a:p>
          <a:endParaRPr lang="en-US"/>
        </a:p>
      </dgm:t>
    </dgm:pt>
    <dgm:pt modelId="{C2D39F6F-A5C5-4EEE-A476-0E70E200B8B5}">
      <dgm:prSet custT="1"/>
      <dgm:spPr>
        <a:solidFill>
          <a:schemeClr val="tx2">
            <a:lumMod val="50000"/>
            <a:lumOff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000" dirty="0"/>
            <a:t>Keep copies of current certificate of insurance and the endorsements and policies</a:t>
          </a:r>
        </a:p>
      </dgm:t>
    </dgm:pt>
    <dgm:pt modelId="{73D62799-15F1-4D57-82F7-B4FA3DC29753}" type="parTrans" cxnId="{89AA975F-1A48-41B9-B55B-860A979C5614}">
      <dgm:prSet/>
      <dgm:spPr/>
      <dgm:t>
        <a:bodyPr/>
        <a:lstStyle/>
        <a:p>
          <a:endParaRPr lang="en-US"/>
        </a:p>
      </dgm:t>
    </dgm:pt>
    <dgm:pt modelId="{36C86513-D912-4968-9EF3-2EB0421721F8}" type="sibTrans" cxnId="{89AA975F-1A48-41B9-B55B-860A979C5614}">
      <dgm:prSet/>
      <dgm:spPr/>
      <dgm:t>
        <a:bodyPr/>
        <a:lstStyle/>
        <a:p>
          <a:endParaRPr lang="en-US"/>
        </a:p>
      </dgm:t>
    </dgm:pt>
    <dgm:pt modelId="{018C12F8-BAEB-42E5-8D3A-16EE783C7348}">
      <dgm:prSet custT="1"/>
      <dgm:spPr>
        <a:solidFill>
          <a:schemeClr val="tx2">
            <a:lumMod val="50000"/>
            <a:lumOff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000" dirty="0"/>
            <a:t>List of vendors, service providers and contractors </a:t>
          </a:r>
        </a:p>
      </dgm:t>
    </dgm:pt>
    <dgm:pt modelId="{452909CB-FE82-4C9B-9575-CAA09EC8863B}" type="parTrans" cxnId="{3769BA16-2063-4CAB-9AB4-E4A6703C1F30}">
      <dgm:prSet/>
      <dgm:spPr/>
      <dgm:t>
        <a:bodyPr/>
        <a:lstStyle/>
        <a:p>
          <a:endParaRPr lang="en-US"/>
        </a:p>
      </dgm:t>
    </dgm:pt>
    <dgm:pt modelId="{FF810FD4-DAE0-4932-B7EB-E44A2500A94A}" type="sibTrans" cxnId="{3769BA16-2063-4CAB-9AB4-E4A6703C1F30}">
      <dgm:prSet/>
      <dgm:spPr/>
      <dgm:t>
        <a:bodyPr/>
        <a:lstStyle/>
        <a:p>
          <a:endParaRPr lang="en-US"/>
        </a:p>
      </dgm:t>
    </dgm:pt>
    <dgm:pt modelId="{BF7DEFDF-9986-4D38-99D0-5DBCC5B6A1ED}" type="pres">
      <dgm:prSet presAssocID="{A5E2B37C-F1D6-43B6-A38F-4534F913AB07}" presName="linear" presStyleCnt="0">
        <dgm:presLayoutVars>
          <dgm:dir/>
          <dgm:animLvl val="lvl"/>
          <dgm:resizeHandles val="exact"/>
        </dgm:presLayoutVars>
      </dgm:prSet>
      <dgm:spPr/>
    </dgm:pt>
    <dgm:pt modelId="{53486BB7-56BF-4618-A67A-556A22615657}" type="pres">
      <dgm:prSet presAssocID="{47EDA37D-6608-40A4-94A3-3BB0DB18E814}" presName="parentLin" presStyleCnt="0"/>
      <dgm:spPr/>
    </dgm:pt>
    <dgm:pt modelId="{4F1C02AE-91AC-4942-9D87-F82836E38CB7}" type="pres">
      <dgm:prSet presAssocID="{47EDA37D-6608-40A4-94A3-3BB0DB18E814}" presName="parentLeftMargin" presStyleLbl="node1" presStyleIdx="0" presStyleCnt="4"/>
      <dgm:spPr/>
    </dgm:pt>
    <dgm:pt modelId="{84B0FBCB-50F3-4704-90C6-4F630D1BFF63}" type="pres">
      <dgm:prSet presAssocID="{47EDA37D-6608-40A4-94A3-3BB0DB18E814}" presName="parentText" presStyleLbl="node1" presStyleIdx="0" presStyleCnt="4" custScaleY="200247">
        <dgm:presLayoutVars>
          <dgm:chMax val="0"/>
          <dgm:bulletEnabled val="1"/>
        </dgm:presLayoutVars>
      </dgm:prSet>
      <dgm:spPr/>
    </dgm:pt>
    <dgm:pt modelId="{FABB7DC2-9239-4803-8E46-ABB01A99619B}" type="pres">
      <dgm:prSet presAssocID="{47EDA37D-6608-40A4-94A3-3BB0DB18E814}" presName="negativeSpace" presStyleCnt="0"/>
      <dgm:spPr/>
    </dgm:pt>
    <dgm:pt modelId="{D3AACD21-01C0-462C-9B2B-B2277FD2A247}" type="pres">
      <dgm:prSet presAssocID="{47EDA37D-6608-40A4-94A3-3BB0DB18E814}" presName="childText" presStyleLbl="conFgAcc1" presStyleIdx="0" presStyleCnt="4">
        <dgm:presLayoutVars>
          <dgm:bulletEnabled val="1"/>
        </dgm:presLayoutVars>
      </dgm:prSet>
      <dgm:spPr/>
    </dgm:pt>
    <dgm:pt modelId="{7F4F8556-BE37-4AAE-8765-BA353C8ABF6F}" type="pres">
      <dgm:prSet presAssocID="{B5369241-2421-4B9F-8AAE-547F935BB29B}" presName="spaceBetweenRectangles" presStyleCnt="0"/>
      <dgm:spPr/>
    </dgm:pt>
    <dgm:pt modelId="{3A0EFEB2-89B2-4524-A8FA-56DA6B2145C7}" type="pres">
      <dgm:prSet presAssocID="{548DCA53-6A24-49AB-9F66-39F7F02B041B}" presName="parentLin" presStyleCnt="0"/>
      <dgm:spPr/>
    </dgm:pt>
    <dgm:pt modelId="{94042321-4162-4B2F-A5B8-B6D30776C936}" type="pres">
      <dgm:prSet presAssocID="{548DCA53-6A24-49AB-9F66-39F7F02B041B}" presName="parentLeftMargin" presStyleLbl="node1" presStyleIdx="0" presStyleCnt="4"/>
      <dgm:spPr/>
    </dgm:pt>
    <dgm:pt modelId="{8AB07DBF-E9DF-4C9E-915F-8900E684C5BA}" type="pres">
      <dgm:prSet presAssocID="{548DCA53-6A24-49AB-9F66-39F7F02B041B}" presName="parentText" presStyleLbl="node1" presStyleIdx="1" presStyleCnt="4" custScaleY="171298">
        <dgm:presLayoutVars>
          <dgm:chMax val="0"/>
          <dgm:bulletEnabled val="1"/>
        </dgm:presLayoutVars>
      </dgm:prSet>
      <dgm:spPr/>
    </dgm:pt>
    <dgm:pt modelId="{BAAD3685-B677-461B-83DC-F43F1B1128E0}" type="pres">
      <dgm:prSet presAssocID="{548DCA53-6A24-49AB-9F66-39F7F02B041B}" presName="negativeSpace" presStyleCnt="0"/>
      <dgm:spPr/>
    </dgm:pt>
    <dgm:pt modelId="{B771C472-AF97-47D9-8333-3FE7B5A73E66}" type="pres">
      <dgm:prSet presAssocID="{548DCA53-6A24-49AB-9F66-39F7F02B041B}" presName="childText" presStyleLbl="conFgAcc1" presStyleIdx="1" presStyleCnt="4">
        <dgm:presLayoutVars>
          <dgm:bulletEnabled val="1"/>
        </dgm:presLayoutVars>
      </dgm:prSet>
      <dgm:spPr/>
    </dgm:pt>
    <dgm:pt modelId="{D8B1289A-F6CA-4AA5-A912-FE7FEFDF3D5E}" type="pres">
      <dgm:prSet presAssocID="{34F4D9F2-97B0-4355-B5A6-15E8D782352E}" presName="spaceBetweenRectangles" presStyleCnt="0"/>
      <dgm:spPr/>
    </dgm:pt>
    <dgm:pt modelId="{CA51B1BC-2556-45C5-8BCD-BB2ABD08AFC9}" type="pres">
      <dgm:prSet presAssocID="{C2D39F6F-A5C5-4EEE-A476-0E70E200B8B5}" presName="parentLin" presStyleCnt="0"/>
      <dgm:spPr/>
    </dgm:pt>
    <dgm:pt modelId="{C165A3B7-3D79-41FE-AFFC-CBCFCC284837}" type="pres">
      <dgm:prSet presAssocID="{C2D39F6F-A5C5-4EEE-A476-0E70E200B8B5}" presName="parentLeftMargin" presStyleLbl="node1" presStyleIdx="1" presStyleCnt="4"/>
      <dgm:spPr/>
    </dgm:pt>
    <dgm:pt modelId="{4D5C22BC-8D07-421A-B4EB-2A499E4C3C1A}" type="pres">
      <dgm:prSet presAssocID="{C2D39F6F-A5C5-4EEE-A476-0E70E200B8B5}" presName="parentText" presStyleLbl="node1" presStyleIdx="2" presStyleCnt="4" custScaleY="163767">
        <dgm:presLayoutVars>
          <dgm:chMax val="0"/>
          <dgm:bulletEnabled val="1"/>
        </dgm:presLayoutVars>
      </dgm:prSet>
      <dgm:spPr/>
    </dgm:pt>
    <dgm:pt modelId="{44E973CE-843D-4436-9851-B99192B02936}" type="pres">
      <dgm:prSet presAssocID="{C2D39F6F-A5C5-4EEE-A476-0E70E200B8B5}" presName="negativeSpace" presStyleCnt="0"/>
      <dgm:spPr/>
    </dgm:pt>
    <dgm:pt modelId="{8D7BA56C-9B60-40EC-9537-5A550AB1096C}" type="pres">
      <dgm:prSet presAssocID="{C2D39F6F-A5C5-4EEE-A476-0E70E200B8B5}" presName="childText" presStyleLbl="conFgAcc1" presStyleIdx="2" presStyleCnt="4">
        <dgm:presLayoutVars>
          <dgm:bulletEnabled val="1"/>
        </dgm:presLayoutVars>
      </dgm:prSet>
      <dgm:spPr/>
    </dgm:pt>
    <dgm:pt modelId="{00971FBC-3619-4492-965B-7B816C50486E}" type="pres">
      <dgm:prSet presAssocID="{36C86513-D912-4968-9EF3-2EB0421721F8}" presName="spaceBetweenRectangles" presStyleCnt="0"/>
      <dgm:spPr/>
    </dgm:pt>
    <dgm:pt modelId="{20953D4E-CCB4-4B2A-9208-08CCBE549D87}" type="pres">
      <dgm:prSet presAssocID="{018C12F8-BAEB-42E5-8D3A-16EE783C7348}" presName="parentLin" presStyleCnt="0"/>
      <dgm:spPr/>
    </dgm:pt>
    <dgm:pt modelId="{5A422039-F46E-43BE-8554-88BF10F48932}" type="pres">
      <dgm:prSet presAssocID="{018C12F8-BAEB-42E5-8D3A-16EE783C7348}" presName="parentLeftMargin" presStyleLbl="node1" presStyleIdx="2" presStyleCnt="4"/>
      <dgm:spPr/>
    </dgm:pt>
    <dgm:pt modelId="{DC60E5F8-F637-4B59-B683-B7B5827A0E73}" type="pres">
      <dgm:prSet presAssocID="{018C12F8-BAEB-42E5-8D3A-16EE783C7348}" presName="parentText" presStyleLbl="node1" presStyleIdx="3" presStyleCnt="4" custScaleY="186481" custLinFactNeighborX="-14360">
        <dgm:presLayoutVars>
          <dgm:chMax val="0"/>
          <dgm:bulletEnabled val="1"/>
        </dgm:presLayoutVars>
      </dgm:prSet>
      <dgm:spPr/>
    </dgm:pt>
    <dgm:pt modelId="{80CAC37B-D717-4A56-9CD6-06C25D4918CB}" type="pres">
      <dgm:prSet presAssocID="{018C12F8-BAEB-42E5-8D3A-16EE783C7348}" presName="negativeSpace" presStyleCnt="0"/>
      <dgm:spPr/>
    </dgm:pt>
    <dgm:pt modelId="{BAF58314-6DCD-4C8D-94DC-1C6F055EFB11}" type="pres">
      <dgm:prSet presAssocID="{018C12F8-BAEB-42E5-8D3A-16EE783C7348}" presName="childText" presStyleLbl="conFgAcc1" presStyleIdx="3" presStyleCnt="4">
        <dgm:presLayoutVars>
          <dgm:bulletEnabled val="1"/>
        </dgm:presLayoutVars>
      </dgm:prSet>
      <dgm:spPr/>
    </dgm:pt>
  </dgm:ptLst>
  <dgm:cxnLst>
    <dgm:cxn modelId="{3769BA16-2063-4CAB-9AB4-E4A6703C1F30}" srcId="{A5E2B37C-F1D6-43B6-A38F-4534F913AB07}" destId="{018C12F8-BAEB-42E5-8D3A-16EE783C7348}" srcOrd="3" destOrd="0" parTransId="{452909CB-FE82-4C9B-9575-CAA09EC8863B}" sibTransId="{FF810FD4-DAE0-4932-B7EB-E44A2500A94A}"/>
    <dgm:cxn modelId="{1AD7FC37-2612-4552-B063-C36C7D7B19ED}" type="presOf" srcId="{018C12F8-BAEB-42E5-8D3A-16EE783C7348}" destId="{5A422039-F46E-43BE-8554-88BF10F48932}" srcOrd="0" destOrd="0" presId="urn:microsoft.com/office/officeart/2005/8/layout/list1"/>
    <dgm:cxn modelId="{89AA975F-1A48-41B9-B55B-860A979C5614}" srcId="{A5E2B37C-F1D6-43B6-A38F-4534F913AB07}" destId="{C2D39F6F-A5C5-4EEE-A476-0E70E200B8B5}" srcOrd="2" destOrd="0" parTransId="{73D62799-15F1-4D57-82F7-B4FA3DC29753}" sibTransId="{36C86513-D912-4968-9EF3-2EB0421721F8}"/>
    <dgm:cxn modelId="{D39BE867-0F14-4BA8-9CD5-E2E03B2EB7BD}" type="presOf" srcId="{C2D39F6F-A5C5-4EEE-A476-0E70E200B8B5}" destId="{4D5C22BC-8D07-421A-B4EB-2A499E4C3C1A}" srcOrd="1" destOrd="0" presId="urn:microsoft.com/office/officeart/2005/8/layout/list1"/>
    <dgm:cxn modelId="{50E06271-E8FC-463D-BBD6-D652A5F16730}" srcId="{A5E2B37C-F1D6-43B6-A38F-4534F913AB07}" destId="{47EDA37D-6608-40A4-94A3-3BB0DB18E814}" srcOrd="0" destOrd="0" parTransId="{EDA52634-9C86-42DD-AAE0-991124EDDAFF}" sibTransId="{B5369241-2421-4B9F-8AAE-547F935BB29B}"/>
    <dgm:cxn modelId="{29167856-688A-4E99-BA6D-BF2581EEF9D7}" type="presOf" srcId="{018C12F8-BAEB-42E5-8D3A-16EE783C7348}" destId="{DC60E5F8-F637-4B59-B683-B7B5827A0E73}" srcOrd="1" destOrd="0" presId="urn:microsoft.com/office/officeart/2005/8/layout/list1"/>
    <dgm:cxn modelId="{574AE09D-8D43-4529-B573-73AA3324D7E1}" type="presOf" srcId="{A5E2B37C-F1D6-43B6-A38F-4534F913AB07}" destId="{BF7DEFDF-9986-4D38-99D0-5DBCC5B6A1ED}" srcOrd="0" destOrd="0" presId="urn:microsoft.com/office/officeart/2005/8/layout/list1"/>
    <dgm:cxn modelId="{5EA4CCB5-B865-49F8-A58D-B1EAA71DB1A4}" type="presOf" srcId="{C2D39F6F-A5C5-4EEE-A476-0E70E200B8B5}" destId="{C165A3B7-3D79-41FE-AFFC-CBCFCC284837}" srcOrd="0" destOrd="0" presId="urn:microsoft.com/office/officeart/2005/8/layout/list1"/>
    <dgm:cxn modelId="{BF4069B8-B87D-4B76-8586-37B128A7B169}" type="presOf" srcId="{47EDA37D-6608-40A4-94A3-3BB0DB18E814}" destId="{4F1C02AE-91AC-4942-9D87-F82836E38CB7}" srcOrd="0" destOrd="0" presId="urn:microsoft.com/office/officeart/2005/8/layout/list1"/>
    <dgm:cxn modelId="{E640B3C5-A10E-42CE-87BF-0D0D7BB0ADEC}" type="presOf" srcId="{47EDA37D-6608-40A4-94A3-3BB0DB18E814}" destId="{84B0FBCB-50F3-4704-90C6-4F630D1BFF63}" srcOrd="1" destOrd="0" presId="urn:microsoft.com/office/officeart/2005/8/layout/list1"/>
    <dgm:cxn modelId="{D448C8D1-1058-42A3-A350-CB5F4A9FBE22}" srcId="{A5E2B37C-F1D6-43B6-A38F-4534F913AB07}" destId="{548DCA53-6A24-49AB-9F66-39F7F02B041B}" srcOrd="1" destOrd="0" parTransId="{ED3D71AC-B982-4DBF-A7D0-DB8EC86C47F1}" sibTransId="{34F4D9F2-97B0-4355-B5A6-15E8D782352E}"/>
    <dgm:cxn modelId="{458DCAD2-FA0B-432C-BB13-3E4F7F48EFB2}" type="presOf" srcId="{548DCA53-6A24-49AB-9F66-39F7F02B041B}" destId="{94042321-4162-4B2F-A5B8-B6D30776C936}" srcOrd="0" destOrd="0" presId="urn:microsoft.com/office/officeart/2005/8/layout/list1"/>
    <dgm:cxn modelId="{47BEA8E1-EED4-485F-95AE-A0E9F805BE4B}" type="presOf" srcId="{548DCA53-6A24-49AB-9F66-39F7F02B041B}" destId="{8AB07DBF-E9DF-4C9E-915F-8900E684C5BA}" srcOrd="1" destOrd="0" presId="urn:microsoft.com/office/officeart/2005/8/layout/list1"/>
    <dgm:cxn modelId="{3BBBFDE4-1345-4399-A8B3-6A11B6026971}" type="presParOf" srcId="{BF7DEFDF-9986-4D38-99D0-5DBCC5B6A1ED}" destId="{53486BB7-56BF-4618-A67A-556A22615657}" srcOrd="0" destOrd="0" presId="urn:microsoft.com/office/officeart/2005/8/layout/list1"/>
    <dgm:cxn modelId="{4A8F662C-4C5F-40A7-A0DA-3BA77A0BB40C}" type="presParOf" srcId="{53486BB7-56BF-4618-A67A-556A22615657}" destId="{4F1C02AE-91AC-4942-9D87-F82836E38CB7}" srcOrd="0" destOrd="0" presId="urn:microsoft.com/office/officeart/2005/8/layout/list1"/>
    <dgm:cxn modelId="{23A62221-91CB-452D-A220-49B79AFE68C2}" type="presParOf" srcId="{53486BB7-56BF-4618-A67A-556A22615657}" destId="{84B0FBCB-50F3-4704-90C6-4F630D1BFF63}" srcOrd="1" destOrd="0" presId="urn:microsoft.com/office/officeart/2005/8/layout/list1"/>
    <dgm:cxn modelId="{64C4A340-2A5A-46DB-9827-93F50932DA42}" type="presParOf" srcId="{BF7DEFDF-9986-4D38-99D0-5DBCC5B6A1ED}" destId="{FABB7DC2-9239-4803-8E46-ABB01A99619B}" srcOrd="1" destOrd="0" presId="urn:microsoft.com/office/officeart/2005/8/layout/list1"/>
    <dgm:cxn modelId="{2E6A0DA8-F78F-442A-9D2F-9A70E4CE263C}" type="presParOf" srcId="{BF7DEFDF-9986-4D38-99D0-5DBCC5B6A1ED}" destId="{D3AACD21-01C0-462C-9B2B-B2277FD2A247}" srcOrd="2" destOrd="0" presId="urn:microsoft.com/office/officeart/2005/8/layout/list1"/>
    <dgm:cxn modelId="{1CE9F16B-6889-419A-8A5B-AE6DFCD57603}" type="presParOf" srcId="{BF7DEFDF-9986-4D38-99D0-5DBCC5B6A1ED}" destId="{7F4F8556-BE37-4AAE-8765-BA353C8ABF6F}" srcOrd="3" destOrd="0" presId="urn:microsoft.com/office/officeart/2005/8/layout/list1"/>
    <dgm:cxn modelId="{76F01A41-1032-4BCC-A4B9-39F17833A22A}" type="presParOf" srcId="{BF7DEFDF-9986-4D38-99D0-5DBCC5B6A1ED}" destId="{3A0EFEB2-89B2-4524-A8FA-56DA6B2145C7}" srcOrd="4" destOrd="0" presId="urn:microsoft.com/office/officeart/2005/8/layout/list1"/>
    <dgm:cxn modelId="{03B9D568-D393-4987-891C-E3B16304CDEE}" type="presParOf" srcId="{3A0EFEB2-89B2-4524-A8FA-56DA6B2145C7}" destId="{94042321-4162-4B2F-A5B8-B6D30776C936}" srcOrd="0" destOrd="0" presId="urn:microsoft.com/office/officeart/2005/8/layout/list1"/>
    <dgm:cxn modelId="{CA3C7D1B-C453-4064-B6CE-5BBC65AAACD1}" type="presParOf" srcId="{3A0EFEB2-89B2-4524-A8FA-56DA6B2145C7}" destId="{8AB07DBF-E9DF-4C9E-915F-8900E684C5BA}" srcOrd="1" destOrd="0" presId="urn:microsoft.com/office/officeart/2005/8/layout/list1"/>
    <dgm:cxn modelId="{D6326AE1-9071-4B9F-80CE-00BC076330F6}" type="presParOf" srcId="{BF7DEFDF-9986-4D38-99D0-5DBCC5B6A1ED}" destId="{BAAD3685-B677-461B-83DC-F43F1B1128E0}" srcOrd="5" destOrd="0" presId="urn:microsoft.com/office/officeart/2005/8/layout/list1"/>
    <dgm:cxn modelId="{B339BCA0-90F2-48E6-BA69-06873C6436F6}" type="presParOf" srcId="{BF7DEFDF-9986-4D38-99D0-5DBCC5B6A1ED}" destId="{B771C472-AF97-47D9-8333-3FE7B5A73E66}" srcOrd="6" destOrd="0" presId="urn:microsoft.com/office/officeart/2005/8/layout/list1"/>
    <dgm:cxn modelId="{ED03A348-0312-4669-A224-F5F0C9357FA5}" type="presParOf" srcId="{BF7DEFDF-9986-4D38-99D0-5DBCC5B6A1ED}" destId="{D8B1289A-F6CA-4AA5-A912-FE7FEFDF3D5E}" srcOrd="7" destOrd="0" presId="urn:microsoft.com/office/officeart/2005/8/layout/list1"/>
    <dgm:cxn modelId="{966B951D-7D74-4B68-B76E-370B748882A8}" type="presParOf" srcId="{BF7DEFDF-9986-4D38-99D0-5DBCC5B6A1ED}" destId="{CA51B1BC-2556-45C5-8BCD-BB2ABD08AFC9}" srcOrd="8" destOrd="0" presId="urn:microsoft.com/office/officeart/2005/8/layout/list1"/>
    <dgm:cxn modelId="{0B83475F-56E6-40DC-8F7F-B8D6CA5B7A52}" type="presParOf" srcId="{CA51B1BC-2556-45C5-8BCD-BB2ABD08AFC9}" destId="{C165A3B7-3D79-41FE-AFFC-CBCFCC284837}" srcOrd="0" destOrd="0" presId="urn:microsoft.com/office/officeart/2005/8/layout/list1"/>
    <dgm:cxn modelId="{3D0824A0-9815-47E2-8131-BDBF509AFCB7}" type="presParOf" srcId="{CA51B1BC-2556-45C5-8BCD-BB2ABD08AFC9}" destId="{4D5C22BC-8D07-421A-B4EB-2A499E4C3C1A}" srcOrd="1" destOrd="0" presId="urn:microsoft.com/office/officeart/2005/8/layout/list1"/>
    <dgm:cxn modelId="{41B33A6A-DFEB-4392-A38A-76A32D49B694}" type="presParOf" srcId="{BF7DEFDF-9986-4D38-99D0-5DBCC5B6A1ED}" destId="{44E973CE-843D-4436-9851-B99192B02936}" srcOrd="9" destOrd="0" presId="urn:microsoft.com/office/officeart/2005/8/layout/list1"/>
    <dgm:cxn modelId="{EA685A43-79D4-4DB8-9C15-42A7805BD848}" type="presParOf" srcId="{BF7DEFDF-9986-4D38-99D0-5DBCC5B6A1ED}" destId="{8D7BA56C-9B60-40EC-9537-5A550AB1096C}" srcOrd="10" destOrd="0" presId="urn:microsoft.com/office/officeart/2005/8/layout/list1"/>
    <dgm:cxn modelId="{B7385390-9372-4C33-8CC4-093236DCD350}" type="presParOf" srcId="{BF7DEFDF-9986-4D38-99D0-5DBCC5B6A1ED}" destId="{00971FBC-3619-4492-965B-7B816C50486E}" srcOrd="11" destOrd="0" presId="urn:microsoft.com/office/officeart/2005/8/layout/list1"/>
    <dgm:cxn modelId="{5B381D40-5EC3-4EE2-B007-477F1D1DB915}" type="presParOf" srcId="{BF7DEFDF-9986-4D38-99D0-5DBCC5B6A1ED}" destId="{20953D4E-CCB4-4B2A-9208-08CCBE549D87}" srcOrd="12" destOrd="0" presId="urn:microsoft.com/office/officeart/2005/8/layout/list1"/>
    <dgm:cxn modelId="{4C52ED8C-C1C6-49E8-8946-194FAF093063}" type="presParOf" srcId="{20953D4E-CCB4-4B2A-9208-08CCBE549D87}" destId="{5A422039-F46E-43BE-8554-88BF10F48932}" srcOrd="0" destOrd="0" presId="urn:microsoft.com/office/officeart/2005/8/layout/list1"/>
    <dgm:cxn modelId="{CEA04509-6996-47C5-A6D9-55E295224F88}" type="presParOf" srcId="{20953D4E-CCB4-4B2A-9208-08CCBE549D87}" destId="{DC60E5F8-F637-4B59-B683-B7B5827A0E73}" srcOrd="1" destOrd="0" presId="urn:microsoft.com/office/officeart/2005/8/layout/list1"/>
    <dgm:cxn modelId="{137E88E1-AB03-4CC3-901C-7C6ACA473F1E}" type="presParOf" srcId="{BF7DEFDF-9986-4D38-99D0-5DBCC5B6A1ED}" destId="{80CAC37B-D717-4A56-9CD6-06C25D4918CB}" srcOrd="13" destOrd="0" presId="urn:microsoft.com/office/officeart/2005/8/layout/list1"/>
    <dgm:cxn modelId="{E3F422C5-4132-4F45-960B-174D17BD9019}" type="presParOf" srcId="{BF7DEFDF-9986-4D38-99D0-5DBCC5B6A1ED}" destId="{BAF58314-6DCD-4C8D-94DC-1C6F055EFB11}" srcOrd="1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CFE1DCC-471D-461F-A714-6CFA80A4BE9C}"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E0676F03-09B6-4ED0-A780-C77BCF020FB3}">
      <dgm:prSet phldrT="[Text]"/>
      <dgm:spPr/>
      <dgm:t>
        <a:bodyPr/>
        <a:lstStyle/>
        <a:p>
          <a:r>
            <a:rPr lang="en-US" dirty="0"/>
            <a:t>Texas Public Purchasing Association</a:t>
          </a:r>
        </a:p>
        <a:p>
          <a:r>
            <a:rPr lang="en-US" dirty="0"/>
            <a:t>www.txppa.org</a:t>
          </a:r>
        </a:p>
      </dgm:t>
    </dgm:pt>
    <dgm:pt modelId="{30020BAE-6ED8-4172-8CA2-23E5A2F34B37}" type="parTrans" cxnId="{8F2DBC86-B2DD-4C4D-A90F-BF6145BE21B2}">
      <dgm:prSet/>
      <dgm:spPr/>
      <dgm:t>
        <a:bodyPr/>
        <a:lstStyle/>
        <a:p>
          <a:endParaRPr lang="en-US"/>
        </a:p>
      </dgm:t>
    </dgm:pt>
    <dgm:pt modelId="{49C90131-DA13-4243-B325-6858FB54B7CA}" type="sibTrans" cxnId="{8F2DBC86-B2DD-4C4D-A90F-BF6145BE21B2}">
      <dgm:prSet/>
      <dgm:spPr/>
      <dgm:t>
        <a:bodyPr/>
        <a:lstStyle/>
        <a:p>
          <a:endParaRPr lang="en-US"/>
        </a:p>
      </dgm:t>
    </dgm:pt>
    <dgm:pt modelId="{9D9DEE2C-1385-46CB-AF27-01D4C5162F7C}">
      <dgm:prSet phldrT="[Text]"/>
      <dgm:spPr/>
      <dgm:t>
        <a:bodyPr/>
        <a:lstStyle/>
        <a:p>
          <a:pPr>
            <a:buNone/>
          </a:pPr>
          <a:r>
            <a:rPr lang="en-US" dirty="0"/>
            <a:t>County Attorney Coverage and Insurance Professional</a:t>
          </a:r>
        </a:p>
      </dgm:t>
    </dgm:pt>
    <dgm:pt modelId="{0FD15093-7060-467E-B357-A0A148DDE1F0}" type="parTrans" cxnId="{6668FE07-16F4-4EF9-A42B-2CDE0D9994FE}">
      <dgm:prSet/>
      <dgm:spPr/>
      <dgm:t>
        <a:bodyPr/>
        <a:lstStyle/>
        <a:p>
          <a:endParaRPr lang="en-US"/>
        </a:p>
      </dgm:t>
    </dgm:pt>
    <dgm:pt modelId="{F87BE1F8-8092-449A-B559-8E3323408669}" type="sibTrans" cxnId="{6668FE07-16F4-4EF9-A42B-2CDE0D9994FE}">
      <dgm:prSet/>
      <dgm:spPr/>
      <dgm:t>
        <a:bodyPr/>
        <a:lstStyle/>
        <a:p>
          <a:endParaRPr lang="en-US"/>
        </a:p>
      </dgm:t>
    </dgm:pt>
    <dgm:pt modelId="{DE4031AE-6F99-4CF7-A992-0139FBA9052D}">
      <dgm:prSet phldrT="[Text]"/>
      <dgm:spPr/>
      <dgm:t>
        <a:bodyPr/>
        <a:lstStyle/>
        <a:p>
          <a:r>
            <a:rPr lang="en-US" dirty="0"/>
            <a:t>International Risk Management Institute (IRMI)- </a:t>
          </a:r>
          <a:r>
            <a:rPr lang="en-US"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www.irmi</a:t>
          </a:r>
          <a:r>
            <a:rPr lang="en-US" dirty="0">
              <a:solidFill>
                <a:schemeClr val="bg1"/>
              </a:solidFill>
            </a:rPr>
            <a:t>.com</a:t>
          </a:r>
        </a:p>
      </dgm:t>
    </dgm:pt>
    <dgm:pt modelId="{FCA8D2A6-5FFB-48DF-9C3C-A40086FC8416}" type="parTrans" cxnId="{D85086B6-ECDE-4F40-938F-AB49DB7CE6A9}">
      <dgm:prSet/>
      <dgm:spPr/>
      <dgm:t>
        <a:bodyPr/>
        <a:lstStyle/>
        <a:p>
          <a:endParaRPr lang="en-US"/>
        </a:p>
      </dgm:t>
    </dgm:pt>
    <dgm:pt modelId="{60E0830E-6A0F-47C7-A20A-B5E85080FB9E}" type="sibTrans" cxnId="{D85086B6-ECDE-4F40-938F-AB49DB7CE6A9}">
      <dgm:prSet/>
      <dgm:spPr/>
      <dgm:t>
        <a:bodyPr/>
        <a:lstStyle/>
        <a:p>
          <a:endParaRPr lang="en-US"/>
        </a:p>
      </dgm:t>
    </dgm:pt>
    <dgm:pt modelId="{B25F76A7-353C-4591-B40A-B26D3146A710}">
      <dgm:prSet phldrT="[Text]"/>
      <dgm:spPr/>
      <dgm:t>
        <a:bodyPr/>
        <a:lstStyle/>
        <a:p>
          <a:pPr>
            <a:buNone/>
          </a:pPr>
          <a:r>
            <a:rPr lang="en-US" dirty="0"/>
            <a:t>Texas Public Risk Management Association (TX PRIMA)- </a:t>
          </a:r>
          <a:r>
            <a:rPr lang="en-US" dirty="0">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www.texasprima.org</a:t>
          </a:r>
          <a:endParaRPr lang="en-US" dirty="0">
            <a:solidFill>
              <a:schemeClr val="bg1"/>
            </a:solidFill>
          </a:endParaRPr>
        </a:p>
      </dgm:t>
    </dgm:pt>
    <dgm:pt modelId="{D1983C33-9BC8-44E1-B82F-060AA6586D6E}" type="parTrans" cxnId="{9EBDAC16-EE34-43A1-AE4B-21B1CA8508FC}">
      <dgm:prSet/>
      <dgm:spPr/>
      <dgm:t>
        <a:bodyPr/>
        <a:lstStyle/>
        <a:p>
          <a:endParaRPr lang="en-US"/>
        </a:p>
      </dgm:t>
    </dgm:pt>
    <dgm:pt modelId="{9F9A6A2A-B8C9-4033-A4DA-9A6091253F41}" type="sibTrans" cxnId="{9EBDAC16-EE34-43A1-AE4B-21B1CA8508FC}">
      <dgm:prSet/>
      <dgm:spPr/>
      <dgm:t>
        <a:bodyPr/>
        <a:lstStyle/>
        <a:p>
          <a:endParaRPr lang="en-US"/>
        </a:p>
      </dgm:t>
    </dgm:pt>
    <dgm:pt modelId="{B8F15AE0-AA0F-43DD-9531-8D7140AC728C}" type="pres">
      <dgm:prSet presAssocID="{2CFE1DCC-471D-461F-A714-6CFA80A4BE9C}" presName="diagram" presStyleCnt="0">
        <dgm:presLayoutVars>
          <dgm:dir/>
          <dgm:resizeHandles val="exact"/>
        </dgm:presLayoutVars>
      </dgm:prSet>
      <dgm:spPr/>
    </dgm:pt>
    <dgm:pt modelId="{06916930-A12A-4173-B32C-753463C8C01A}" type="pres">
      <dgm:prSet presAssocID="{E0676F03-09B6-4ED0-A780-C77BCF020FB3}" presName="node" presStyleLbl="node1" presStyleIdx="0" presStyleCnt="4">
        <dgm:presLayoutVars>
          <dgm:bulletEnabled val="1"/>
        </dgm:presLayoutVars>
      </dgm:prSet>
      <dgm:spPr/>
    </dgm:pt>
    <dgm:pt modelId="{EAC12001-8C84-4E43-8B64-32838209A2F3}" type="pres">
      <dgm:prSet presAssocID="{49C90131-DA13-4243-B325-6858FB54B7CA}" presName="sibTrans" presStyleCnt="0"/>
      <dgm:spPr/>
    </dgm:pt>
    <dgm:pt modelId="{A35A258E-2E5F-4D11-8704-683F783F2137}" type="pres">
      <dgm:prSet presAssocID="{9D9DEE2C-1385-46CB-AF27-01D4C5162F7C}" presName="node" presStyleLbl="node1" presStyleIdx="1" presStyleCnt="4">
        <dgm:presLayoutVars>
          <dgm:bulletEnabled val="1"/>
        </dgm:presLayoutVars>
      </dgm:prSet>
      <dgm:spPr/>
    </dgm:pt>
    <dgm:pt modelId="{F67657A6-94FF-4D4E-B6F0-528453B19089}" type="pres">
      <dgm:prSet presAssocID="{F87BE1F8-8092-449A-B559-8E3323408669}" presName="sibTrans" presStyleCnt="0"/>
      <dgm:spPr/>
    </dgm:pt>
    <dgm:pt modelId="{F1A29172-F7B8-4E14-9085-40D2DDCD6705}" type="pres">
      <dgm:prSet presAssocID="{DE4031AE-6F99-4CF7-A992-0139FBA9052D}" presName="node" presStyleLbl="node1" presStyleIdx="2" presStyleCnt="4">
        <dgm:presLayoutVars>
          <dgm:bulletEnabled val="1"/>
        </dgm:presLayoutVars>
      </dgm:prSet>
      <dgm:spPr/>
    </dgm:pt>
    <dgm:pt modelId="{A83F188B-1D23-4DB6-AC42-18A97E2F901A}" type="pres">
      <dgm:prSet presAssocID="{60E0830E-6A0F-47C7-A20A-B5E85080FB9E}" presName="sibTrans" presStyleCnt="0"/>
      <dgm:spPr/>
    </dgm:pt>
    <dgm:pt modelId="{C9227377-8DBD-4EE1-9008-7A1D83B4C8A6}" type="pres">
      <dgm:prSet presAssocID="{B25F76A7-353C-4591-B40A-B26D3146A710}" presName="node" presStyleLbl="node1" presStyleIdx="3" presStyleCnt="4">
        <dgm:presLayoutVars>
          <dgm:bulletEnabled val="1"/>
        </dgm:presLayoutVars>
      </dgm:prSet>
      <dgm:spPr/>
    </dgm:pt>
  </dgm:ptLst>
  <dgm:cxnLst>
    <dgm:cxn modelId="{83615203-9767-4BAD-A539-78663AD7F666}" type="presOf" srcId="{2CFE1DCC-471D-461F-A714-6CFA80A4BE9C}" destId="{B8F15AE0-AA0F-43DD-9531-8D7140AC728C}" srcOrd="0" destOrd="0" presId="urn:microsoft.com/office/officeart/2005/8/layout/default"/>
    <dgm:cxn modelId="{6668FE07-16F4-4EF9-A42B-2CDE0D9994FE}" srcId="{2CFE1DCC-471D-461F-A714-6CFA80A4BE9C}" destId="{9D9DEE2C-1385-46CB-AF27-01D4C5162F7C}" srcOrd="1" destOrd="0" parTransId="{0FD15093-7060-467E-B357-A0A148DDE1F0}" sibTransId="{F87BE1F8-8092-449A-B559-8E3323408669}"/>
    <dgm:cxn modelId="{9EBDAC16-EE34-43A1-AE4B-21B1CA8508FC}" srcId="{2CFE1DCC-471D-461F-A714-6CFA80A4BE9C}" destId="{B25F76A7-353C-4591-B40A-B26D3146A710}" srcOrd="3" destOrd="0" parTransId="{D1983C33-9BC8-44E1-B82F-060AA6586D6E}" sibTransId="{9F9A6A2A-B8C9-4033-A4DA-9A6091253F41}"/>
    <dgm:cxn modelId="{8F2DBC86-B2DD-4C4D-A90F-BF6145BE21B2}" srcId="{2CFE1DCC-471D-461F-A714-6CFA80A4BE9C}" destId="{E0676F03-09B6-4ED0-A780-C77BCF020FB3}" srcOrd="0" destOrd="0" parTransId="{30020BAE-6ED8-4172-8CA2-23E5A2F34B37}" sibTransId="{49C90131-DA13-4243-B325-6858FB54B7CA}"/>
    <dgm:cxn modelId="{D85086B6-ECDE-4F40-938F-AB49DB7CE6A9}" srcId="{2CFE1DCC-471D-461F-A714-6CFA80A4BE9C}" destId="{DE4031AE-6F99-4CF7-A992-0139FBA9052D}" srcOrd="2" destOrd="0" parTransId="{FCA8D2A6-5FFB-48DF-9C3C-A40086FC8416}" sibTransId="{60E0830E-6A0F-47C7-A20A-B5E85080FB9E}"/>
    <dgm:cxn modelId="{374EBDBF-2F21-4CC9-AAFD-E846F1ABC6CA}" type="presOf" srcId="{B25F76A7-353C-4591-B40A-B26D3146A710}" destId="{C9227377-8DBD-4EE1-9008-7A1D83B4C8A6}" srcOrd="0" destOrd="0" presId="urn:microsoft.com/office/officeart/2005/8/layout/default"/>
    <dgm:cxn modelId="{96C978E1-662F-40A6-A432-CC719D8C46DA}" type="presOf" srcId="{DE4031AE-6F99-4CF7-A992-0139FBA9052D}" destId="{F1A29172-F7B8-4E14-9085-40D2DDCD6705}" srcOrd="0" destOrd="0" presId="urn:microsoft.com/office/officeart/2005/8/layout/default"/>
    <dgm:cxn modelId="{8C288CEC-6A01-46E6-BD57-BF29A18634D2}" type="presOf" srcId="{E0676F03-09B6-4ED0-A780-C77BCF020FB3}" destId="{06916930-A12A-4173-B32C-753463C8C01A}" srcOrd="0" destOrd="0" presId="urn:microsoft.com/office/officeart/2005/8/layout/default"/>
    <dgm:cxn modelId="{90F5B5F4-0E9B-4D4C-AA5B-1D53672994EB}" type="presOf" srcId="{9D9DEE2C-1385-46CB-AF27-01D4C5162F7C}" destId="{A35A258E-2E5F-4D11-8704-683F783F2137}" srcOrd="0" destOrd="0" presId="urn:microsoft.com/office/officeart/2005/8/layout/default"/>
    <dgm:cxn modelId="{B71B82AE-8136-4932-9F8F-8BB7613EFB16}" type="presParOf" srcId="{B8F15AE0-AA0F-43DD-9531-8D7140AC728C}" destId="{06916930-A12A-4173-B32C-753463C8C01A}" srcOrd="0" destOrd="0" presId="urn:microsoft.com/office/officeart/2005/8/layout/default"/>
    <dgm:cxn modelId="{73D2F5A6-1A9C-4B75-9C9F-2A47B4EB0DF6}" type="presParOf" srcId="{B8F15AE0-AA0F-43DD-9531-8D7140AC728C}" destId="{EAC12001-8C84-4E43-8B64-32838209A2F3}" srcOrd="1" destOrd="0" presId="urn:microsoft.com/office/officeart/2005/8/layout/default"/>
    <dgm:cxn modelId="{7BEA445F-3AB2-495C-94EF-4C72E246E5CB}" type="presParOf" srcId="{B8F15AE0-AA0F-43DD-9531-8D7140AC728C}" destId="{A35A258E-2E5F-4D11-8704-683F783F2137}" srcOrd="2" destOrd="0" presId="urn:microsoft.com/office/officeart/2005/8/layout/default"/>
    <dgm:cxn modelId="{DE1AB787-51F1-4998-99BD-EB5152C9EC70}" type="presParOf" srcId="{B8F15AE0-AA0F-43DD-9531-8D7140AC728C}" destId="{F67657A6-94FF-4D4E-B6F0-528453B19089}" srcOrd="3" destOrd="0" presId="urn:microsoft.com/office/officeart/2005/8/layout/default"/>
    <dgm:cxn modelId="{7FB2287B-51B7-4730-AFDD-EC27D38B3F2A}" type="presParOf" srcId="{B8F15AE0-AA0F-43DD-9531-8D7140AC728C}" destId="{F1A29172-F7B8-4E14-9085-40D2DDCD6705}" srcOrd="4" destOrd="0" presId="urn:microsoft.com/office/officeart/2005/8/layout/default"/>
    <dgm:cxn modelId="{7B97496A-DEAD-4E3A-850A-A1D8DEB28F4E}" type="presParOf" srcId="{B8F15AE0-AA0F-43DD-9531-8D7140AC728C}" destId="{A83F188B-1D23-4DB6-AC42-18A97E2F901A}" srcOrd="5" destOrd="0" presId="urn:microsoft.com/office/officeart/2005/8/layout/default"/>
    <dgm:cxn modelId="{123B6F81-D74F-4294-834F-2B836897A84B}" type="presParOf" srcId="{B8F15AE0-AA0F-43DD-9531-8D7140AC728C}" destId="{C9227377-8DBD-4EE1-9008-7A1D83B4C8A6}"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D714D4-61CE-4A53-A484-CAC801ED896B}" type="doc">
      <dgm:prSet loTypeId="urn:microsoft.com/office/officeart/2005/8/layout/cycle8" loCatId="cycle" qsTypeId="urn:microsoft.com/office/officeart/2005/8/quickstyle/3d3" qsCatId="3D" csTypeId="urn:microsoft.com/office/officeart/2005/8/colors/colorful3" csCatId="colorful" phldr="1"/>
      <dgm:spPr/>
    </dgm:pt>
    <dgm:pt modelId="{E7280B6D-3F6F-4EE2-B71A-58BA189B2B00}">
      <dgm:prSet phldrT="[Text]" custT="1"/>
      <dgm:spPr>
        <a:solidFill>
          <a:srgbClr val="FFC000"/>
        </a:solidFill>
      </dgm:spPr>
      <dgm:t>
        <a:bodyPr/>
        <a:lstStyle/>
        <a:p>
          <a:r>
            <a:rPr lang="en-US" sz="1500" b="1" dirty="0">
              <a:latin typeface="Arial" panose="020B0604020202020204" pitchFamily="34" charset="0"/>
              <a:cs typeface="Arial" panose="020B0604020202020204" pitchFamily="34" charset="0"/>
            </a:rPr>
            <a:t>IDENTIFY</a:t>
          </a:r>
        </a:p>
      </dgm:t>
    </dgm:pt>
    <dgm:pt modelId="{29F89EE3-9CF6-47C6-81C0-B5EFCE630CB3}" type="parTrans" cxnId="{15C827A6-3E6E-409E-A354-97A5B1AE8F79}">
      <dgm:prSet/>
      <dgm:spPr/>
      <dgm:t>
        <a:bodyPr/>
        <a:lstStyle/>
        <a:p>
          <a:endParaRPr lang="en-US"/>
        </a:p>
      </dgm:t>
    </dgm:pt>
    <dgm:pt modelId="{A83E43A6-BBB6-4FA6-9B86-4B6E77A9F42E}" type="sibTrans" cxnId="{15C827A6-3E6E-409E-A354-97A5B1AE8F79}">
      <dgm:prSet/>
      <dgm:spPr/>
      <dgm:t>
        <a:bodyPr/>
        <a:lstStyle/>
        <a:p>
          <a:endParaRPr lang="en-US"/>
        </a:p>
      </dgm:t>
    </dgm:pt>
    <dgm:pt modelId="{B5681258-AADA-43AE-9D52-6D8FEC19FAEF}">
      <dgm:prSet phldrT="[Text]" custT="1"/>
      <dgm:spPr>
        <a:solidFill>
          <a:srgbClr val="FF0000"/>
        </a:solidFill>
      </dgm:spPr>
      <dgm:t>
        <a:bodyPr/>
        <a:lstStyle/>
        <a:p>
          <a:r>
            <a:rPr lang="en-US" sz="1500" b="1" dirty="0">
              <a:latin typeface="Arial" panose="020B0604020202020204" pitchFamily="34" charset="0"/>
              <a:cs typeface="Arial" panose="020B0604020202020204" pitchFamily="34" charset="0"/>
            </a:rPr>
            <a:t>FINANCE</a:t>
          </a:r>
        </a:p>
      </dgm:t>
    </dgm:pt>
    <dgm:pt modelId="{65D97475-31D7-4D4D-A76F-CA48B59FA5EE}" type="parTrans" cxnId="{B642A6C9-A563-4086-9F29-B91499EEB481}">
      <dgm:prSet/>
      <dgm:spPr/>
      <dgm:t>
        <a:bodyPr/>
        <a:lstStyle/>
        <a:p>
          <a:endParaRPr lang="en-US"/>
        </a:p>
      </dgm:t>
    </dgm:pt>
    <dgm:pt modelId="{9411D783-6488-40DE-BDA1-1E3ABC436EEF}" type="sibTrans" cxnId="{B642A6C9-A563-4086-9F29-B91499EEB481}">
      <dgm:prSet/>
      <dgm:spPr/>
      <dgm:t>
        <a:bodyPr/>
        <a:lstStyle/>
        <a:p>
          <a:endParaRPr lang="en-US"/>
        </a:p>
      </dgm:t>
    </dgm:pt>
    <dgm:pt modelId="{B73DC14B-CFF1-4853-BFE8-8576461069AA}">
      <dgm:prSet phldrT="[Text]" custT="1"/>
      <dgm:spPr>
        <a:solidFill>
          <a:srgbClr val="92D050"/>
        </a:solidFill>
      </dgm:spPr>
      <dgm:t>
        <a:bodyPr/>
        <a:lstStyle/>
        <a:p>
          <a:r>
            <a:rPr lang="en-US" sz="1500" b="1" dirty="0">
              <a:latin typeface="Arial" panose="020B0604020202020204" pitchFamily="34" charset="0"/>
              <a:cs typeface="Arial" panose="020B0604020202020204" pitchFamily="34" charset="0"/>
            </a:rPr>
            <a:t>ADMINISTER</a:t>
          </a:r>
        </a:p>
      </dgm:t>
    </dgm:pt>
    <dgm:pt modelId="{EE28E87E-8FAE-4B26-8E58-4565F180281D}" type="parTrans" cxnId="{E71FE6D0-BC1F-413E-8AF2-FE91E5C0A2C3}">
      <dgm:prSet/>
      <dgm:spPr/>
      <dgm:t>
        <a:bodyPr/>
        <a:lstStyle/>
        <a:p>
          <a:endParaRPr lang="en-US"/>
        </a:p>
      </dgm:t>
    </dgm:pt>
    <dgm:pt modelId="{AF8E13EA-1A6F-43CF-B207-EABE17D1A6F9}" type="sibTrans" cxnId="{E71FE6D0-BC1F-413E-8AF2-FE91E5C0A2C3}">
      <dgm:prSet/>
      <dgm:spPr/>
      <dgm:t>
        <a:bodyPr/>
        <a:lstStyle/>
        <a:p>
          <a:endParaRPr lang="en-US"/>
        </a:p>
      </dgm:t>
    </dgm:pt>
    <dgm:pt modelId="{73325595-3E35-4140-A6DF-643196BA337D}">
      <dgm:prSet custT="1"/>
      <dgm:spPr>
        <a:solidFill>
          <a:srgbClr val="00B050"/>
        </a:solidFill>
      </dgm:spPr>
      <dgm:t>
        <a:bodyPr/>
        <a:lstStyle/>
        <a:p>
          <a:r>
            <a:rPr lang="en-US" sz="1500" b="1" dirty="0">
              <a:latin typeface="Arial" panose="020B0604020202020204" pitchFamily="34" charset="0"/>
              <a:cs typeface="Arial" panose="020B0604020202020204" pitchFamily="34" charset="0"/>
            </a:rPr>
            <a:t>ANALYZE</a:t>
          </a:r>
        </a:p>
      </dgm:t>
    </dgm:pt>
    <dgm:pt modelId="{17087433-2EFA-46A0-BDD7-4CCE45D712D8}" type="parTrans" cxnId="{12B5B028-89A9-4158-B98A-FDC1A7482E22}">
      <dgm:prSet/>
      <dgm:spPr/>
      <dgm:t>
        <a:bodyPr/>
        <a:lstStyle/>
        <a:p>
          <a:endParaRPr lang="en-US"/>
        </a:p>
      </dgm:t>
    </dgm:pt>
    <dgm:pt modelId="{49A3DE08-F53E-4E1A-881F-8CE8A75EE2D5}" type="sibTrans" cxnId="{12B5B028-89A9-4158-B98A-FDC1A7482E22}">
      <dgm:prSet/>
      <dgm:spPr/>
      <dgm:t>
        <a:bodyPr/>
        <a:lstStyle/>
        <a:p>
          <a:endParaRPr lang="en-US"/>
        </a:p>
      </dgm:t>
    </dgm:pt>
    <dgm:pt modelId="{94F8CDF3-A318-485B-B529-9DB761927F1F}">
      <dgm:prSet custT="1"/>
      <dgm:spPr>
        <a:solidFill>
          <a:schemeClr val="accent1">
            <a:lumMod val="75000"/>
          </a:schemeClr>
        </a:solidFill>
      </dgm:spPr>
      <dgm:t>
        <a:bodyPr/>
        <a:lstStyle/>
        <a:p>
          <a:r>
            <a:rPr lang="en-US" sz="1500" b="1" dirty="0">
              <a:latin typeface="Arial" panose="020B0604020202020204" pitchFamily="34" charset="0"/>
              <a:cs typeface="Arial" panose="020B0604020202020204" pitchFamily="34" charset="0"/>
            </a:rPr>
            <a:t>CONTROL</a:t>
          </a:r>
        </a:p>
      </dgm:t>
    </dgm:pt>
    <dgm:pt modelId="{4A6C82C5-90F1-44A4-A4E6-412F693D149B}" type="parTrans" cxnId="{73F094F4-BBC5-4E98-82A1-B97E4BDBA108}">
      <dgm:prSet/>
      <dgm:spPr/>
      <dgm:t>
        <a:bodyPr/>
        <a:lstStyle/>
        <a:p>
          <a:endParaRPr lang="en-US"/>
        </a:p>
      </dgm:t>
    </dgm:pt>
    <dgm:pt modelId="{425B3C03-86A8-41AE-9C02-111F6ADF0A20}" type="sibTrans" cxnId="{73F094F4-BBC5-4E98-82A1-B97E4BDBA108}">
      <dgm:prSet/>
      <dgm:spPr/>
      <dgm:t>
        <a:bodyPr/>
        <a:lstStyle/>
        <a:p>
          <a:endParaRPr lang="en-US"/>
        </a:p>
      </dgm:t>
    </dgm:pt>
    <dgm:pt modelId="{E5D1F057-8787-4AF7-9AC7-88ADAA5AC8A0}" type="pres">
      <dgm:prSet presAssocID="{88D714D4-61CE-4A53-A484-CAC801ED896B}" presName="compositeShape" presStyleCnt="0">
        <dgm:presLayoutVars>
          <dgm:chMax val="7"/>
          <dgm:dir/>
          <dgm:resizeHandles val="exact"/>
        </dgm:presLayoutVars>
      </dgm:prSet>
      <dgm:spPr/>
    </dgm:pt>
    <dgm:pt modelId="{B630686C-0770-4CAF-81E9-5EDA743AAF89}" type="pres">
      <dgm:prSet presAssocID="{88D714D4-61CE-4A53-A484-CAC801ED896B}" presName="wedge1" presStyleLbl="node1" presStyleIdx="0" presStyleCnt="5"/>
      <dgm:spPr/>
    </dgm:pt>
    <dgm:pt modelId="{D8EB3A50-5532-48EB-A875-3240AE928B21}" type="pres">
      <dgm:prSet presAssocID="{88D714D4-61CE-4A53-A484-CAC801ED896B}" presName="dummy1a" presStyleCnt="0"/>
      <dgm:spPr/>
    </dgm:pt>
    <dgm:pt modelId="{B351514B-C809-42F7-B180-746F1869D03A}" type="pres">
      <dgm:prSet presAssocID="{88D714D4-61CE-4A53-A484-CAC801ED896B}" presName="dummy1b" presStyleCnt="0"/>
      <dgm:spPr/>
    </dgm:pt>
    <dgm:pt modelId="{6F3ED67E-A803-4F5F-8B94-F07E150A0F5B}" type="pres">
      <dgm:prSet presAssocID="{88D714D4-61CE-4A53-A484-CAC801ED896B}" presName="wedge1Tx" presStyleLbl="node1" presStyleIdx="0" presStyleCnt="5">
        <dgm:presLayoutVars>
          <dgm:chMax val="0"/>
          <dgm:chPref val="0"/>
          <dgm:bulletEnabled val="1"/>
        </dgm:presLayoutVars>
      </dgm:prSet>
      <dgm:spPr/>
    </dgm:pt>
    <dgm:pt modelId="{955C629D-C954-4D3F-8741-1EED36A9D967}" type="pres">
      <dgm:prSet presAssocID="{88D714D4-61CE-4A53-A484-CAC801ED896B}" presName="wedge2" presStyleLbl="node1" presStyleIdx="1" presStyleCnt="5" custLinFactNeighborX="-396" custLinFactNeighborY="181"/>
      <dgm:spPr/>
    </dgm:pt>
    <dgm:pt modelId="{2763A0F9-FE8B-4747-97F1-E6163625B158}" type="pres">
      <dgm:prSet presAssocID="{88D714D4-61CE-4A53-A484-CAC801ED896B}" presName="dummy2a" presStyleCnt="0"/>
      <dgm:spPr/>
    </dgm:pt>
    <dgm:pt modelId="{EFDEB1E4-5EEC-44B7-855B-991A35F58019}" type="pres">
      <dgm:prSet presAssocID="{88D714D4-61CE-4A53-A484-CAC801ED896B}" presName="dummy2b" presStyleCnt="0"/>
      <dgm:spPr/>
    </dgm:pt>
    <dgm:pt modelId="{6FBF1491-C4A3-4863-AFAE-2ED59EDF1A74}" type="pres">
      <dgm:prSet presAssocID="{88D714D4-61CE-4A53-A484-CAC801ED896B}" presName="wedge2Tx" presStyleLbl="node1" presStyleIdx="1" presStyleCnt="5">
        <dgm:presLayoutVars>
          <dgm:chMax val="0"/>
          <dgm:chPref val="0"/>
          <dgm:bulletEnabled val="1"/>
        </dgm:presLayoutVars>
      </dgm:prSet>
      <dgm:spPr/>
    </dgm:pt>
    <dgm:pt modelId="{F9729F8F-1CF0-4462-9877-0BD061DC173E}" type="pres">
      <dgm:prSet presAssocID="{88D714D4-61CE-4A53-A484-CAC801ED896B}" presName="wedge3" presStyleLbl="node1" presStyleIdx="2" presStyleCnt="5"/>
      <dgm:spPr/>
    </dgm:pt>
    <dgm:pt modelId="{1DF3F2FC-E0AD-4D2A-902A-CAB7978697E3}" type="pres">
      <dgm:prSet presAssocID="{88D714D4-61CE-4A53-A484-CAC801ED896B}" presName="dummy3a" presStyleCnt="0"/>
      <dgm:spPr/>
    </dgm:pt>
    <dgm:pt modelId="{BEB0E784-E6E6-4440-A211-44CD3E13904E}" type="pres">
      <dgm:prSet presAssocID="{88D714D4-61CE-4A53-A484-CAC801ED896B}" presName="dummy3b" presStyleCnt="0"/>
      <dgm:spPr/>
    </dgm:pt>
    <dgm:pt modelId="{424F1C50-9F95-4710-BC1D-80CF01F7E384}" type="pres">
      <dgm:prSet presAssocID="{88D714D4-61CE-4A53-A484-CAC801ED896B}" presName="wedge3Tx" presStyleLbl="node1" presStyleIdx="2" presStyleCnt="5">
        <dgm:presLayoutVars>
          <dgm:chMax val="0"/>
          <dgm:chPref val="0"/>
          <dgm:bulletEnabled val="1"/>
        </dgm:presLayoutVars>
      </dgm:prSet>
      <dgm:spPr/>
    </dgm:pt>
    <dgm:pt modelId="{5770B73B-DBE5-4628-8139-A67B21F32CE0}" type="pres">
      <dgm:prSet presAssocID="{88D714D4-61CE-4A53-A484-CAC801ED896B}" presName="wedge4" presStyleLbl="node1" presStyleIdx="3" presStyleCnt="5"/>
      <dgm:spPr/>
    </dgm:pt>
    <dgm:pt modelId="{8FADB3CD-E53E-410D-9500-7D559A2B52B3}" type="pres">
      <dgm:prSet presAssocID="{88D714D4-61CE-4A53-A484-CAC801ED896B}" presName="dummy4a" presStyleCnt="0"/>
      <dgm:spPr/>
    </dgm:pt>
    <dgm:pt modelId="{5937CA81-53CA-4FD9-98DF-FF4DE738D668}" type="pres">
      <dgm:prSet presAssocID="{88D714D4-61CE-4A53-A484-CAC801ED896B}" presName="dummy4b" presStyleCnt="0"/>
      <dgm:spPr/>
    </dgm:pt>
    <dgm:pt modelId="{E8080281-FCBA-4CBD-9749-6BA235641C86}" type="pres">
      <dgm:prSet presAssocID="{88D714D4-61CE-4A53-A484-CAC801ED896B}" presName="wedge4Tx" presStyleLbl="node1" presStyleIdx="3" presStyleCnt="5">
        <dgm:presLayoutVars>
          <dgm:chMax val="0"/>
          <dgm:chPref val="0"/>
          <dgm:bulletEnabled val="1"/>
        </dgm:presLayoutVars>
      </dgm:prSet>
      <dgm:spPr/>
    </dgm:pt>
    <dgm:pt modelId="{A3AB18D4-4E5A-4526-A98B-96694331BBB8}" type="pres">
      <dgm:prSet presAssocID="{88D714D4-61CE-4A53-A484-CAC801ED896B}" presName="wedge5" presStyleLbl="node1" presStyleIdx="4" presStyleCnt="5" custScaleX="105095" custScaleY="103584" custLinFactNeighborX="560"/>
      <dgm:spPr/>
    </dgm:pt>
    <dgm:pt modelId="{AC63CF77-1314-46BD-B128-EF86EA4F4F45}" type="pres">
      <dgm:prSet presAssocID="{88D714D4-61CE-4A53-A484-CAC801ED896B}" presName="dummy5a" presStyleCnt="0"/>
      <dgm:spPr/>
    </dgm:pt>
    <dgm:pt modelId="{800A394A-017C-4BA2-A728-4B0FF097A770}" type="pres">
      <dgm:prSet presAssocID="{88D714D4-61CE-4A53-A484-CAC801ED896B}" presName="dummy5b" presStyleCnt="0"/>
      <dgm:spPr/>
    </dgm:pt>
    <dgm:pt modelId="{E30E2DF6-4C09-442C-ACF0-408EF0439C19}" type="pres">
      <dgm:prSet presAssocID="{88D714D4-61CE-4A53-A484-CAC801ED896B}" presName="wedge5Tx" presStyleLbl="node1" presStyleIdx="4" presStyleCnt="5">
        <dgm:presLayoutVars>
          <dgm:chMax val="0"/>
          <dgm:chPref val="0"/>
          <dgm:bulletEnabled val="1"/>
        </dgm:presLayoutVars>
      </dgm:prSet>
      <dgm:spPr/>
    </dgm:pt>
    <dgm:pt modelId="{DF715B5E-E0B8-4EB5-AE1F-5587A8833C2A}" type="pres">
      <dgm:prSet presAssocID="{A83E43A6-BBB6-4FA6-9B86-4B6E77A9F42E}" presName="arrowWedge1" presStyleLbl="fgSibTrans2D1" presStyleIdx="0" presStyleCnt="5" custLinFactNeighborX="333" custLinFactNeighborY="-706"/>
      <dgm:spPr>
        <a:solidFill>
          <a:schemeClr val="tx1">
            <a:lumMod val="50000"/>
            <a:lumOff val="50000"/>
          </a:schemeClr>
        </a:solidFill>
        <a:ln>
          <a:solidFill>
            <a:schemeClr val="tx1"/>
          </a:solidFill>
        </a:ln>
      </dgm:spPr>
    </dgm:pt>
    <dgm:pt modelId="{5ED41D6A-7932-4A9E-80E5-E45A8E4C778D}" type="pres">
      <dgm:prSet presAssocID="{49A3DE08-F53E-4E1A-881F-8CE8A75EE2D5}" presName="arrowWedge2" presStyleLbl="fgSibTrans2D1" presStyleIdx="1" presStyleCnt="5"/>
      <dgm:spPr>
        <a:solidFill>
          <a:schemeClr val="tx1">
            <a:lumMod val="50000"/>
            <a:lumOff val="50000"/>
          </a:schemeClr>
        </a:solidFill>
        <a:ln>
          <a:solidFill>
            <a:schemeClr val="tx1"/>
          </a:solidFill>
        </a:ln>
      </dgm:spPr>
    </dgm:pt>
    <dgm:pt modelId="{F5FCDFB8-812E-4BD2-9713-14593901287E}" type="pres">
      <dgm:prSet presAssocID="{425B3C03-86A8-41AE-9C02-111F6ADF0A20}" presName="arrowWedge3" presStyleLbl="fgSibTrans2D1" presStyleIdx="2" presStyleCnt="5"/>
      <dgm:spPr>
        <a:xfrm>
          <a:off x="415695" y="232763"/>
          <a:ext cx="4094741" cy="4094741"/>
        </a:xfrm>
        <a:prstGeom prst="circularArrow">
          <a:avLst>
            <a:gd name="adj1" fmla="val 5085"/>
            <a:gd name="adj2" fmla="val 327528"/>
            <a:gd name="adj3" fmla="val 7232777"/>
            <a:gd name="adj4" fmla="val 3239695"/>
            <a:gd name="adj5" fmla="val 5932"/>
          </a:avLst>
        </a:prstGeom>
        <a:solidFill>
          <a:prstClr val="black">
            <a:lumMod val="50000"/>
            <a:lumOff val="50000"/>
          </a:prstClr>
        </a:solidFill>
        <a:ln>
          <a:solidFill>
            <a:prstClr val="black"/>
          </a:solidFill>
        </a:ln>
        <a:effectLst/>
        <a:scene3d>
          <a:camera prst="orthographicFront">
            <a:rot lat="0" lon="0" rev="0"/>
          </a:camera>
          <a:lightRig rig="contrasting" dir="t">
            <a:rot lat="0" lon="0" rev="1200000"/>
          </a:lightRig>
        </a:scene3d>
        <a:sp3d z="300000" contourW="19050" prstMaterial="metal">
          <a:bevelT w="88900" h="203200"/>
          <a:bevelB w="165100" h="254000"/>
        </a:sp3d>
      </dgm:spPr>
    </dgm:pt>
    <dgm:pt modelId="{15FBBE23-2E5B-4413-91E0-13AA7CDDFF4F}" type="pres">
      <dgm:prSet presAssocID="{9411D783-6488-40DE-BDA1-1E3ABC436EEF}" presName="arrowWedge4" presStyleLbl="fgSibTrans2D1" presStyleIdx="3" presStyleCnt="5"/>
      <dgm:spPr>
        <a:solidFill>
          <a:schemeClr val="tx1">
            <a:lumMod val="50000"/>
            <a:lumOff val="50000"/>
          </a:schemeClr>
        </a:solidFill>
        <a:ln>
          <a:solidFill>
            <a:schemeClr val="tx1"/>
          </a:solidFill>
        </a:ln>
      </dgm:spPr>
    </dgm:pt>
    <dgm:pt modelId="{84D79DC7-6523-4B63-A33C-958311CE8C37}" type="pres">
      <dgm:prSet presAssocID="{AF8E13EA-1A6F-43CF-B207-EABE17D1A6F9}" presName="arrowWedge5" presStyleLbl="fgSibTrans2D1" presStyleIdx="4" presStyleCnt="5"/>
      <dgm:spPr>
        <a:solidFill>
          <a:schemeClr val="tx1">
            <a:lumMod val="50000"/>
            <a:lumOff val="50000"/>
          </a:schemeClr>
        </a:solidFill>
        <a:ln>
          <a:solidFill>
            <a:schemeClr val="tx1"/>
          </a:solidFill>
        </a:ln>
      </dgm:spPr>
    </dgm:pt>
  </dgm:ptLst>
  <dgm:cxnLst>
    <dgm:cxn modelId="{24AC0205-BB8D-4A7C-B410-3909BABA1CD4}" type="presOf" srcId="{E7280B6D-3F6F-4EE2-B71A-58BA189B2B00}" destId="{B630686C-0770-4CAF-81E9-5EDA743AAF89}" srcOrd="0" destOrd="0" presId="urn:microsoft.com/office/officeart/2005/8/layout/cycle8"/>
    <dgm:cxn modelId="{361CD027-3039-4F23-A534-F1F230C29E73}" type="presOf" srcId="{94F8CDF3-A318-485B-B529-9DB761927F1F}" destId="{F9729F8F-1CF0-4462-9877-0BD061DC173E}" srcOrd="0" destOrd="0" presId="urn:microsoft.com/office/officeart/2005/8/layout/cycle8"/>
    <dgm:cxn modelId="{12B5B028-89A9-4158-B98A-FDC1A7482E22}" srcId="{88D714D4-61CE-4A53-A484-CAC801ED896B}" destId="{73325595-3E35-4140-A6DF-643196BA337D}" srcOrd="1" destOrd="0" parTransId="{17087433-2EFA-46A0-BDD7-4CCE45D712D8}" sibTransId="{49A3DE08-F53E-4E1A-881F-8CE8A75EE2D5}"/>
    <dgm:cxn modelId="{FA05955C-2290-48F9-808B-346B16113FD3}" type="presOf" srcId="{73325595-3E35-4140-A6DF-643196BA337D}" destId="{6FBF1491-C4A3-4863-AFAE-2ED59EDF1A74}" srcOrd="1" destOrd="0" presId="urn:microsoft.com/office/officeart/2005/8/layout/cycle8"/>
    <dgm:cxn modelId="{9F733B64-AACA-4A10-85A7-A77896273A3B}" type="presOf" srcId="{B5681258-AADA-43AE-9D52-6D8FEC19FAEF}" destId="{5770B73B-DBE5-4628-8139-A67B21F32CE0}" srcOrd="0" destOrd="0" presId="urn:microsoft.com/office/officeart/2005/8/layout/cycle8"/>
    <dgm:cxn modelId="{794E8670-2072-4CA2-8260-74A77872CDAD}" type="presOf" srcId="{73325595-3E35-4140-A6DF-643196BA337D}" destId="{955C629D-C954-4D3F-8741-1EED36A9D967}" srcOrd="0" destOrd="0" presId="urn:microsoft.com/office/officeart/2005/8/layout/cycle8"/>
    <dgm:cxn modelId="{15C827A6-3E6E-409E-A354-97A5B1AE8F79}" srcId="{88D714D4-61CE-4A53-A484-CAC801ED896B}" destId="{E7280B6D-3F6F-4EE2-B71A-58BA189B2B00}" srcOrd="0" destOrd="0" parTransId="{29F89EE3-9CF6-47C6-81C0-B5EFCE630CB3}" sibTransId="{A83E43A6-BBB6-4FA6-9B86-4B6E77A9F42E}"/>
    <dgm:cxn modelId="{CD55A4B5-B53E-4A88-96C1-5C1876732632}" type="presOf" srcId="{E7280B6D-3F6F-4EE2-B71A-58BA189B2B00}" destId="{6F3ED67E-A803-4F5F-8B94-F07E150A0F5B}" srcOrd="1" destOrd="0" presId="urn:microsoft.com/office/officeart/2005/8/layout/cycle8"/>
    <dgm:cxn modelId="{B642A6C9-A563-4086-9F29-B91499EEB481}" srcId="{88D714D4-61CE-4A53-A484-CAC801ED896B}" destId="{B5681258-AADA-43AE-9D52-6D8FEC19FAEF}" srcOrd="3" destOrd="0" parTransId="{65D97475-31D7-4D4D-A76F-CA48B59FA5EE}" sibTransId="{9411D783-6488-40DE-BDA1-1E3ABC436EEF}"/>
    <dgm:cxn modelId="{E71FE6D0-BC1F-413E-8AF2-FE91E5C0A2C3}" srcId="{88D714D4-61CE-4A53-A484-CAC801ED896B}" destId="{B73DC14B-CFF1-4853-BFE8-8576461069AA}" srcOrd="4" destOrd="0" parTransId="{EE28E87E-8FAE-4B26-8E58-4565F180281D}" sibTransId="{AF8E13EA-1A6F-43CF-B207-EABE17D1A6F9}"/>
    <dgm:cxn modelId="{F6A1EAD1-8C53-4124-8871-71E132FB80D4}" type="presOf" srcId="{94F8CDF3-A318-485B-B529-9DB761927F1F}" destId="{424F1C50-9F95-4710-BC1D-80CF01F7E384}" srcOrd="1" destOrd="0" presId="urn:microsoft.com/office/officeart/2005/8/layout/cycle8"/>
    <dgm:cxn modelId="{2CCB28D2-DEB2-457A-8503-BFA3268866DF}" type="presOf" srcId="{B73DC14B-CFF1-4853-BFE8-8576461069AA}" destId="{E30E2DF6-4C09-442C-ACF0-408EF0439C19}" srcOrd="1" destOrd="0" presId="urn:microsoft.com/office/officeart/2005/8/layout/cycle8"/>
    <dgm:cxn modelId="{0DE750E6-14FC-457F-A32E-B18AC2437801}" type="presOf" srcId="{88D714D4-61CE-4A53-A484-CAC801ED896B}" destId="{E5D1F057-8787-4AF7-9AC7-88ADAA5AC8A0}" srcOrd="0" destOrd="0" presId="urn:microsoft.com/office/officeart/2005/8/layout/cycle8"/>
    <dgm:cxn modelId="{9C03A2E6-7006-47F2-92A3-552DCC16AC73}" type="presOf" srcId="{B73DC14B-CFF1-4853-BFE8-8576461069AA}" destId="{A3AB18D4-4E5A-4526-A98B-96694331BBB8}" srcOrd="0" destOrd="0" presId="urn:microsoft.com/office/officeart/2005/8/layout/cycle8"/>
    <dgm:cxn modelId="{DE196BE7-D520-4B65-9C41-9317C6929E7F}" type="presOf" srcId="{B5681258-AADA-43AE-9D52-6D8FEC19FAEF}" destId="{E8080281-FCBA-4CBD-9749-6BA235641C86}" srcOrd="1" destOrd="0" presId="urn:microsoft.com/office/officeart/2005/8/layout/cycle8"/>
    <dgm:cxn modelId="{73F094F4-BBC5-4E98-82A1-B97E4BDBA108}" srcId="{88D714D4-61CE-4A53-A484-CAC801ED896B}" destId="{94F8CDF3-A318-485B-B529-9DB761927F1F}" srcOrd="2" destOrd="0" parTransId="{4A6C82C5-90F1-44A4-A4E6-412F693D149B}" sibTransId="{425B3C03-86A8-41AE-9C02-111F6ADF0A20}"/>
    <dgm:cxn modelId="{16504F48-8192-476B-80AE-BDF1934321B6}" type="presParOf" srcId="{E5D1F057-8787-4AF7-9AC7-88ADAA5AC8A0}" destId="{B630686C-0770-4CAF-81E9-5EDA743AAF89}" srcOrd="0" destOrd="0" presId="urn:microsoft.com/office/officeart/2005/8/layout/cycle8"/>
    <dgm:cxn modelId="{C00FA090-7197-432D-BA13-7999AB8505BC}" type="presParOf" srcId="{E5D1F057-8787-4AF7-9AC7-88ADAA5AC8A0}" destId="{D8EB3A50-5532-48EB-A875-3240AE928B21}" srcOrd="1" destOrd="0" presId="urn:microsoft.com/office/officeart/2005/8/layout/cycle8"/>
    <dgm:cxn modelId="{844C130E-BEEA-4506-9CB4-BB3F41935CA8}" type="presParOf" srcId="{E5D1F057-8787-4AF7-9AC7-88ADAA5AC8A0}" destId="{B351514B-C809-42F7-B180-746F1869D03A}" srcOrd="2" destOrd="0" presId="urn:microsoft.com/office/officeart/2005/8/layout/cycle8"/>
    <dgm:cxn modelId="{8D766DC1-6538-4052-80B8-3E9AA4C2627C}" type="presParOf" srcId="{E5D1F057-8787-4AF7-9AC7-88ADAA5AC8A0}" destId="{6F3ED67E-A803-4F5F-8B94-F07E150A0F5B}" srcOrd="3" destOrd="0" presId="urn:microsoft.com/office/officeart/2005/8/layout/cycle8"/>
    <dgm:cxn modelId="{14D27D7D-BF9C-4D1C-BA5F-C646EFEBCA76}" type="presParOf" srcId="{E5D1F057-8787-4AF7-9AC7-88ADAA5AC8A0}" destId="{955C629D-C954-4D3F-8741-1EED36A9D967}" srcOrd="4" destOrd="0" presId="urn:microsoft.com/office/officeart/2005/8/layout/cycle8"/>
    <dgm:cxn modelId="{F741ECE2-4F7F-475D-A8A3-F0735941CD4F}" type="presParOf" srcId="{E5D1F057-8787-4AF7-9AC7-88ADAA5AC8A0}" destId="{2763A0F9-FE8B-4747-97F1-E6163625B158}" srcOrd="5" destOrd="0" presId="urn:microsoft.com/office/officeart/2005/8/layout/cycle8"/>
    <dgm:cxn modelId="{EB9FC246-787A-449E-A7E6-DDD42ECD841E}" type="presParOf" srcId="{E5D1F057-8787-4AF7-9AC7-88ADAA5AC8A0}" destId="{EFDEB1E4-5EEC-44B7-855B-991A35F58019}" srcOrd="6" destOrd="0" presId="urn:microsoft.com/office/officeart/2005/8/layout/cycle8"/>
    <dgm:cxn modelId="{A197EA47-2C89-44E8-872F-50EC89566320}" type="presParOf" srcId="{E5D1F057-8787-4AF7-9AC7-88ADAA5AC8A0}" destId="{6FBF1491-C4A3-4863-AFAE-2ED59EDF1A74}" srcOrd="7" destOrd="0" presId="urn:microsoft.com/office/officeart/2005/8/layout/cycle8"/>
    <dgm:cxn modelId="{522AAE1A-E7EA-4A8A-A5BB-8BD75A4B8143}" type="presParOf" srcId="{E5D1F057-8787-4AF7-9AC7-88ADAA5AC8A0}" destId="{F9729F8F-1CF0-4462-9877-0BD061DC173E}" srcOrd="8" destOrd="0" presId="urn:microsoft.com/office/officeart/2005/8/layout/cycle8"/>
    <dgm:cxn modelId="{AF07C43B-6794-4EC1-BA8C-8EE099F2F959}" type="presParOf" srcId="{E5D1F057-8787-4AF7-9AC7-88ADAA5AC8A0}" destId="{1DF3F2FC-E0AD-4D2A-902A-CAB7978697E3}" srcOrd="9" destOrd="0" presId="urn:microsoft.com/office/officeart/2005/8/layout/cycle8"/>
    <dgm:cxn modelId="{A940A612-A58A-47D1-A340-55177083854B}" type="presParOf" srcId="{E5D1F057-8787-4AF7-9AC7-88ADAA5AC8A0}" destId="{BEB0E784-E6E6-4440-A211-44CD3E13904E}" srcOrd="10" destOrd="0" presId="urn:microsoft.com/office/officeart/2005/8/layout/cycle8"/>
    <dgm:cxn modelId="{05F7C47C-8356-42E1-A119-528EACDF2431}" type="presParOf" srcId="{E5D1F057-8787-4AF7-9AC7-88ADAA5AC8A0}" destId="{424F1C50-9F95-4710-BC1D-80CF01F7E384}" srcOrd="11" destOrd="0" presId="urn:microsoft.com/office/officeart/2005/8/layout/cycle8"/>
    <dgm:cxn modelId="{B22E6518-7FDB-48B8-80CB-F05F4B9668BD}" type="presParOf" srcId="{E5D1F057-8787-4AF7-9AC7-88ADAA5AC8A0}" destId="{5770B73B-DBE5-4628-8139-A67B21F32CE0}" srcOrd="12" destOrd="0" presId="urn:microsoft.com/office/officeart/2005/8/layout/cycle8"/>
    <dgm:cxn modelId="{6C2702AF-5070-4399-A5CC-6B00E50F9860}" type="presParOf" srcId="{E5D1F057-8787-4AF7-9AC7-88ADAA5AC8A0}" destId="{8FADB3CD-E53E-410D-9500-7D559A2B52B3}" srcOrd="13" destOrd="0" presId="urn:microsoft.com/office/officeart/2005/8/layout/cycle8"/>
    <dgm:cxn modelId="{C16DF1F1-5009-48A9-94D9-234EB88A9D76}" type="presParOf" srcId="{E5D1F057-8787-4AF7-9AC7-88ADAA5AC8A0}" destId="{5937CA81-53CA-4FD9-98DF-FF4DE738D668}" srcOrd="14" destOrd="0" presId="urn:microsoft.com/office/officeart/2005/8/layout/cycle8"/>
    <dgm:cxn modelId="{BFE22426-AB98-496F-BA64-081A00E84ED2}" type="presParOf" srcId="{E5D1F057-8787-4AF7-9AC7-88ADAA5AC8A0}" destId="{E8080281-FCBA-4CBD-9749-6BA235641C86}" srcOrd="15" destOrd="0" presId="urn:microsoft.com/office/officeart/2005/8/layout/cycle8"/>
    <dgm:cxn modelId="{C3B4088B-F8D1-462A-958D-256C6104555E}" type="presParOf" srcId="{E5D1F057-8787-4AF7-9AC7-88ADAA5AC8A0}" destId="{A3AB18D4-4E5A-4526-A98B-96694331BBB8}" srcOrd="16" destOrd="0" presId="urn:microsoft.com/office/officeart/2005/8/layout/cycle8"/>
    <dgm:cxn modelId="{5C1B81C1-02B1-4AC7-8622-7BD4CDF34BA5}" type="presParOf" srcId="{E5D1F057-8787-4AF7-9AC7-88ADAA5AC8A0}" destId="{AC63CF77-1314-46BD-B128-EF86EA4F4F45}" srcOrd="17" destOrd="0" presId="urn:microsoft.com/office/officeart/2005/8/layout/cycle8"/>
    <dgm:cxn modelId="{975F135D-BCDF-48D6-B368-1048ACE9FDBE}" type="presParOf" srcId="{E5D1F057-8787-4AF7-9AC7-88ADAA5AC8A0}" destId="{800A394A-017C-4BA2-A728-4B0FF097A770}" srcOrd="18" destOrd="0" presId="urn:microsoft.com/office/officeart/2005/8/layout/cycle8"/>
    <dgm:cxn modelId="{192CCD1B-7F01-41AC-ABCB-D417F79C759F}" type="presParOf" srcId="{E5D1F057-8787-4AF7-9AC7-88ADAA5AC8A0}" destId="{E30E2DF6-4C09-442C-ACF0-408EF0439C19}" srcOrd="19" destOrd="0" presId="urn:microsoft.com/office/officeart/2005/8/layout/cycle8"/>
    <dgm:cxn modelId="{C90C0203-E713-4DEB-A781-1998551C6579}" type="presParOf" srcId="{E5D1F057-8787-4AF7-9AC7-88ADAA5AC8A0}" destId="{DF715B5E-E0B8-4EB5-AE1F-5587A8833C2A}" srcOrd="20" destOrd="0" presId="urn:microsoft.com/office/officeart/2005/8/layout/cycle8"/>
    <dgm:cxn modelId="{3D9C736F-1AB5-4D06-B5A4-AE8756BC69B0}" type="presParOf" srcId="{E5D1F057-8787-4AF7-9AC7-88ADAA5AC8A0}" destId="{5ED41D6A-7932-4A9E-80E5-E45A8E4C778D}" srcOrd="21" destOrd="0" presId="urn:microsoft.com/office/officeart/2005/8/layout/cycle8"/>
    <dgm:cxn modelId="{D813A314-176F-44A7-92F6-E5AAE95D4184}" type="presParOf" srcId="{E5D1F057-8787-4AF7-9AC7-88ADAA5AC8A0}" destId="{F5FCDFB8-812E-4BD2-9713-14593901287E}" srcOrd="22" destOrd="0" presId="urn:microsoft.com/office/officeart/2005/8/layout/cycle8"/>
    <dgm:cxn modelId="{307B990F-6E99-409D-8088-64224143AFAB}" type="presParOf" srcId="{E5D1F057-8787-4AF7-9AC7-88ADAA5AC8A0}" destId="{15FBBE23-2E5B-4413-91E0-13AA7CDDFF4F}" srcOrd="23" destOrd="0" presId="urn:microsoft.com/office/officeart/2005/8/layout/cycle8"/>
    <dgm:cxn modelId="{3852E759-6FAB-4B86-8E6A-98B9C9A12ECD}" type="presParOf" srcId="{E5D1F057-8787-4AF7-9AC7-88ADAA5AC8A0}" destId="{84D79DC7-6523-4B63-A33C-958311CE8C37}" srcOrd="24" destOrd="0" presId="urn:microsoft.com/office/officeart/2005/8/layout/cycle8"/>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36321A4-DAF7-427A-AF4D-FDFA23060FF0}"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C599A20F-DC93-45DD-A01B-449F0988D059}">
      <dgm:prSet/>
      <dgm:spPr/>
      <dgm:t>
        <a:bodyPr/>
        <a:lstStyle/>
        <a:p>
          <a:r>
            <a:rPr lang="en-US" dirty="0">
              <a:latin typeface="+mj-lt"/>
            </a:rPr>
            <a:t>Fully insured for WC, Auto, GL, LE, PO aka D&amp;O/EPL, Cyber, Property, Inland Marine, Professional Liability, and Maintain Bonds.</a:t>
          </a:r>
        </a:p>
      </dgm:t>
    </dgm:pt>
    <dgm:pt modelId="{BC03825F-18EF-4960-879C-ABCDB34A7E15}" type="parTrans" cxnId="{BC602A42-21B8-4784-971C-135225AED6DC}">
      <dgm:prSet/>
      <dgm:spPr/>
      <dgm:t>
        <a:bodyPr/>
        <a:lstStyle/>
        <a:p>
          <a:endParaRPr lang="en-US"/>
        </a:p>
      </dgm:t>
    </dgm:pt>
    <dgm:pt modelId="{4C303C15-2915-4B28-9B8F-67F89C4CC0C2}" type="sibTrans" cxnId="{BC602A42-21B8-4784-971C-135225AED6DC}">
      <dgm:prSet/>
      <dgm:spPr/>
      <dgm:t>
        <a:bodyPr/>
        <a:lstStyle/>
        <a:p>
          <a:endParaRPr lang="en-US"/>
        </a:p>
      </dgm:t>
    </dgm:pt>
    <dgm:pt modelId="{26DA73A1-3DCE-4D62-8FAE-5AEAAE18A88F}">
      <dgm:prSet/>
      <dgm:spPr/>
      <dgm:t>
        <a:bodyPr/>
        <a:lstStyle/>
        <a:p>
          <a:r>
            <a:rPr lang="en-US" b="0" i="0" baseline="0" dirty="0">
              <a:latin typeface="+mj-lt"/>
            </a:rPr>
            <a:t>Excess for WC.  Self insured for Auto, GL, LE, PO aka D&amp;O/EPL, Cyber, and IM.  Purchases some Professional Liability and Maintains Bonds.</a:t>
          </a:r>
          <a:endParaRPr lang="en-US" dirty="0">
            <a:latin typeface="+mj-lt"/>
          </a:endParaRPr>
        </a:p>
      </dgm:t>
    </dgm:pt>
    <dgm:pt modelId="{7135B93A-D582-4CB4-9192-CB91C8E3C9EA}" type="parTrans" cxnId="{9395A3F8-318A-4CA6-A27E-992944BB04DB}">
      <dgm:prSet/>
      <dgm:spPr/>
      <dgm:t>
        <a:bodyPr/>
        <a:lstStyle/>
        <a:p>
          <a:endParaRPr lang="en-US"/>
        </a:p>
      </dgm:t>
    </dgm:pt>
    <dgm:pt modelId="{9E247ACE-1585-44A8-8360-0CC47512F581}" type="sibTrans" cxnId="{9395A3F8-318A-4CA6-A27E-992944BB04DB}">
      <dgm:prSet/>
      <dgm:spPr/>
      <dgm:t>
        <a:bodyPr/>
        <a:lstStyle/>
        <a:p>
          <a:endParaRPr lang="en-US"/>
        </a:p>
      </dgm:t>
    </dgm:pt>
    <dgm:pt modelId="{F603E978-4CD3-4FB6-B1A7-48F1DEE1C419}">
      <dgm:prSet/>
      <dgm:spPr/>
      <dgm:t>
        <a:bodyPr/>
        <a:lstStyle/>
        <a:p>
          <a:r>
            <a:rPr lang="en-US" b="0" i="0" baseline="0" dirty="0">
              <a:latin typeface="+mj-lt"/>
            </a:rPr>
            <a:t>Fully insured for WC, Auto, GL, Property, and Cyber.  Self insured for LE, PO aka D&amp;O/EPL.  Purchases some Professional Liability and Maintains Bonds.</a:t>
          </a:r>
          <a:endParaRPr lang="en-US" dirty="0">
            <a:latin typeface="+mj-lt"/>
          </a:endParaRPr>
        </a:p>
      </dgm:t>
    </dgm:pt>
    <dgm:pt modelId="{062B7C4B-4B90-4664-A798-5B09C119F1A9}" type="parTrans" cxnId="{07143C10-5717-40B5-92C8-C918F218EDD0}">
      <dgm:prSet/>
      <dgm:spPr/>
      <dgm:t>
        <a:bodyPr/>
        <a:lstStyle/>
        <a:p>
          <a:endParaRPr lang="en-US"/>
        </a:p>
      </dgm:t>
    </dgm:pt>
    <dgm:pt modelId="{58A6BB70-AEC1-4D2B-8FAF-39E59A161910}" type="sibTrans" cxnId="{07143C10-5717-40B5-92C8-C918F218EDD0}">
      <dgm:prSet/>
      <dgm:spPr/>
      <dgm:t>
        <a:bodyPr/>
        <a:lstStyle/>
        <a:p>
          <a:endParaRPr lang="en-US"/>
        </a:p>
      </dgm:t>
    </dgm:pt>
    <dgm:pt modelId="{283B4845-9B04-4E63-BA5D-E7F092C9092B}" type="pres">
      <dgm:prSet presAssocID="{636321A4-DAF7-427A-AF4D-FDFA23060FF0}" presName="linear" presStyleCnt="0">
        <dgm:presLayoutVars>
          <dgm:animLvl val="lvl"/>
          <dgm:resizeHandles val="exact"/>
        </dgm:presLayoutVars>
      </dgm:prSet>
      <dgm:spPr/>
    </dgm:pt>
    <dgm:pt modelId="{2B5484D1-49DE-4496-86A8-F44AAA605DFF}" type="pres">
      <dgm:prSet presAssocID="{C599A20F-DC93-45DD-A01B-449F0988D059}" presName="parentText" presStyleLbl="node1" presStyleIdx="0" presStyleCnt="3">
        <dgm:presLayoutVars>
          <dgm:chMax val="0"/>
          <dgm:bulletEnabled val="1"/>
        </dgm:presLayoutVars>
      </dgm:prSet>
      <dgm:spPr/>
    </dgm:pt>
    <dgm:pt modelId="{A8AB6ABD-A403-49FE-98AD-F2913005DD6B}" type="pres">
      <dgm:prSet presAssocID="{4C303C15-2915-4B28-9B8F-67F89C4CC0C2}" presName="spacer" presStyleCnt="0"/>
      <dgm:spPr/>
    </dgm:pt>
    <dgm:pt modelId="{5382A195-7415-4D32-BB59-D1E13567AA16}" type="pres">
      <dgm:prSet presAssocID="{F603E978-4CD3-4FB6-B1A7-48F1DEE1C419}" presName="parentText" presStyleLbl="node1" presStyleIdx="1" presStyleCnt="3">
        <dgm:presLayoutVars>
          <dgm:chMax val="0"/>
          <dgm:bulletEnabled val="1"/>
        </dgm:presLayoutVars>
      </dgm:prSet>
      <dgm:spPr/>
    </dgm:pt>
    <dgm:pt modelId="{F40A2E5D-4F61-42FC-AFBC-4341BB188B15}" type="pres">
      <dgm:prSet presAssocID="{58A6BB70-AEC1-4D2B-8FAF-39E59A161910}" presName="spacer" presStyleCnt="0"/>
      <dgm:spPr/>
    </dgm:pt>
    <dgm:pt modelId="{247B945D-EE7C-403D-8987-144AED8C0E6E}" type="pres">
      <dgm:prSet presAssocID="{26DA73A1-3DCE-4D62-8FAE-5AEAAE18A88F}" presName="parentText" presStyleLbl="node1" presStyleIdx="2" presStyleCnt="3">
        <dgm:presLayoutVars>
          <dgm:chMax val="0"/>
          <dgm:bulletEnabled val="1"/>
        </dgm:presLayoutVars>
      </dgm:prSet>
      <dgm:spPr/>
    </dgm:pt>
  </dgm:ptLst>
  <dgm:cxnLst>
    <dgm:cxn modelId="{07143C10-5717-40B5-92C8-C918F218EDD0}" srcId="{636321A4-DAF7-427A-AF4D-FDFA23060FF0}" destId="{F603E978-4CD3-4FB6-B1A7-48F1DEE1C419}" srcOrd="1" destOrd="0" parTransId="{062B7C4B-4B90-4664-A798-5B09C119F1A9}" sibTransId="{58A6BB70-AEC1-4D2B-8FAF-39E59A161910}"/>
    <dgm:cxn modelId="{BC602A42-21B8-4784-971C-135225AED6DC}" srcId="{636321A4-DAF7-427A-AF4D-FDFA23060FF0}" destId="{C599A20F-DC93-45DD-A01B-449F0988D059}" srcOrd="0" destOrd="0" parTransId="{BC03825F-18EF-4960-879C-ABCDB34A7E15}" sibTransId="{4C303C15-2915-4B28-9B8F-67F89C4CC0C2}"/>
    <dgm:cxn modelId="{4A2DF449-7D12-433F-AD4C-C8B9ED919F5A}" type="presOf" srcId="{F603E978-4CD3-4FB6-B1A7-48F1DEE1C419}" destId="{5382A195-7415-4D32-BB59-D1E13567AA16}" srcOrd="0" destOrd="0" presId="urn:microsoft.com/office/officeart/2005/8/layout/vList2"/>
    <dgm:cxn modelId="{0533A886-F821-452E-A457-18DD656B8295}" type="presOf" srcId="{26DA73A1-3DCE-4D62-8FAE-5AEAAE18A88F}" destId="{247B945D-EE7C-403D-8987-144AED8C0E6E}" srcOrd="0" destOrd="0" presId="urn:microsoft.com/office/officeart/2005/8/layout/vList2"/>
    <dgm:cxn modelId="{1BEF4DAC-9E25-462F-A52F-8A3659A53C0B}" type="presOf" srcId="{636321A4-DAF7-427A-AF4D-FDFA23060FF0}" destId="{283B4845-9B04-4E63-BA5D-E7F092C9092B}" srcOrd="0" destOrd="0" presId="urn:microsoft.com/office/officeart/2005/8/layout/vList2"/>
    <dgm:cxn modelId="{B53EC4F4-6B68-47D8-AADB-BF66DC20671A}" type="presOf" srcId="{C599A20F-DC93-45DD-A01B-449F0988D059}" destId="{2B5484D1-49DE-4496-86A8-F44AAA605DFF}" srcOrd="0" destOrd="0" presId="urn:microsoft.com/office/officeart/2005/8/layout/vList2"/>
    <dgm:cxn modelId="{9395A3F8-318A-4CA6-A27E-992944BB04DB}" srcId="{636321A4-DAF7-427A-AF4D-FDFA23060FF0}" destId="{26DA73A1-3DCE-4D62-8FAE-5AEAAE18A88F}" srcOrd="2" destOrd="0" parTransId="{7135B93A-D582-4CB4-9192-CB91C8E3C9EA}" sibTransId="{9E247ACE-1585-44A8-8360-0CC47512F581}"/>
    <dgm:cxn modelId="{1927BBC1-BFE9-4236-91F3-587441C12B7C}" type="presParOf" srcId="{283B4845-9B04-4E63-BA5D-E7F092C9092B}" destId="{2B5484D1-49DE-4496-86A8-F44AAA605DFF}" srcOrd="0" destOrd="0" presId="urn:microsoft.com/office/officeart/2005/8/layout/vList2"/>
    <dgm:cxn modelId="{7963E29A-48D2-4A9C-8FBC-CC37C9550051}" type="presParOf" srcId="{283B4845-9B04-4E63-BA5D-E7F092C9092B}" destId="{A8AB6ABD-A403-49FE-98AD-F2913005DD6B}" srcOrd="1" destOrd="0" presId="urn:microsoft.com/office/officeart/2005/8/layout/vList2"/>
    <dgm:cxn modelId="{EB51659A-57C8-4537-92FC-B036E7A30734}" type="presParOf" srcId="{283B4845-9B04-4E63-BA5D-E7F092C9092B}" destId="{5382A195-7415-4D32-BB59-D1E13567AA16}" srcOrd="2" destOrd="0" presId="urn:microsoft.com/office/officeart/2005/8/layout/vList2"/>
    <dgm:cxn modelId="{85715D06-2F19-44AE-8CD5-CE8331BC7465}" type="presParOf" srcId="{283B4845-9B04-4E63-BA5D-E7F092C9092B}" destId="{F40A2E5D-4F61-42FC-AFBC-4341BB188B15}" srcOrd="3" destOrd="0" presId="urn:microsoft.com/office/officeart/2005/8/layout/vList2"/>
    <dgm:cxn modelId="{3EE49D7D-5DD1-41EB-9581-00D8D0D7109C}" type="presParOf" srcId="{283B4845-9B04-4E63-BA5D-E7F092C9092B}" destId="{247B945D-EE7C-403D-8987-144AED8C0E6E}"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3A32E5A-2179-4742-BF46-9DF4D584B752}"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6A3AE0BD-F1C7-4E68-958B-7A7C7000EDCF}">
      <dgm:prSet phldrT="[Text]"/>
      <dgm:spPr/>
      <dgm:t>
        <a:bodyPr/>
        <a:lstStyle/>
        <a:p>
          <a:r>
            <a:rPr lang="en-US" dirty="0">
              <a:latin typeface="+mn-lt"/>
            </a:rPr>
            <a:t>Workers’ Compensation and Employers Liability</a:t>
          </a:r>
        </a:p>
      </dgm:t>
    </dgm:pt>
    <dgm:pt modelId="{A98502EF-48E5-432E-AE72-38E1F9FA7E93}" type="parTrans" cxnId="{A597CD9F-48D2-457C-890B-27BF59A126A9}">
      <dgm:prSet/>
      <dgm:spPr/>
      <dgm:t>
        <a:bodyPr/>
        <a:lstStyle/>
        <a:p>
          <a:endParaRPr lang="en-US"/>
        </a:p>
      </dgm:t>
    </dgm:pt>
    <dgm:pt modelId="{4463C7B9-25EA-4DE9-BD7E-3DC8748AC81C}" type="sibTrans" cxnId="{A597CD9F-48D2-457C-890B-27BF59A126A9}">
      <dgm:prSet/>
      <dgm:spPr/>
      <dgm:t>
        <a:bodyPr/>
        <a:lstStyle/>
        <a:p>
          <a:endParaRPr lang="en-US"/>
        </a:p>
      </dgm:t>
    </dgm:pt>
    <dgm:pt modelId="{4C0023C7-CF20-4B31-B7A8-8C1DA3C3347C}">
      <dgm:prSet phldrT="[Text]"/>
      <dgm:spPr/>
      <dgm:t>
        <a:bodyPr/>
        <a:lstStyle/>
        <a:p>
          <a:r>
            <a:rPr lang="en-US" dirty="0">
              <a:solidFill>
                <a:schemeClr val="bg1"/>
              </a:solidFill>
              <a:effectLst/>
              <a:latin typeface="+mn-lt"/>
              <a:cs typeface="Arial" panose="020B0604020202020204" pitchFamily="34" charset="0"/>
            </a:rPr>
            <a:t>Provides Coverage for Expenses Incurred when Injured in the Course and Scope of their Duties</a:t>
          </a:r>
          <a:endParaRPr lang="en-US" dirty="0">
            <a:solidFill>
              <a:schemeClr val="bg1"/>
            </a:solidFill>
            <a:latin typeface="+mn-lt"/>
          </a:endParaRPr>
        </a:p>
      </dgm:t>
    </dgm:pt>
    <dgm:pt modelId="{A372885A-3434-47E3-82FB-556B77B54191}" type="parTrans" cxnId="{E3DB9BF8-11E0-4DE9-AD02-864875665EC9}">
      <dgm:prSet/>
      <dgm:spPr/>
      <dgm:t>
        <a:bodyPr/>
        <a:lstStyle/>
        <a:p>
          <a:endParaRPr lang="en-US"/>
        </a:p>
      </dgm:t>
    </dgm:pt>
    <dgm:pt modelId="{AACBBCE9-9760-4B97-B81D-B8C16CD4499C}" type="sibTrans" cxnId="{E3DB9BF8-11E0-4DE9-AD02-864875665EC9}">
      <dgm:prSet/>
      <dgm:spPr/>
      <dgm:t>
        <a:bodyPr/>
        <a:lstStyle/>
        <a:p>
          <a:endParaRPr lang="en-US"/>
        </a:p>
      </dgm:t>
    </dgm:pt>
    <dgm:pt modelId="{61B6ED55-2419-4651-A01E-419816FDCC80}">
      <dgm:prSet phldrT="[Text]"/>
      <dgm:spPr/>
      <dgm:t>
        <a:bodyPr/>
        <a:lstStyle/>
        <a:p>
          <a:r>
            <a:rPr lang="en-US" dirty="0">
              <a:latin typeface="Aptos" panose="020B0004020202020204" pitchFamily="34" charset="0"/>
            </a:rPr>
            <a:t>Medical Expenses</a:t>
          </a:r>
        </a:p>
      </dgm:t>
    </dgm:pt>
    <dgm:pt modelId="{63D57F77-103B-428B-8F58-58C13BF2636E}" type="parTrans" cxnId="{E674EDA0-6044-4F0D-9B19-ED5C7C8A9BB9}">
      <dgm:prSet/>
      <dgm:spPr/>
      <dgm:t>
        <a:bodyPr/>
        <a:lstStyle/>
        <a:p>
          <a:endParaRPr lang="en-US"/>
        </a:p>
      </dgm:t>
    </dgm:pt>
    <dgm:pt modelId="{CE233D16-AFB7-4812-9E5F-E378F295F9AB}" type="sibTrans" cxnId="{E674EDA0-6044-4F0D-9B19-ED5C7C8A9BB9}">
      <dgm:prSet/>
      <dgm:spPr/>
      <dgm:t>
        <a:bodyPr/>
        <a:lstStyle/>
        <a:p>
          <a:endParaRPr lang="en-US"/>
        </a:p>
      </dgm:t>
    </dgm:pt>
    <dgm:pt modelId="{A95903B3-71E1-4319-A436-E14184CC6139}">
      <dgm:prSet phldrT="[Text]"/>
      <dgm:spPr/>
      <dgm:t>
        <a:bodyPr/>
        <a:lstStyle/>
        <a:p>
          <a:r>
            <a:rPr lang="en-US" dirty="0"/>
            <a:t>Rated on Class Code and Loss Experience</a:t>
          </a:r>
        </a:p>
      </dgm:t>
    </dgm:pt>
    <dgm:pt modelId="{4056CBB1-E44A-4F4F-A1B1-FBB1F31DF91F}" type="parTrans" cxnId="{0803F525-9167-4F07-8F42-AA56BDC54E10}">
      <dgm:prSet/>
      <dgm:spPr/>
      <dgm:t>
        <a:bodyPr/>
        <a:lstStyle/>
        <a:p>
          <a:endParaRPr lang="en-US"/>
        </a:p>
      </dgm:t>
    </dgm:pt>
    <dgm:pt modelId="{53EF4252-7511-49E8-9396-312BFD1FAE68}" type="sibTrans" cxnId="{0803F525-9167-4F07-8F42-AA56BDC54E10}">
      <dgm:prSet/>
      <dgm:spPr/>
      <dgm:t>
        <a:bodyPr/>
        <a:lstStyle/>
        <a:p>
          <a:endParaRPr lang="en-US"/>
        </a:p>
      </dgm:t>
    </dgm:pt>
    <dgm:pt modelId="{C85B2DE5-27FF-402B-87DC-3C490C97595D}">
      <dgm:prSet phldrT="[Text]"/>
      <dgm:spPr/>
      <dgm:t>
        <a:bodyPr/>
        <a:lstStyle/>
        <a:p>
          <a:r>
            <a:rPr lang="en-US" dirty="0">
              <a:latin typeface="Aptos" panose="020B0004020202020204" pitchFamily="34" charset="0"/>
            </a:rPr>
            <a:t>Lost Wages</a:t>
          </a:r>
        </a:p>
      </dgm:t>
    </dgm:pt>
    <dgm:pt modelId="{F0038177-9703-476E-A86C-FFA9BA89E7F9}" type="parTrans" cxnId="{89B3E15B-95D9-415F-B10C-90D6E03A7185}">
      <dgm:prSet/>
      <dgm:spPr/>
      <dgm:t>
        <a:bodyPr/>
        <a:lstStyle/>
        <a:p>
          <a:endParaRPr lang="en-US"/>
        </a:p>
      </dgm:t>
    </dgm:pt>
    <dgm:pt modelId="{EDFFD1A4-D112-48C9-88F0-2E89549F718E}" type="sibTrans" cxnId="{89B3E15B-95D9-415F-B10C-90D6E03A7185}">
      <dgm:prSet/>
      <dgm:spPr/>
      <dgm:t>
        <a:bodyPr/>
        <a:lstStyle/>
        <a:p>
          <a:endParaRPr lang="en-US"/>
        </a:p>
      </dgm:t>
    </dgm:pt>
    <dgm:pt modelId="{8AB750D1-F3A6-4063-82CC-7E349AD9A791}">
      <dgm:prSet phldrT="[Text]"/>
      <dgm:spPr/>
      <dgm:t>
        <a:bodyPr/>
        <a:lstStyle/>
        <a:p>
          <a:r>
            <a:rPr lang="en-US" dirty="0"/>
            <a:t>Others May be Endorsed</a:t>
          </a:r>
        </a:p>
      </dgm:t>
    </dgm:pt>
    <dgm:pt modelId="{A19C809C-9799-4B08-A743-28A83E05098F}" type="parTrans" cxnId="{34F84967-6A54-4DD8-8EFA-392850227E4A}">
      <dgm:prSet/>
      <dgm:spPr/>
      <dgm:t>
        <a:bodyPr/>
        <a:lstStyle/>
        <a:p>
          <a:endParaRPr lang="en-US"/>
        </a:p>
      </dgm:t>
    </dgm:pt>
    <dgm:pt modelId="{BEF348C8-6049-4C63-A86B-2BBEA96EBC1A}" type="sibTrans" cxnId="{34F84967-6A54-4DD8-8EFA-392850227E4A}">
      <dgm:prSet/>
      <dgm:spPr/>
      <dgm:t>
        <a:bodyPr/>
        <a:lstStyle/>
        <a:p>
          <a:endParaRPr lang="en-US"/>
        </a:p>
      </dgm:t>
    </dgm:pt>
    <dgm:pt modelId="{DDE8A94A-2D7B-447A-8827-B6BB10D92BAA}" type="pres">
      <dgm:prSet presAssocID="{D3A32E5A-2179-4742-BF46-9DF4D584B752}" presName="Name0" presStyleCnt="0">
        <dgm:presLayoutVars>
          <dgm:chPref val="1"/>
          <dgm:dir/>
          <dgm:animOne val="branch"/>
          <dgm:animLvl val="lvl"/>
          <dgm:resizeHandles/>
        </dgm:presLayoutVars>
      </dgm:prSet>
      <dgm:spPr/>
    </dgm:pt>
    <dgm:pt modelId="{E8F6A1FE-57B3-4116-9F89-A81D120201DE}" type="pres">
      <dgm:prSet presAssocID="{6A3AE0BD-F1C7-4E68-958B-7A7C7000EDCF}" presName="vertOne" presStyleCnt="0"/>
      <dgm:spPr/>
    </dgm:pt>
    <dgm:pt modelId="{66FB15F8-7CB1-43F2-99F0-CA488015D3FD}" type="pres">
      <dgm:prSet presAssocID="{6A3AE0BD-F1C7-4E68-958B-7A7C7000EDCF}" presName="txOne" presStyleLbl="node0" presStyleIdx="0" presStyleCnt="1">
        <dgm:presLayoutVars>
          <dgm:chPref val="3"/>
        </dgm:presLayoutVars>
      </dgm:prSet>
      <dgm:spPr/>
    </dgm:pt>
    <dgm:pt modelId="{79C3A6FE-3D44-4F7C-AF9D-5BDC9EBBB7DF}" type="pres">
      <dgm:prSet presAssocID="{6A3AE0BD-F1C7-4E68-958B-7A7C7000EDCF}" presName="parTransOne" presStyleCnt="0"/>
      <dgm:spPr/>
    </dgm:pt>
    <dgm:pt modelId="{ABD20060-0E1E-45AF-A906-9E781EE30FA9}" type="pres">
      <dgm:prSet presAssocID="{6A3AE0BD-F1C7-4E68-958B-7A7C7000EDCF}" presName="horzOne" presStyleCnt="0"/>
      <dgm:spPr/>
    </dgm:pt>
    <dgm:pt modelId="{8D1D741C-D981-4939-92B3-03E41F1615ED}" type="pres">
      <dgm:prSet presAssocID="{4C0023C7-CF20-4B31-B7A8-8C1DA3C3347C}" presName="vertTwo" presStyleCnt="0"/>
      <dgm:spPr/>
    </dgm:pt>
    <dgm:pt modelId="{59DA98B9-6BEE-4984-80DB-D232BFF5A2BD}" type="pres">
      <dgm:prSet presAssocID="{4C0023C7-CF20-4B31-B7A8-8C1DA3C3347C}" presName="txTwo" presStyleLbl="node2" presStyleIdx="0" presStyleCnt="2">
        <dgm:presLayoutVars>
          <dgm:chPref val="3"/>
        </dgm:presLayoutVars>
      </dgm:prSet>
      <dgm:spPr/>
    </dgm:pt>
    <dgm:pt modelId="{01162E1C-AD93-4CE7-B905-774914DAE5C6}" type="pres">
      <dgm:prSet presAssocID="{4C0023C7-CF20-4B31-B7A8-8C1DA3C3347C}" presName="parTransTwo" presStyleCnt="0"/>
      <dgm:spPr/>
    </dgm:pt>
    <dgm:pt modelId="{9FD6DA96-1899-4088-A103-6C77477D414E}" type="pres">
      <dgm:prSet presAssocID="{4C0023C7-CF20-4B31-B7A8-8C1DA3C3347C}" presName="horzTwo" presStyleCnt="0"/>
      <dgm:spPr/>
    </dgm:pt>
    <dgm:pt modelId="{5963B3B8-16F3-4294-899A-4A8431D66E35}" type="pres">
      <dgm:prSet presAssocID="{61B6ED55-2419-4651-A01E-419816FDCC80}" presName="vertThree" presStyleCnt="0"/>
      <dgm:spPr/>
    </dgm:pt>
    <dgm:pt modelId="{78B6F420-129B-490A-A520-98B82E8CB14D}" type="pres">
      <dgm:prSet presAssocID="{61B6ED55-2419-4651-A01E-419816FDCC80}" presName="txThree" presStyleLbl="node3" presStyleIdx="0" presStyleCnt="3">
        <dgm:presLayoutVars>
          <dgm:chPref val="3"/>
        </dgm:presLayoutVars>
      </dgm:prSet>
      <dgm:spPr/>
    </dgm:pt>
    <dgm:pt modelId="{E4858D91-F3E3-475F-AC89-B1EF3D638286}" type="pres">
      <dgm:prSet presAssocID="{61B6ED55-2419-4651-A01E-419816FDCC80}" presName="horzThree" presStyleCnt="0"/>
      <dgm:spPr/>
    </dgm:pt>
    <dgm:pt modelId="{B67029EF-08E4-4C4B-ACEA-34D56B97D4AC}" type="pres">
      <dgm:prSet presAssocID="{CE233D16-AFB7-4812-9E5F-E378F295F9AB}" presName="sibSpaceThree" presStyleCnt="0"/>
      <dgm:spPr/>
    </dgm:pt>
    <dgm:pt modelId="{60F5D56C-8F92-49D5-9527-B9FE226058FE}" type="pres">
      <dgm:prSet presAssocID="{A95903B3-71E1-4319-A436-E14184CC6139}" presName="vertThree" presStyleCnt="0"/>
      <dgm:spPr/>
    </dgm:pt>
    <dgm:pt modelId="{87DFABAC-CFDF-41EB-8585-922318CF9C47}" type="pres">
      <dgm:prSet presAssocID="{A95903B3-71E1-4319-A436-E14184CC6139}" presName="txThree" presStyleLbl="node3" presStyleIdx="1" presStyleCnt="3">
        <dgm:presLayoutVars>
          <dgm:chPref val="3"/>
        </dgm:presLayoutVars>
      </dgm:prSet>
      <dgm:spPr/>
    </dgm:pt>
    <dgm:pt modelId="{E6A89E89-FA75-4D13-B90F-F9B176EBEC08}" type="pres">
      <dgm:prSet presAssocID="{A95903B3-71E1-4319-A436-E14184CC6139}" presName="horzThree" presStyleCnt="0"/>
      <dgm:spPr/>
    </dgm:pt>
    <dgm:pt modelId="{6EB513A4-6E56-4503-90FA-77F4CA36FA16}" type="pres">
      <dgm:prSet presAssocID="{AACBBCE9-9760-4B97-B81D-B8C16CD4499C}" presName="sibSpaceTwo" presStyleCnt="0"/>
      <dgm:spPr/>
    </dgm:pt>
    <dgm:pt modelId="{7C4E25BC-E208-4B18-B043-89DF91527E19}" type="pres">
      <dgm:prSet presAssocID="{C85B2DE5-27FF-402B-87DC-3C490C97595D}" presName="vertTwo" presStyleCnt="0"/>
      <dgm:spPr/>
    </dgm:pt>
    <dgm:pt modelId="{46AC95EF-6A82-40A9-AAA2-076DA39D86E8}" type="pres">
      <dgm:prSet presAssocID="{C85B2DE5-27FF-402B-87DC-3C490C97595D}" presName="txTwo" presStyleLbl="node2" presStyleIdx="1" presStyleCnt="2">
        <dgm:presLayoutVars>
          <dgm:chPref val="3"/>
        </dgm:presLayoutVars>
      </dgm:prSet>
      <dgm:spPr/>
    </dgm:pt>
    <dgm:pt modelId="{E50F2EA4-5827-441E-A215-BF0D1C77C29F}" type="pres">
      <dgm:prSet presAssocID="{C85B2DE5-27FF-402B-87DC-3C490C97595D}" presName="parTransTwo" presStyleCnt="0"/>
      <dgm:spPr/>
    </dgm:pt>
    <dgm:pt modelId="{7B456CC9-5BB6-4EED-B7DC-F1459571526C}" type="pres">
      <dgm:prSet presAssocID="{C85B2DE5-27FF-402B-87DC-3C490C97595D}" presName="horzTwo" presStyleCnt="0"/>
      <dgm:spPr/>
    </dgm:pt>
    <dgm:pt modelId="{F5C7A6B0-F889-4971-8EDA-8AEB37340EB1}" type="pres">
      <dgm:prSet presAssocID="{8AB750D1-F3A6-4063-82CC-7E349AD9A791}" presName="vertThree" presStyleCnt="0"/>
      <dgm:spPr/>
    </dgm:pt>
    <dgm:pt modelId="{8B9726AA-471A-4D1A-8BEA-80957F960460}" type="pres">
      <dgm:prSet presAssocID="{8AB750D1-F3A6-4063-82CC-7E349AD9A791}" presName="txThree" presStyleLbl="node3" presStyleIdx="2" presStyleCnt="3">
        <dgm:presLayoutVars>
          <dgm:chPref val="3"/>
        </dgm:presLayoutVars>
      </dgm:prSet>
      <dgm:spPr/>
    </dgm:pt>
    <dgm:pt modelId="{71C14C33-55FD-4100-9E74-C219198BBF91}" type="pres">
      <dgm:prSet presAssocID="{8AB750D1-F3A6-4063-82CC-7E349AD9A791}" presName="horzThree" presStyleCnt="0"/>
      <dgm:spPr/>
    </dgm:pt>
  </dgm:ptLst>
  <dgm:cxnLst>
    <dgm:cxn modelId="{0803F525-9167-4F07-8F42-AA56BDC54E10}" srcId="{4C0023C7-CF20-4B31-B7A8-8C1DA3C3347C}" destId="{A95903B3-71E1-4319-A436-E14184CC6139}" srcOrd="1" destOrd="0" parTransId="{4056CBB1-E44A-4F4F-A1B1-FBB1F31DF91F}" sibTransId="{53EF4252-7511-49E8-9396-312BFD1FAE68}"/>
    <dgm:cxn modelId="{FA16EA40-7C15-4708-8A70-E5579B61EA1F}" type="presOf" srcId="{A95903B3-71E1-4319-A436-E14184CC6139}" destId="{87DFABAC-CFDF-41EB-8585-922318CF9C47}" srcOrd="0" destOrd="0" presId="urn:microsoft.com/office/officeart/2005/8/layout/hierarchy4"/>
    <dgm:cxn modelId="{89B3E15B-95D9-415F-B10C-90D6E03A7185}" srcId="{6A3AE0BD-F1C7-4E68-958B-7A7C7000EDCF}" destId="{C85B2DE5-27FF-402B-87DC-3C490C97595D}" srcOrd="1" destOrd="0" parTransId="{F0038177-9703-476E-A86C-FFA9BA89E7F9}" sibTransId="{EDFFD1A4-D112-48C9-88F0-2E89549F718E}"/>
    <dgm:cxn modelId="{7B184A43-E180-40F1-9887-6A31A991D64C}" type="presOf" srcId="{61B6ED55-2419-4651-A01E-419816FDCC80}" destId="{78B6F420-129B-490A-A520-98B82E8CB14D}" srcOrd="0" destOrd="0" presId="urn:microsoft.com/office/officeart/2005/8/layout/hierarchy4"/>
    <dgm:cxn modelId="{34F84967-6A54-4DD8-8EFA-392850227E4A}" srcId="{C85B2DE5-27FF-402B-87DC-3C490C97595D}" destId="{8AB750D1-F3A6-4063-82CC-7E349AD9A791}" srcOrd="0" destOrd="0" parTransId="{A19C809C-9799-4B08-A743-28A83E05098F}" sibTransId="{BEF348C8-6049-4C63-A86B-2BBEA96EBC1A}"/>
    <dgm:cxn modelId="{34DA596B-D0BD-4608-A1BF-8A348ECCE373}" type="presOf" srcId="{C85B2DE5-27FF-402B-87DC-3C490C97595D}" destId="{46AC95EF-6A82-40A9-AAA2-076DA39D86E8}" srcOrd="0" destOrd="0" presId="urn:microsoft.com/office/officeart/2005/8/layout/hierarchy4"/>
    <dgm:cxn modelId="{A597CD9F-48D2-457C-890B-27BF59A126A9}" srcId="{D3A32E5A-2179-4742-BF46-9DF4D584B752}" destId="{6A3AE0BD-F1C7-4E68-958B-7A7C7000EDCF}" srcOrd="0" destOrd="0" parTransId="{A98502EF-48E5-432E-AE72-38E1F9FA7E93}" sibTransId="{4463C7B9-25EA-4DE9-BD7E-3DC8748AC81C}"/>
    <dgm:cxn modelId="{E674EDA0-6044-4F0D-9B19-ED5C7C8A9BB9}" srcId="{4C0023C7-CF20-4B31-B7A8-8C1DA3C3347C}" destId="{61B6ED55-2419-4651-A01E-419816FDCC80}" srcOrd="0" destOrd="0" parTransId="{63D57F77-103B-428B-8F58-58C13BF2636E}" sibTransId="{CE233D16-AFB7-4812-9E5F-E378F295F9AB}"/>
    <dgm:cxn modelId="{A52463A2-91C0-42F8-BA83-7EF1F560F830}" type="presOf" srcId="{D3A32E5A-2179-4742-BF46-9DF4D584B752}" destId="{DDE8A94A-2D7B-447A-8827-B6BB10D92BAA}" srcOrd="0" destOrd="0" presId="urn:microsoft.com/office/officeart/2005/8/layout/hierarchy4"/>
    <dgm:cxn modelId="{EFC0DEBF-5B54-4FE8-9A5C-2E535BFE7B04}" type="presOf" srcId="{8AB750D1-F3A6-4063-82CC-7E349AD9A791}" destId="{8B9726AA-471A-4D1A-8BEA-80957F960460}" srcOrd="0" destOrd="0" presId="urn:microsoft.com/office/officeart/2005/8/layout/hierarchy4"/>
    <dgm:cxn modelId="{56BAB6E4-9577-40ED-8643-CB583D200068}" type="presOf" srcId="{6A3AE0BD-F1C7-4E68-958B-7A7C7000EDCF}" destId="{66FB15F8-7CB1-43F2-99F0-CA488015D3FD}" srcOrd="0" destOrd="0" presId="urn:microsoft.com/office/officeart/2005/8/layout/hierarchy4"/>
    <dgm:cxn modelId="{0700EAF3-974A-4518-A5E1-3E9BBCFC7581}" type="presOf" srcId="{4C0023C7-CF20-4B31-B7A8-8C1DA3C3347C}" destId="{59DA98B9-6BEE-4984-80DB-D232BFF5A2BD}" srcOrd="0" destOrd="0" presId="urn:microsoft.com/office/officeart/2005/8/layout/hierarchy4"/>
    <dgm:cxn modelId="{E3DB9BF8-11E0-4DE9-AD02-864875665EC9}" srcId="{6A3AE0BD-F1C7-4E68-958B-7A7C7000EDCF}" destId="{4C0023C7-CF20-4B31-B7A8-8C1DA3C3347C}" srcOrd="0" destOrd="0" parTransId="{A372885A-3434-47E3-82FB-556B77B54191}" sibTransId="{AACBBCE9-9760-4B97-B81D-B8C16CD4499C}"/>
    <dgm:cxn modelId="{8B1F24D0-FC31-4D4E-BB0C-964E746811E3}" type="presParOf" srcId="{DDE8A94A-2D7B-447A-8827-B6BB10D92BAA}" destId="{E8F6A1FE-57B3-4116-9F89-A81D120201DE}" srcOrd="0" destOrd="0" presId="urn:microsoft.com/office/officeart/2005/8/layout/hierarchy4"/>
    <dgm:cxn modelId="{D331F222-10F6-4120-81EF-A2D59E57159F}" type="presParOf" srcId="{E8F6A1FE-57B3-4116-9F89-A81D120201DE}" destId="{66FB15F8-7CB1-43F2-99F0-CA488015D3FD}" srcOrd="0" destOrd="0" presId="urn:microsoft.com/office/officeart/2005/8/layout/hierarchy4"/>
    <dgm:cxn modelId="{2516DF6D-065E-4D82-B01C-54ADE28C19EC}" type="presParOf" srcId="{E8F6A1FE-57B3-4116-9F89-A81D120201DE}" destId="{79C3A6FE-3D44-4F7C-AF9D-5BDC9EBBB7DF}" srcOrd="1" destOrd="0" presId="urn:microsoft.com/office/officeart/2005/8/layout/hierarchy4"/>
    <dgm:cxn modelId="{C27ED95C-ED07-42A1-9576-9C7DA3A520CC}" type="presParOf" srcId="{E8F6A1FE-57B3-4116-9F89-A81D120201DE}" destId="{ABD20060-0E1E-45AF-A906-9E781EE30FA9}" srcOrd="2" destOrd="0" presId="urn:microsoft.com/office/officeart/2005/8/layout/hierarchy4"/>
    <dgm:cxn modelId="{0347DB4A-1735-43B9-8178-54A349DF3801}" type="presParOf" srcId="{ABD20060-0E1E-45AF-A906-9E781EE30FA9}" destId="{8D1D741C-D981-4939-92B3-03E41F1615ED}" srcOrd="0" destOrd="0" presId="urn:microsoft.com/office/officeart/2005/8/layout/hierarchy4"/>
    <dgm:cxn modelId="{10B5A1BE-4ECC-4F38-B49A-2ECC64571461}" type="presParOf" srcId="{8D1D741C-D981-4939-92B3-03E41F1615ED}" destId="{59DA98B9-6BEE-4984-80DB-D232BFF5A2BD}" srcOrd="0" destOrd="0" presId="urn:microsoft.com/office/officeart/2005/8/layout/hierarchy4"/>
    <dgm:cxn modelId="{5E25E7DC-4CEB-41D3-A828-A9FFF74997F3}" type="presParOf" srcId="{8D1D741C-D981-4939-92B3-03E41F1615ED}" destId="{01162E1C-AD93-4CE7-B905-774914DAE5C6}" srcOrd="1" destOrd="0" presId="urn:microsoft.com/office/officeart/2005/8/layout/hierarchy4"/>
    <dgm:cxn modelId="{E91BEC53-10EB-4671-BC7C-A3365D2BD158}" type="presParOf" srcId="{8D1D741C-D981-4939-92B3-03E41F1615ED}" destId="{9FD6DA96-1899-4088-A103-6C77477D414E}" srcOrd="2" destOrd="0" presId="urn:microsoft.com/office/officeart/2005/8/layout/hierarchy4"/>
    <dgm:cxn modelId="{4EB36639-4593-4FB0-8DF8-C9B6FCD1D4B1}" type="presParOf" srcId="{9FD6DA96-1899-4088-A103-6C77477D414E}" destId="{5963B3B8-16F3-4294-899A-4A8431D66E35}" srcOrd="0" destOrd="0" presId="urn:microsoft.com/office/officeart/2005/8/layout/hierarchy4"/>
    <dgm:cxn modelId="{09411A43-DA76-4B7D-ABCE-333DDA1EB0E7}" type="presParOf" srcId="{5963B3B8-16F3-4294-899A-4A8431D66E35}" destId="{78B6F420-129B-490A-A520-98B82E8CB14D}" srcOrd="0" destOrd="0" presId="urn:microsoft.com/office/officeart/2005/8/layout/hierarchy4"/>
    <dgm:cxn modelId="{0F83BB4D-918A-4A68-A935-A342834A5A9C}" type="presParOf" srcId="{5963B3B8-16F3-4294-899A-4A8431D66E35}" destId="{E4858D91-F3E3-475F-AC89-B1EF3D638286}" srcOrd="1" destOrd="0" presId="urn:microsoft.com/office/officeart/2005/8/layout/hierarchy4"/>
    <dgm:cxn modelId="{E15B699A-E0AA-4E84-BF59-10D609BBC3EB}" type="presParOf" srcId="{9FD6DA96-1899-4088-A103-6C77477D414E}" destId="{B67029EF-08E4-4C4B-ACEA-34D56B97D4AC}" srcOrd="1" destOrd="0" presId="urn:microsoft.com/office/officeart/2005/8/layout/hierarchy4"/>
    <dgm:cxn modelId="{F948DC34-D091-413E-8D9D-45E4BF30494C}" type="presParOf" srcId="{9FD6DA96-1899-4088-A103-6C77477D414E}" destId="{60F5D56C-8F92-49D5-9527-B9FE226058FE}" srcOrd="2" destOrd="0" presId="urn:microsoft.com/office/officeart/2005/8/layout/hierarchy4"/>
    <dgm:cxn modelId="{200E1EDD-1F2E-4CF5-AAF1-C0D8E31A6636}" type="presParOf" srcId="{60F5D56C-8F92-49D5-9527-B9FE226058FE}" destId="{87DFABAC-CFDF-41EB-8585-922318CF9C47}" srcOrd="0" destOrd="0" presId="urn:microsoft.com/office/officeart/2005/8/layout/hierarchy4"/>
    <dgm:cxn modelId="{5E7CF199-72D3-43F8-B556-84147C661319}" type="presParOf" srcId="{60F5D56C-8F92-49D5-9527-B9FE226058FE}" destId="{E6A89E89-FA75-4D13-B90F-F9B176EBEC08}" srcOrd="1" destOrd="0" presId="urn:microsoft.com/office/officeart/2005/8/layout/hierarchy4"/>
    <dgm:cxn modelId="{BD732980-AE84-4AB2-9EB5-CC7CACE8AD7D}" type="presParOf" srcId="{ABD20060-0E1E-45AF-A906-9E781EE30FA9}" destId="{6EB513A4-6E56-4503-90FA-77F4CA36FA16}" srcOrd="1" destOrd="0" presId="urn:microsoft.com/office/officeart/2005/8/layout/hierarchy4"/>
    <dgm:cxn modelId="{38B75381-295F-4157-B3F7-B12D285D5EFE}" type="presParOf" srcId="{ABD20060-0E1E-45AF-A906-9E781EE30FA9}" destId="{7C4E25BC-E208-4B18-B043-89DF91527E19}" srcOrd="2" destOrd="0" presId="urn:microsoft.com/office/officeart/2005/8/layout/hierarchy4"/>
    <dgm:cxn modelId="{E6EDE333-FEC5-4FCC-8E7C-EACC14B70EF9}" type="presParOf" srcId="{7C4E25BC-E208-4B18-B043-89DF91527E19}" destId="{46AC95EF-6A82-40A9-AAA2-076DA39D86E8}" srcOrd="0" destOrd="0" presId="urn:microsoft.com/office/officeart/2005/8/layout/hierarchy4"/>
    <dgm:cxn modelId="{CDB0D858-76A8-4964-AED0-1FADAD24E01C}" type="presParOf" srcId="{7C4E25BC-E208-4B18-B043-89DF91527E19}" destId="{E50F2EA4-5827-441E-A215-BF0D1C77C29F}" srcOrd="1" destOrd="0" presId="urn:microsoft.com/office/officeart/2005/8/layout/hierarchy4"/>
    <dgm:cxn modelId="{81275F9D-CD84-4AE3-9A4C-C6D29334EB79}" type="presParOf" srcId="{7C4E25BC-E208-4B18-B043-89DF91527E19}" destId="{7B456CC9-5BB6-4EED-B7DC-F1459571526C}" srcOrd="2" destOrd="0" presId="urn:microsoft.com/office/officeart/2005/8/layout/hierarchy4"/>
    <dgm:cxn modelId="{45544720-83F9-491B-BA25-3CD36ACC420D}" type="presParOf" srcId="{7B456CC9-5BB6-4EED-B7DC-F1459571526C}" destId="{F5C7A6B0-F889-4971-8EDA-8AEB37340EB1}" srcOrd="0" destOrd="0" presId="urn:microsoft.com/office/officeart/2005/8/layout/hierarchy4"/>
    <dgm:cxn modelId="{52EA9542-0FE8-4646-8FF0-75001B8483A8}" type="presParOf" srcId="{F5C7A6B0-F889-4971-8EDA-8AEB37340EB1}" destId="{8B9726AA-471A-4D1A-8BEA-80957F960460}" srcOrd="0" destOrd="0" presId="urn:microsoft.com/office/officeart/2005/8/layout/hierarchy4"/>
    <dgm:cxn modelId="{0E85CE49-A479-4CDF-AED9-E91257BF367C}" type="presParOf" srcId="{F5C7A6B0-F889-4971-8EDA-8AEB37340EB1}" destId="{71C14C33-55FD-4100-9E74-C219198BBF91}"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BC37EF8-F85D-4C52-8E5C-C38100129A35}"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US"/>
        </a:p>
      </dgm:t>
    </dgm:pt>
    <dgm:pt modelId="{48A677E5-0268-471D-9EAC-FE53070580F3}">
      <dgm:prSet phldrT="[Text]">
        <dgm:style>
          <a:lnRef idx="2">
            <a:schemeClr val="accent2">
              <a:shade val="15000"/>
            </a:schemeClr>
          </a:lnRef>
          <a:fillRef idx="1">
            <a:schemeClr val="accent2"/>
          </a:fillRef>
          <a:effectRef idx="0">
            <a:schemeClr val="accent2"/>
          </a:effectRef>
          <a:fontRef idx="minor">
            <a:schemeClr val="lt1"/>
          </a:fontRef>
        </dgm:style>
      </dgm:prSet>
      <dgm:spPr/>
      <dgm:t>
        <a:bodyPr/>
        <a:lstStyle/>
        <a:p>
          <a:r>
            <a:rPr lang="en-US" dirty="0">
              <a:latin typeface="+mn-lt"/>
            </a:rPr>
            <a:t>Automobile Liability</a:t>
          </a:r>
        </a:p>
      </dgm:t>
    </dgm:pt>
    <dgm:pt modelId="{D13C715B-D3B1-4FB2-B4DA-5E1499628949}" type="parTrans" cxnId="{4DEECF35-0E86-4342-9F1F-77828AEB180C}">
      <dgm:prSet/>
      <dgm:spPr/>
      <dgm:t>
        <a:bodyPr/>
        <a:lstStyle/>
        <a:p>
          <a:endParaRPr lang="en-US"/>
        </a:p>
      </dgm:t>
    </dgm:pt>
    <dgm:pt modelId="{6F0E0609-A030-4893-BC62-1CE2A23FF455}" type="sibTrans" cxnId="{4DEECF35-0E86-4342-9F1F-77828AEB180C}">
      <dgm:prSet/>
      <dgm:spPr/>
      <dgm:t>
        <a:bodyPr/>
        <a:lstStyle/>
        <a:p>
          <a:endParaRPr lang="en-US"/>
        </a:p>
      </dgm:t>
    </dgm:pt>
    <dgm:pt modelId="{3519279D-9884-4A39-B516-4E94BBE86118}">
      <dgm:prSet phldrT="[Text]">
        <dgm:style>
          <a:lnRef idx="2">
            <a:schemeClr val="accent2">
              <a:shade val="15000"/>
            </a:schemeClr>
          </a:lnRef>
          <a:fillRef idx="1">
            <a:schemeClr val="accent2"/>
          </a:fillRef>
          <a:effectRef idx="0">
            <a:schemeClr val="accent2"/>
          </a:effectRef>
          <a:fontRef idx="minor">
            <a:schemeClr val="lt1"/>
          </a:fontRef>
        </dgm:style>
      </dgm:prSet>
      <dgm:spPr/>
      <dgm:t>
        <a:bodyPr/>
        <a:lstStyle/>
        <a:p>
          <a:r>
            <a:rPr lang="en-US" dirty="0">
              <a:solidFill>
                <a:schemeClr val="bg1"/>
              </a:solidFill>
              <a:latin typeface="+mn-lt"/>
            </a:rPr>
            <a:t>P</a:t>
          </a:r>
          <a:r>
            <a:rPr lang="en-US" dirty="0">
              <a:solidFill>
                <a:schemeClr val="bg1"/>
              </a:solidFill>
              <a:effectLst/>
              <a:latin typeface="+mn-lt"/>
              <a:ea typeface="+mn-ea"/>
            </a:rPr>
            <a:t>rovides Coverage for Bodily Injury and Property Damage Caused by Negligent Use of a C</a:t>
          </a:r>
          <a:r>
            <a:rPr lang="en-US" b="1" dirty="0">
              <a:solidFill>
                <a:schemeClr val="bg1"/>
              </a:solidFill>
              <a:effectLst/>
              <a:latin typeface="+mn-lt"/>
              <a:ea typeface="+mn-ea"/>
            </a:rPr>
            <a:t>overed</a:t>
          </a:r>
          <a:r>
            <a:rPr lang="en-US" dirty="0">
              <a:solidFill>
                <a:schemeClr val="bg1"/>
              </a:solidFill>
              <a:effectLst/>
              <a:latin typeface="+mn-lt"/>
              <a:ea typeface="+mn-ea"/>
            </a:rPr>
            <a:t> Automobile</a:t>
          </a:r>
          <a:r>
            <a:rPr lang="en-US" dirty="0">
              <a:solidFill>
                <a:schemeClr val="bg1"/>
              </a:solidFill>
              <a:effectLst/>
              <a:latin typeface="Arial" panose="020B0604020202020204" pitchFamily="34" charset="0"/>
              <a:ea typeface="+mn-ea"/>
            </a:rPr>
            <a:t>. </a:t>
          </a:r>
          <a:endParaRPr lang="en-US" dirty="0">
            <a:solidFill>
              <a:schemeClr val="bg1"/>
            </a:solidFill>
          </a:endParaRPr>
        </a:p>
      </dgm:t>
    </dgm:pt>
    <dgm:pt modelId="{FF83CBC0-3907-419B-9621-E005C3B6CF05}" type="parTrans" cxnId="{AA9F4B5D-AB9D-47FE-AE8E-2CB48D1BB010}">
      <dgm:prSet/>
      <dgm:spPr/>
      <dgm:t>
        <a:bodyPr/>
        <a:lstStyle/>
        <a:p>
          <a:endParaRPr lang="en-US"/>
        </a:p>
      </dgm:t>
    </dgm:pt>
    <dgm:pt modelId="{17F65EB7-C865-4162-8BF0-469F3A0997C4}" type="sibTrans" cxnId="{AA9F4B5D-AB9D-47FE-AE8E-2CB48D1BB010}">
      <dgm:prSet/>
      <dgm:spPr/>
      <dgm:t>
        <a:bodyPr/>
        <a:lstStyle/>
        <a:p>
          <a:endParaRPr lang="en-US"/>
        </a:p>
      </dgm:t>
    </dgm:pt>
    <dgm:pt modelId="{8DDE5A91-0EED-48F5-9278-4B59F3D9071A}">
      <dgm:prSet phldrT="[Text]">
        <dgm:style>
          <a:lnRef idx="2">
            <a:schemeClr val="accent2">
              <a:shade val="15000"/>
            </a:schemeClr>
          </a:lnRef>
          <a:fillRef idx="1">
            <a:schemeClr val="accent2"/>
          </a:fillRef>
          <a:effectRef idx="0">
            <a:schemeClr val="accent2"/>
          </a:effectRef>
          <a:fontRef idx="minor">
            <a:schemeClr val="lt1"/>
          </a:fontRef>
        </dgm:style>
      </dgm:prSet>
      <dgm:spPr/>
      <dgm:t>
        <a:bodyPr/>
        <a:lstStyle/>
        <a:p>
          <a:r>
            <a:rPr lang="en-US" dirty="0">
              <a:solidFill>
                <a:schemeClr val="bg1"/>
              </a:solidFill>
              <a:latin typeface="+mn-lt"/>
              <a:cs typeface="Calibri" panose="020F0502020204030204" pitchFamily="34" charset="0"/>
            </a:rPr>
            <a:t>Medical Payments or Personal Injury Protection (PIP)</a:t>
          </a:r>
          <a:endParaRPr lang="en-US" dirty="0">
            <a:solidFill>
              <a:schemeClr val="bg1"/>
            </a:solidFill>
            <a:latin typeface="+mn-lt"/>
          </a:endParaRPr>
        </a:p>
      </dgm:t>
    </dgm:pt>
    <dgm:pt modelId="{1826538D-C209-47E0-82F3-46EC29EE15F4}" type="parTrans" cxnId="{F5DE2C82-BB33-48D3-A9AD-9814718F8BC6}">
      <dgm:prSet/>
      <dgm:spPr/>
      <dgm:t>
        <a:bodyPr/>
        <a:lstStyle/>
        <a:p>
          <a:endParaRPr lang="en-US"/>
        </a:p>
      </dgm:t>
    </dgm:pt>
    <dgm:pt modelId="{4FD2F31E-C3CF-4FE3-965D-65582A67B7FA}" type="sibTrans" cxnId="{F5DE2C82-BB33-48D3-A9AD-9814718F8BC6}">
      <dgm:prSet/>
      <dgm:spPr/>
      <dgm:t>
        <a:bodyPr/>
        <a:lstStyle/>
        <a:p>
          <a:endParaRPr lang="en-US"/>
        </a:p>
      </dgm:t>
    </dgm:pt>
    <dgm:pt modelId="{285D85DC-9ABE-4BCE-99B6-BA8F6BAA568D}">
      <dgm:prSet phldrT="[Text]">
        <dgm:style>
          <a:lnRef idx="2">
            <a:schemeClr val="accent2">
              <a:shade val="15000"/>
            </a:schemeClr>
          </a:lnRef>
          <a:fillRef idx="1">
            <a:schemeClr val="accent2"/>
          </a:fillRef>
          <a:effectRef idx="0">
            <a:schemeClr val="accent2"/>
          </a:effectRef>
          <a:fontRef idx="minor">
            <a:schemeClr val="lt1"/>
          </a:fontRef>
        </dgm:style>
      </dgm:prSet>
      <dgm:spPr/>
      <dgm:t>
        <a:bodyPr/>
        <a:lstStyle/>
        <a:p>
          <a:r>
            <a:rPr lang="en-US" dirty="0">
              <a:solidFill>
                <a:schemeClr val="bg1"/>
              </a:solidFill>
              <a:latin typeface="+mn-lt"/>
              <a:cs typeface="Calibri" panose="020F0502020204030204" pitchFamily="34" charset="0"/>
            </a:rPr>
            <a:t>Hired and Non-Owned Automobile (HNO) Liability Coverage</a:t>
          </a:r>
          <a:endParaRPr lang="en-US" dirty="0">
            <a:solidFill>
              <a:schemeClr val="bg1"/>
            </a:solidFill>
            <a:latin typeface="+mn-lt"/>
          </a:endParaRPr>
        </a:p>
      </dgm:t>
    </dgm:pt>
    <dgm:pt modelId="{316D55C5-202F-413B-8930-FD49E024D93F}" type="parTrans" cxnId="{A87C9B9D-B0B7-491C-B848-F73A00C3041A}">
      <dgm:prSet/>
      <dgm:spPr/>
      <dgm:t>
        <a:bodyPr/>
        <a:lstStyle/>
        <a:p>
          <a:endParaRPr lang="en-US"/>
        </a:p>
      </dgm:t>
    </dgm:pt>
    <dgm:pt modelId="{EAB6A791-6898-47F0-9516-F7FD0538D3DF}" type="sibTrans" cxnId="{A87C9B9D-B0B7-491C-B848-F73A00C3041A}">
      <dgm:prSet/>
      <dgm:spPr/>
      <dgm:t>
        <a:bodyPr/>
        <a:lstStyle/>
        <a:p>
          <a:endParaRPr lang="en-US"/>
        </a:p>
      </dgm:t>
    </dgm:pt>
    <dgm:pt modelId="{80518D14-DF82-4F16-AB53-527FD94053B2}">
      <dgm:prSet phldrT="[Text]">
        <dgm:style>
          <a:lnRef idx="2">
            <a:schemeClr val="accent2">
              <a:shade val="15000"/>
            </a:schemeClr>
          </a:lnRef>
          <a:fillRef idx="1">
            <a:schemeClr val="accent2"/>
          </a:fillRef>
          <a:effectRef idx="0">
            <a:schemeClr val="accent2"/>
          </a:effectRef>
          <a:fontRef idx="minor">
            <a:schemeClr val="lt1"/>
          </a:fontRef>
        </dgm:style>
      </dgm:prSet>
      <dgm:spPr/>
      <dgm:t>
        <a:bodyPr/>
        <a:lstStyle/>
        <a:p>
          <a:r>
            <a:rPr lang="en-US" dirty="0">
              <a:solidFill>
                <a:schemeClr val="bg1"/>
              </a:solidFill>
              <a:effectLst/>
              <a:latin typeface="+mn-lt"/>
              <a:ea typeface="+mn-ea"/>
            </a:rPr>
            <a:t>Damage to Another Party</a:t>
          </a:r>
          <a:endParaRPr lang="en-US" dirty="0">
            <a:solidFill>
              <a:schemeClr val="bg1"/>
            </a:solidFill>
            <a:latin typeface="+mn-lt"/>
          </a:endParaRPr>
        </a:p>
      </dgm:t>
    </dgm:pt>
    <dgm:pt modelId="{851D00AB-540E-47DD-ABC4-6AF0B603B36A}" type="parTrans" cxnId="{1B3D35BC-5ACE-4429-A031-50996D0EDDA6}">
      <dgm:prSet/>
      <dgm:spPr/>
      <dgm:t>
        <a:bodyPr/>
        <a:lstStyle/>
        <a:p>
          <a:endParaRPr lang="en-US"/>
        </a:p>
      </dgm:t>
    </dgm:pt>
    <dgm:pt modelId="{E14A36F1-05B2-4777-AC97-B36515165F31}" type="sibTrans" cxnId="{1B3D35BC-5ACE-4429-A031-50996D0EDDA6}">
      <dgm:prSet/>
      <dgm:spPr/>
      <dgm:t>
        <a:bodyPr/>
        <a:lstStyle/>
        <a:p>
          <a:endParaRPr lang="en-US"/>
        </a:p>
      </dgm:t>
    </dgm:pt>
    <dgm:pt modelId="{3FDF7065-2AEB-4FC0-AA86-B02B780F78BC}">
      <dgm:prSet phldrT="[Text]">
        <dgm:style>
          <a:lnRef idx="2">
            <a:schemeClr val="accent2">
              <a:shade val="15000"/>
            </a:schemeClr>
          </a:lnRef>
          <a:fillRef idx="1">
            <a:schemeClr val="accent2"/>
          </a:fillRef>
          <a:effectRef idx="0">
            <a:schemeClr val="accent2"/>
          </a:effectRef>
          <a:fontRef idx="minor">
            <a:schemeClr val="lt1"/>
          </a:fontRef>
        </dgm:style>
      </dgm:prSet>
      <dgm:spPr/>
      <dgm:t>
        <a:bodyPr/>
        <a:lstStyle/>
        <a:p>
          <a:r>
            <a:rPr lang="en-US" dirty="0">
              <a:solidFill>
                <a:schemeClr val="bg1"/>
              </a:solidFill>
              <a:latin typeface="+mn-lt"/>
              <a:cs typeface="Calibri" panose="020F0502020204030204" pitchFamily="34" charset="0"/>
            </a:rPr>
            <a:t>Underinsured and Uninsured Motorist Protection (UMUIM)</a:t>
          </a:r>
          <a:endParaRPr lang="en-US" dirty="0">
            <a:solidFill>
              <a:schemeClr val="bg1"/>
            </a:solidFill>
            <a:latin typeface="+mn-lt"/>
          </a:endParaRPr>
        </a:p>
      </dgm:t>
    </dgm:pt>
    <dgm:pt modelId="{E0C43513-213E-47DD-A517-05BD098DF00E}" type="parTrans" cxnId="{75DA680C-C928-4917-B1FF-E613F1B74021}">
      <dgm:prSet/>
      <dgm:spPr/>
      <dgm:t>
        <a:bodyPr/>
        <a:lstStyle/>
        <a:p>
          <a:endParaRPr lang="en-US"/>
        </a:p>
      </dgm:t>
    </dgm:pt>
    <dgm:pt modelId="{EE30D31B-640A-4304-9867-0D7C409612A8}" type="sibTrans" cxnId="{75DA680C-C928-4917-B1FF-E613F1B74021}">
      <dgm:prSet/>
      <dgm:spPr/>
      <dgm:t>
        <a:bodyPr/>
        <a:lstStyle/>
        <a:p>
          <a:endParaRPr lang="en-US"/>
        </a:p>
      </dgm:t>
    </dgm:pt>
    <dgm:pt modelId="{DCB39690-2532-48AD-BC62-D2CAEEB02985}" type="pres">
      <dgm:prSet presAssocID="{0BC37EF8-F85D-4C52-8E5C-C38100129A35}" presName="Name0" presStyleCnt="0">
        <dgm:presLayoutVars>
          <dgm:chPref val="1"/>
          <dgm:dir/>
          <dgm:animOne val="branch"/>
          <dgm:animLvl val="lvl"/>
          <dgm:resizeHandles/>
        </dgm:presLayoutVars>
      </dgm:prSet>
      <dgm:spPr/>
    </dgm:pt>
    <dgm:pt modelId="{3FC4F55D-7B97-45A6-AA15-D5FC4474265E}" type="pres">
      <dgm:prSet presAssocID="{48A677E5-0268-471D-9EAC-FE53070580F3}" presName="vertOne" presStyleCnt="0"/>
      <dgm:spPr/>
    </dgm:pt>
    <dgm:pt modelId="{F7946F77-D187-4EC1-99C9-BE677784E257}" type="pres">
      <dgm:prSet presAssocID="{48A677E5-0268-471D-9EAC-FE53070580F3}" presName="txOne" presStyleLbl="node0" presStyleIdx="0" presStyleCnt="1">
        <dgm:presLayoutVars>
          <dgm:chPref val="3"/>
        </dgm:presLayoutVars>
      </dgm:prSet>
      <dgm:spPr/>
    </dgm:pt>
    <dgm:pt modelId="{41681639-47E3-40EB-B140-8A311A9C7CB7}" type="pres">
      <dgm:prSet presAssocID="{48A677E5-0268-471D-9EAC-FE53070580F3}" presName="parTransOne" presStyleCnt="0"/>
      <dgm:spPr/>
    </dgm:pt>
    <dgm:pt modelId="{2B3413C2-82A2-41D7-A945-BC8EA811EFD8}" type="pres">
      <dgm:prSet presAssocID="{48A677E5-0268-471D-9EAC-FE53070580F3}" presName="horzOne" presStyleCnt="0"/>
      <dgm:spPr/>
    </dgm:pt>
    <dgm:pt modelId="{75AE712E-35C2-4029-9A73-44CE1DAB44E1}" type="pres">
      <dgm:prSet presAssocID="{3519279D-9884-4A39-B516-4E94BBE86118}" presName="vertTwo" presStyleCnt="0"/>
      <dgm:spPr/>
    </dgm:pt>
    <dgm:pt modelId="{1A50DA76-D113-4431-BA80-AB32916B5DF7}" type="pres">
      <dgm:prSet presAssocID="{3519279D-9884-4A39-B516-4E94BBE86118}" presName="txTwo" presStyleLbl="node2" presStyleIdx="0" presStyleCnt="2">
        <dgm:presLayoutVars>
          <dgm:chPref val="3"/>
        </dgm:presLayoutVars>
      </dgm:prSet>
      <dgm:spPr/>
    </dgm:pt>
    <dgm:pt modelId="{4A2B8932-A822-4775-92FB-BBE69AC2AC38}" type="pres">
      <dgm:prSet presAssocID="{3519279D-9884-4A39-B516-4E94BBE86118}" presName="parTransTwo" presStyleCnt="0"/>
      <dgm:spPr/>
    </dgm:pt>
    <dgm:pt modelId="{BB7209B0-52DD-417C-8056-5C87A43F4953}" type="pres">
      <dgm:prSet presAssocID="{3519279D-9884-4A39-B516-4E94BBE86118}" presName="horzTwo" presStyleCnt="0"/>
      <dgm:spPr/>
    </dgm:pt>
    <dgm:pt modelId="{E0AB081F-6A67-4702-B802-F43FDDE1243C}" type="pres">
      <dgm:prSet presAssocID="{8DDE5A91-0EED-48F5-9278-4B59F3D9071A}" presName="vertThree" presStyleCnt="0"/>
      <dgm:spPr/>
    </dgm:pt>
    <dgm:pt modelId="{1F10E8BD-3875-498C-9E2F-8D1D27E81BB8}" type="pres">
      <dgm:prSet presAssocID="{8DDE5A91-0EED-48F5-9278-4B59F3D9071A}" presName="txThree" presStyleLbl="node3" presStyleIdx="0" presStyleCnt="3">
        <dgm:presLayoutVars>
          <dgm:chPref val="3"/>
        </dgm:presLayoutVars>
      </dgm:prSet>
      <dgm:spPr/>
    </dgm:pt>
    <dgm:pt modelId="{CDE39154-0DBF-41C3-B8B0-8066C378E425}" type="pres">
      <dgm:prSet presAssocID="{8DDE5A91-0EED-48F5-9278-4B59F3D9071A}" presName="horzThree" presStyleCnt="0"/>
      <dgm:spPr/>
    </dgm:pt>
    <dgm:pt modelId="{189461E8-89A6-4FFD-9EB1-45C0BB796B44}" type="pres">
      <dgm:prSet presAssocID="{4FD2F31E-C3CF-4FE3-965D-65582A67B7FA}" presName="sibSpaceThree" presStyleCnt="0"/>
      <dgm:spPr/>
    </dgm:pt>
    <dgm:pt modelId="{054A642E-7C81-4B74-997F-2098775C54AA}" type="pres">
      <dgm:prSet presAssocID="{285D85DC-9ABE-4BCE-99B6-BA8F6BAA568D}" presName="vertThree" presStyleCnt="0"/>
      <dgm:spPr/>
    </dgm:pt>
    <dgm:pt modelId="{4CD6C39F-A00D-471E-9570-3E58566FC15D}" type="pres">
      <dgm:prSet presAssocID="{285D85DC-9ABE-4BCE-99B6-BA8F6BAA568D}" presName="txThree" presStyleLbl="node3" presStyleIdx="1" presStyleCnt="3">
        <dgm:presLayoutVars>
          <dgm:chPref val="3"/>
        </dgm:presLayoutVars>
      </dgm:prSet>
      <dgm:spPr/>
    </dgm:pt>
    <dgm:pt modelId="{D5A6C93C-3E71-4118-BEBE-D630EA7F1246}" type="pres">
      <dgm:prSet presAssocID="{285D85DC-9ABE-4BCE-99B6-BA8F6BAA568D}" presName="horzThree" presStyleCnt="0"/>
      <dgm:spPr/>
    </dgm:pt>
    <dgm:pt modelId="{889E146C-4C45-47DA-B8F1-45E7167DE478}" type="pres">
      <dgm:prSet presAssocID="{17F65EB7-C865-4162-8BF0-469F3A0997C4}" presName="sibSpaceTwo" presStyleCnt="0"/>
      <dgm:spPr/>
    </dgm:pt>
    <dgm:pt modelId="{5C7DEDB7-7096-4A7E-AB10-8069D211A10D}" type="pres">
      <dgm:prSet presAssocID="{80518D14-DF82-4F16-AB53-527FD94053B2}" presName="vertTwo" presStyleCnt="0"/>
      <dgm:spPr/>
    </dgm:pt>
    <dgm:pt modelId="{0262A385-17D3-4180-A641-0911246791E0}" type="pres">
      <dgm:prSet presAssocID="{80518D14-DF82-4F16-AB53-527FD94053B2}" presName="txTwo" presStyleLbl="node2" presStyleIdx="1" presStyleCnt="2" custLinFactNeighborX="1658" custLinFactNeighborY="12139">
        <dgm:presLayoutVars>
          <dgm:chPref val="3"/>
        </dgm:presLayoutVars>
      </dgm:prSet>
      <dgm:spPr/>
    </dgm:pt>
    <dgm:pt modelId="{046368CD-6F6C-44E2-8286-DF22323C73D2}" type="pres">
      <dgm:prSet presAssocID="{80518D14-DF82-4F16-AB53-527FD94053B2}" presName="parTransTwo" presStyleCnt="0"/>
      <dgm:spPr/>
    </dgm:pt>
    <dgm:pt modelId="{A59498FC-EC48-4FAA-80EB-DE71443CF301}" type="pres">
      <dgm:prSet presAssocID="{80518D14-DF82-4F16-AB53-527FD94053B2}" presName="horzTwo" presStyleCnt="0"/>
      <dgm:spPr/>
    </dgm:pt>
    <dgm:pt modelId="{DAAF91E4-A99F-47C4-8397-E9A66C33C4F1}" type="pres">
      <dgm:prSet presAssocID="{3FDF7065-2AEB-4FC0-AA86-B02B780F78BC}" presName="vertThree" presStyleCnt="0"/>
      <dgm:spPr/>
    </dgm:pt>
    <dgm:pt modelId="{EE6F5787-4C28-43A5-8583-7ACEC4B51A4A}" type="pres">
      <dgm:prSet presAssocID="{3FDF7065-2AEB-4FC0-AA86-B02B780F78BC}" presName="txThree" presStyleLbl="node3" presStyleIdx="2" presStyleCnt="3">
        <dgm:presLayoutVars>
          <dgm:chPref val="3"/>
        </dgm:presLayoutVars>
      </dgm:prSet>
      <dgm:spPr/>
    </dgm:pt>
    <dgm:pt modelId="{4753C0B4-2563-43E2-B424-1F931CC889A5}" type="pres">
      <dgm:prSet presAssocID="{3FDF7065-2AEB-4FC0-AA86-B02B780F78BC}" presName="horzThree" presStyleCnt="0"/>
      <dgm:spPr/>
    </dgm:pt>
  </dgm:ptLst>
  <dgm:cxnLst>
    <dgm:cxn modelId="{75DA680C-C928-4917-B1FF-E613F1B74021}" srcId="{80518D14-DF82-4F16-AB53-527FD94053B2}" destId="{3FDF7065-2AEB-4FC0-AA86-B02B780F78BC}" srcOrd="0" destOrd="0" parTransId="{E0C43513-213E-47DD-A517-05BD098DF00E}" sibTransId="{EE30D31B-640A-4304-9867-0D7C409612A8}"/>
    <dgm:cxn modelId="{4DEECF35-0E86-4342-9F1F-77828AEB180C}" srcId="{0BC37EF8-F85D-4C52-8E5C-C38100129A35}" destId="{48A677E5-0268-471D-9EAC-FE53070580F3}" srcOrd="0" destOrd="0" parTransId="{D13C715B-D3B1-4FB2-B4DA-5E1499628949}" sibTransId="{6F0E0609-A030-4893-BC62-1CE2A23FF455}"/>
    <dgm:cxn modelId="{26967638-A27E-4172-9157-C904F1F96555}" type="presOf" srcId="{48A677E5-0268-471D-9EAC-FE53070580F3}" destId="{F7946F77-D187-4EC1-99C9-BE677784E257}" srcOrd="0" destOrd="0" presId="urn:microsoft.com/office/officeart/2005/8/layout/hierarchy4"/>
    <dgm:cxn modelId="{AA9F4B5D-AB9D-47FE-AE8E-2CB48D1BB010}" srcId="{48A677E5-0268-471D-9EAC-FE53070580F3}" destId="{3519279D-9884-4A39-B516-4E94BBE86118}" srcOrd="0" destOrd="0" parTransId="{FF83CBC0-3907-419B-9621-E005C3B6CF05}" sibTransId="{17F65EB7-C865-4162-8BF0-469F3A0997C4}"/>
    <dgm:cxn modelId="{A126CB53-5B24-4169-90EA-82CABBC05B77}" type="presOf" srcId="{3519279D-9884-4A39-B516-4E94BBE86118}" destId="{1A50DA76-D113-4431-BA80-AB32916B5DF7}" srcOrd="0" destOrd="0" presId="urn:microsoft.com/office/officeart/2005/8/layout/hierarchy4"/>
    <dgm:cxn modelId="{5C9DF381-E16B-497D-9EDA-71CCF112EDBB}" type="presOf" srcId="{3FDF7065-2AEB-4FC0-AA86-B02B780F78BC}" destId="{EE6F5787-4C28-43A5-8583-7ACEC4B51A4A}" srcOrd="0" destOrd="0" presId="urn:microsoft.com/office/officeart/2005/8/layout/hierarchy4"/>
    <dgm:cxn modelId="{F5DE2C82-BB33-48D3-A9AD-9814718F8BC6}" srcId="{3519279D-9884-4A39-B516-4E94BBE86118}" destId="{8DDE5A91-0EED-48F5-9278-4B59F3D9071A}" srcOrd="0" destOrd="0" parTransId="{1826538D-C209-47E0-82F3-46EC29EE15F4}" sibTransId="{4FD2F31E-C3CF-4FE3-965D-65582A67B7FA}"/>
    <dgm:cxn modelId="{60882489-8EE1-49B2-85E1-0CA9FC4C9DCA}" type="presOf" srcId="{8DDE5A91-0EED-48F5-9278-4B59F3D9071A}" destId="{1F10E8BD-3875-498C-9E2F-8D1D27E81BB8}" srcOrd="0" destOrd="0" presId="urn:microsoft.com/office/officeart/2005/8/layout/hierarchy4"/>
    <dgm:cxn modelId="{A87C9B9D-B0B7-491C-B848-F73A00C3041A}" srcId="{3519279D-9884-4A39-B516-4E94BBE86118}" destId="{285D85DC-9ABE-4BCE-99B6-BA8F6BAA568D}" srcOrd="1" destOrd="0" parTransId="{316D55C5-202F-413B-8930-FD49E024D93F}" sibTransId="{EAB6A791-6898-47F0-9516-F7FD0538D3DF}"/>
    <dgm:cxn modelId="{7D1845A8-C692-404E-8496-F60B6CB62C3B}" type="presOf" srcId="{80518D14-DF82-4F16-AB53-527FD94053B2}" destId="{0262A385-17D3-4180-A641-0911246791E0}" srcOrd="0" destOrd="0" presId="urn:microsoft.com/office/officeart/2005/8/layout/hierarchy4"/>
    <dgm:cxn modelId="{4757EAA8-E64D-4503-B838-51506A0C2B3A}" type="presOf" srcId="{285D85DC-9ABE-4BCE-99B6-BA8F6BAA568D}" destId="{4CD6C39F-A00D-471E-9570-3E58566FC15D}" srcOrd="0" destOrd="0" presId="urn:microsoft.com/office/officeart/2005/8/layout/hierarchy4"/>
    <dgm:cxn modelId="{1B3D35BC-5ACE-4429-A031-50996D0EDDA6}" srcId="{48A677E5-0268-471D-9EAC-FE53070580F3}" destId="{80518D14-DF82-4F16-AB53-527FD94053B2}" srcOrd="1" destOrd="0" parTransId="{851D00AB-540E-47DD-ABC4-6AF0B603B36A}" sibTransId="{E14A36F1-05B2-4777-AC97-B36515165F31}"/>
    <dgm:cxn modelId="{8F5783E4-3FEF-4B3F-8A69-859EDA054EF4}" type="presOf" srcId="{0BC37EF8-F85D-4C52-8E5C-C38100129A35}" destId="{DCB39690-2532-48AD-BC62-D2CAEEB02985}" srcOrd="0" destOrd="0" presId="urn:microsoft.com/office/officeart/2005/8/layout/hierarchy4"/>
    <dgm:cxn modelId="{9324E727-7A4E-453A-8FDC-026461CA522D}" type="presParOf" srcId="{DCB39690-2532-48AD-BC62-D2CAEEB02985}" destId="{3FC4F55D-7B97-45A6-AA15-D5FC4474265E}" srcOrd="0" destOrd="0" presId="urn:microsoft.com/office/officeart/2005/8/layout/hierarchy4"/>
    <dgm:cxn modelId="{56D5D906-DCC4-410B-A148-2A0A9FE088F5}" type="presParOf" srcId="{3FC4F55D-7B97-45A6-AA15-D5FC4474265E}" destId="{F7946F77-D187-4EC1-99C9-BE677784E257}" srcOrd="0" destOrd="0" presId="urn:microsoft.com/office/officeart/2005/8/layout/hierarchy4"/>
    <dgm:cxn modelId="{4A0E83F5-3D9F-4EAB-86E0-E9B8B9B0B2A1}" type="presParOf" srcId="{3FC4F55D-7B97-45A6-AA15-D5FC4474265E}" destId="{41681639-47E3-40EB-B140-8A311A9C7CB7}" srcOrd="1" destOrd="0" presId="urn:microsoft.com/office/officeart/2005/8/layout/hierarchy4"/>
    <dgm:cxn modelId="{CDE58014-4644-4572-A2A4-61BFC413A791}" type="presParOf" srcId="{3FC4F55D-7B97-45A6-AA15-D5FC4474265E}" destId="{2B3413C2-82A2-41D7-A945-BC8EA811EFD8}" srcOrd="2" destOrd="0" presId="urn:microsoft.com/office/officeart/2005/8/layout/hierarchy4"/>
    <dgm:cxn modelId="{AC7D4D96-7041-4667-8CE7-49B44F8B90A5}" type="presParOf" srcId="{2B3413C2-82A2-41D7-A945-BC8EA811EFD8}" destId="{75AE712E-35C2-4029-9A73-44CE1DAB44E1}" srcOrd="0" destOrd="0" presId="urn:microsoft.com/office/officeart/2005/8/layout/hierarchy4"/>
    <dgm:cxn modelId="{D21125EA-3CF8-4A05-AC8F-5605EA674D19}" type="presParOf" srcId="{75AE712E-35C2-4029-9A73-44CE1DAB44E1}" destId="{1A50DA76-D113-4431-BA80-AB32916B5DF7}" srcOrd="0" destOrd="0" presId="urn:microsoft.com/office/officeart/2005/8/layout/hierarchy4"/>
    <dgm:cxn modelId="{6591427B-A3E6-4032-BCFC-17A8479C4060}" type="presParOf" srcId="{75AE712E-35C2-4029-9A73-44CE1DAB44E1}" destId="{4A2B8932-A822-4775-92FB-BBE69AC2AC38}" srcOrd="1" destOrd="0" presId="urn:microsoft.com/office/officeart/2005/8/layout/hierarchy4"/>
    <dgm:cxn modelId="{BAB57E5F-D71F-4832-B12F-03BD823572BE}" type="presParOf" srcId="{75AE712E-35C2-4029-9A73-44CE1DAB44E1}" destId="{BB7209B0-52DD-417C-8056-5C87A43F4953}" srcOrd="2" destOrd="0" presId="urn:microsoft.com/office/officeart/2005/8/layout/hierarchy4"/>
    <dgm:cxn modelId="{6D2FC9A3-3DD3-4AD3-BF9D-1C710637505E}" type="presParOf" srcId="{BB7209B0-52DD-417C-8056-5C87A43F4953}" destId="{E0AB081F-6A67-4702-B802-F43FDDE1243C}" srcOrd="0" destOrd="0" presId="urn:microsoft.com/office/officeart/2005/8/layout/hierarchy4"/>
    <dgm:cxn modelId="{A9E6C6C1-84AD-42E8-8CB7-ED032A042387}" type="presParOf" srcId="{E0AB081F-6A67-4702-B802-F43FDDE1243C}" destId="{1F10E8BD-3875-498C-9E2F-8D1D27E81BB8}" srcOrd="0" destOrd="0" presId="urn:microsoft.com/office/officeart/2005/8/layout/hierarchy4"/>
    <dgm:cxn modelId="{E99DE7E7-E75C-4279-9E19-E0EE1F1E2382}" type="presParOf" srcId="{E0AB081F-6A67-4702-B802-F43FDDE1243C}" destId="{CDE39154-0DBF-41C3-B8B0-8066C378E425}" srcOrd="1" destOrd="0" presId="urn:microsoft.com/office/officeart/2005/8/layout/hierarchy4"/>
    <dgm:cxn modelId="{22F03F80-7239-4980-BFF6-3C295C9F0EDE}" type="presParOf" srcId="{BB7209B0-52DD-417C-8056-5C87A43F4953}" destId="{189461E8-89A6-4FFD-9EB1-45C0BB796B44}" srcOrd="1" destOrd="0" presId="urn:microsoft.com/office/officeart/2005/8/layout/hierarchy4"/>
    <dgm:cxn modelId="{D4DCCEFE-CC64-4DFF-B0F2-3E574B9BB63F}" type="presParOf" srcId="{BB7209B0-52DD-417C-8056-5C87A43F4953}" destId="{054A642E-7C81-4B74-997F-2098775C54AA}" srcOrd="2" destOrd="0" presId="urn:microsoft.com/office/officeart/2005/8/layout/hierarchy4"/>
    <dgm:cxn modelId="{523CDE30-9749-433B-B03B-878FF13FA055}" type="presParOf" srcId="{054A642E-7C81-4B74-997F-2098775C54AA}" destId="{4CD6C39F-A00D-471E-9570-3E58566FC15D}" srcOrd="0" destOrd="0" presId="urn:microsoft.com/office/officeart/2005/8/layout/hierarchy4"/>
    <dgm:cxn modelId="{173D236C-B57C-4EC8-ADB2-73F7FCFEFF8D}" type="presParOf" srcId="{054A642E-7C81-4B74-997F-2098775C54AA}" destId="{D5A6C93C-3E71-4118-BEBE-D630EA7F1246}" srcOrd="1" destOrd="0" presId="urn:microsoft.com/office/officeart/2005/8/layout/hierarchy4"/>
    <dgm:cxn modelId="{77A02340-E51E-46BB-BD47-DE3315B9E223}" type="presParOf" srcId="{2B3413C2-82A2-41D7-A945-BC8EA811EFD8}" destId="{889E146C-4C45-47DA-B8F1-45E7167DE478}" srcOrd="1" destOrd="0" presId="urn:microsoft.com/office/officeart/2005/8/layout/hierarchy4"/>
    <dgm:cxn modelId="{139363EB-8223-4440-B01F-DB5D61C930E3}" type="presParOf" srcId="{2B3413C2-82A2-41D7-A945-BC8EA811EFD8}" destId="{5C7DEDB7-7096-4A7E-AB10-8069D211A10D}" srcOrd="2" destOrd="0" presId="urn:microsoft.com/office/officeart/2005/8/layout/hierarchy4"/>
    <dgm:cxn modelId="{44C6102D-1846-467E-8A86-D3D832AF2DD9}" type="presParOf" srcId="{5C7DEDB7-7096-4A7E-AB10-8069D211A10D}" destId="{0262A385-17D3-4180-A641-0911246791E0}" srcOrd="0" destOrd="0" presId="urn:microsoft.com/office/officeart/2005/8/layout/hierarchy4"/>
    <dgm:cxn modelId="{BFE6EC5B-A82B-4CDA-AFCD-DBB5B13E0CD9}" type="presParOf" srcId="{5C7DEDB7-7096-4A7E-AB10-8069D211A10D}" destId="{046368CD-6F6C-44E2-8286-DF22323C73D2}" srcOrd="1" destOrd="0" presId="urn:microsoft.com/office/officeart/2005/8/layout/hierarchy4"/>
    <dgm:cxn modelId="{38BA91C6-8537-4DFB-B58C-647D8CD65086}" type="presParOf" srcId="{5C7DEDB7-7096-4A7E-AB10-8069D211A10D}" destId="{A59498FC-EC48-4FAA-80EB-DE71443CF301}" srcOrd="2" destOrd="0" presId="urn:microsoft.com/office/officeart/2005/8/layout/hierarchy4"/>
    <dgm:cxn modelId="{731E236F-808C-4C78-A987-16AD85ACF1F2}" type="presParOf" srcId="{A59498FC-EC48-4FAA-80EB-DE71443CF301}" destId="{DAAF91E4-A99F-47C4-8397-E9A66C33C4F1}" srcOrd="0" destOrd="0" presId="urn:microsoft.com/office/officeart/2005/8/layout/hierarchy4"/>
    <dgm:cxn modelId="{B59C1C00-399D-4B52-9646-8C8760947C19}" type="presParOf" srcId="{DAAF91E4-A99F-47C4-8397-E9A66C33C4F1}" destId="{EE6F5787-4C28-43A5-8583-7ACEC4B51A4A}" srcOrd="0" destOrd="0" presId="urn:microsoft.com/office/officeart/2005/8/layout/hierarchy4"/>
    <dgm:cxn modelId="{EB2D5935-39A6-4DCF-9A0E-6466AF749C28}" type="presParOf" srcId="{DAAF91E4-A99F-47C4-8397-E9A66C33C4F1}" destId="{4753C0B4-2563-43E2-B424-1F931CC889A5}"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A015E0F-94C3-40E4-878A-83A6547F84DF}" type="doc">
      <dgm:prSet loTypeId="urn:microsoft.com/office/officeart/2005/8/layout/vList2" loCatId="list" qsTypeId="urn:microsoft.com/office/officeart/2005/8/quickstyle/simple1" qsCatId="simple" csTypeId="urn:microsoft.com/office/officeart/2005/8/colors/colorful5" csCatId="colorful" phldr="1"/>
      <dgm:spPr/>
    </dgm:pt>
    <dgm:pt modelId="{411DE121-C50E-4838-88AB-ED665B38CBE8}">
      <dgm:prSet phldrT="[Text]"/>
      <dgm:spPr/>
      <dgm:t>
        <a:bodyPr/>
        <a:lstStyle/>
        <a:p>
          <a:pPr>
            <a:buNone/>
          </a:pPr>
          <a:r>
            <a:rPr lang="en-US" dirty="0">
              <a:latin typeface="+mn-lt"/>
              <a:cs typeface="Arial" panose="020B0604020202020204" pitchFamily="34" charset="0"/>
            </a:rPr>
            <a:t>P</a:t>
          </a:r>
          <a:r>
            <a:rPr lang="en-US" dirty="0">
              <a:effectLst/>
              <a:latin typeface="+mn-lt"/>
              <a:cs typeface="Arial" panose="020B0604020202020204" pitchFamily="34" charset="0"/>
            </a:rPr>
            <a:t>rovides Comprehensive and Collision Coverage to a</a:t>
          </a:r>
          <a:r>
            <a:rPr lang="en-US" b="0" dirty="0">
              <a:effectLst/>
              <a:latin typeface="+mn-lt"/>
              <a:cs typeface="Arial" panose="020B0604020202020204" pitchFamily="34" charset="0"/>
            </a:rPr>
            <a:t> Covered </a:t>
          </a:r>
          <a:r>
            <a:rPr lang="en-US" dirty="0">
              <a:effectLst/>
              <a:latin typeface="+mn-lt"/>
              <a:cs typeface="Arial" panose="020B0604020202020204" pitchFamily="34" charset="0"/>
            </a:rPr>
            <a:t>Vehicle</a:t>
          </a:r>
          <a:endParaRPr lang="en-US" dirty="0">
            <a:latin typeface="+mn-lt"/>
          </a:endParaRPr>
        </a:p>
      </dgm:t>
    </dgm:pt>
    <dgm:pt modelId="{A98FE7C9-4DFF-4E99-AF19-69A429F24C8F}" type="parTrans" cxnId="{616AAD5F-89D0-42BE-927C-955EC6300FE2}">
      <dgm:prSet/>
      <dgm:spPr/>
      <dgm:t>
        <a:bodyPr/>
        <a:lstStyle/>
        <a:p>
          <a:endParaRPr lang="en-US"/>
        </a:p>
      </dgm:t>
    </dgm:pt>
    <dgm:pt modelId="{47C91ECD-7CD8-4D15-BAF4-078054217FB3}" type="sibTrans" cxnId="{616AAD5F-89D0-42BE-927C-955EC6300FE2}">
      <dgm:prSet/>
      <dgm:spPr/>
      <dgm:t>
        <a:bodyPr/>
        <a:lstStyle/>
        <a:p>
          <a:endParaRPr lang="en-US"/>
        </a:p>
      </dgm:t>
    </dgm:pt>
    <dgm:pt modelId="{6433830A-717A-4FBB-9DBA-AEC476A1EE00}">
      <dgm:prSet phldrT="[Text]"/>
      <dgm:spPr/>
      <dgm:t>
        <a:bodyPr/>
        <a:lstStyle/>
        <a:p>
          <a:pPr>
            <a:buNone/>
          </a:pPr>
          <a:r>
            <a:rPr lang="en-US" dirty="0">
              <a:effectLst/>
              <a:latin typeface="+mn-lt"/>
              <a:cs typeface="Arial" panose="020B0604020202020204" pitchFamily="34" charset="0"/>
            </a:rPr>
            <a:t>Damage to Your Automobiles</a:t>
          </a:r>
          <a:endParaRPr lang="en-US" dirty="0">
            <a:latin typeface="+mn-lt"/>
          </a:endParaRPr>
        </a:p>
      </dgm:t>
    </dgm:pt>
    <dgm:pt modelId="{97FAC5C1-1E26-4D2D-BB7E-A6E958F05AA1}" type="parTrans" cxnId="{3224558B-A392-4902-8597-912B7706C3EB}">
      <dgm:prSet/>
      <dgm:spPr/>
      <dgm:t>
        <a:bodyPr/>
        <a:lstStyle/>
        <a:p>
          <a:endParaRPr lang="en-US"/>
        </a:p>
      </dgm:t>
    </dgm:pt>
    <dgm:pt modelId="{CF4BF2EF-D6BC-4CCA-B92E-DB5C817A9EA6}" type="sibTrans" cxnId="{3224558B-A392-4902-8597-912B7706C3EB}">
      <dgm:prSet/>
      <dgm:spPr/>
      <dgm:t>
        <a:bodyPr/>
        <a:lstStyle/>
        <a:p>
          <a:endParaRPr lang="en-US"/>
        </a:p>
      </dgm:t>
    </dgm:pt>
    <dgm:pt modelId="{545A967A-CE59-4E44-AE69-64EF739363BB}">
      <dgm:prSet phldrT="[Text]"/>
      <dgm:spPr/>
      <dgm:t>
        <a:bodyPr/>
        <a:lstStyle/>
        <a:p>
          <a:pPr>
            <a:buNone/>
          </a:pPr>
          <a:r>
            <a:rPr lang="en-US" dirty="0">
              <a:effectLst/>
              <a:latin typeface="+mn-lt"/>
              <a:cs typeface="Arial" panose="020B0604020202020204" pitchFamily="34" charset="0"/>
            </a:rPr>
            <a:t>Permanently Attached Equipment.</a:t>
          </a:r>
          <a:endParaRPr lang="en-US" dirty="0">
            <a:latin typeface="+mn-lt"/>
          </a:endParaRPr>
        </a:p>
      </dgm:t>
    </dgm:pt>
    <dgm:pt modelId="{DE890CE2-4415-48F2-8788-599EC70B9081}" type="parTrans" cxnId="{76887954-E344-444A-9F71-C824E19D827C}">
      <dgm:prSet/>
      <dgm:spPr/>
      <dgm:t>
        <a:bodyPr/>
        <a:lstStyle/>
        <a:p>
          <a:endParaRPr lang="en-US"/>
        </a:p>
      </dgm:t>
    </dgm:pt>
    <dgm:pt modelId="{E5B59008-2280-423B-9269-3F2250F06815}" type="sibTrans" cxnId="{76887954-E344-444A-9F71-C824E19D827C}">
      <dgm:prSet/>
      <dgm:spPr/>
      <dgm:t>
        <a:bodyPr/>
        <a:lstStyle/>
        <a:p>
          <a:endParaRPr lang="en-US"/>
        </a:p>
      </dgm:t>
    </dgm:pt>
    <dgm:pt modelId="{6ECBDC8D-9CEF-42B9-894D-350E0D1DAD2A}" type="pres">
      <dgm:prSet presAssocID="{9A015E0F-94C3-40E4-878A-83A6547F84DF}" presName="linear" presStyleCnt="0">
        <dgm:presLayoutVars>
          <dgm:animLvl val="lvl"/>
          <dgm:resizeHandles val="exact"/>
        </dgm:presLayoutVars>
      </dgm:prSet>
      <dgm:spPr/>
    </dgm:pt>
    <dgm:pt modelId="{DA08295F-FF49-4367-A495-56F2530127C9}" type="pres">
      <dgm:prSet presAssocID="{411DE121-C50E-4838-88AB-ED665B38CBE8}" presName="parentText" presStyleLbl="node1" presStyleIdx="0" presStyleCnt="3">
        <dgm:presLayoutVars>
          <dgm:chMax val="0"/>
          <dgm:bulletEnabled val="1"/>
        </dgm:presLayoutVars>
      </dgm:prSet>
      <dgm:spPr/>
    </dgm:pt>
    <dgm:pt modelId="{0405C5D8-6E29-4E9C-ACEA-B55E681DF6AD}" type="pres">
      <dgm:prSet presAssocID="{47C91ECD-7CD8-4D15-BAF4-078054217FB3}" presName="spacer" presStyleCnt="0"/>
      <dgm:spPr/>
    </dgm:pt>
    <dgm:pt modelId="{4C2C2E85-758A-4F49-872F-FEA787A18C0B}" type="pres">
      <dgm:prSet presAssocID="{6433830A-717A-4FBB-9DBA-AEC476A1EE00}" presName="parentText" presStyleLbl="node1" presStyleIdx="1" presStyleCnt="3">
        <dgm:presLayoutVars>
          <dgm:chMax val="0"/>
          <dgm:bulletEnabled val="1"/>
        </dgm:presLayoutVars>
      </dgm:prSet>
      <dgm:spPr/>
    </dgm:pt>
    <dgm:pt modelId="{7537C01C-3A93-4940-BBB8-2E6D28216453}" type="pres">
      <dgm:prSet presAssocID="{CF4BF2EF-D6BC-4CCA-B92E-DB5C817A9EA6}" presName="spacer" presStyleCnt="0"/>
      <dgm:spPr/>
    </dgm:pt>
    <dgm:pt modelId="{104EB5FC-0EE7-44C0-A085-9B5112927B8C}" type="pres">
      <dgm:prSet presAssocID="{545A967A-CE59-4E44-AE69-64EF739363BB}" presName="parentText" presStyleLbl="node1" presStyleIdx="2" presStyleCnt="3">
        <dgm:presLayoutVars>
          <dgm:chMax val="0"/>
          <dgm:bulletEnabled val="1"/>
        </dgm:presLayoutVars>
      </dgm:prSet>
      <dgm:spPr/>
    </dgm:pt>
  </dgm:ptLst>
  <dgm:cxnLst>
    <dgm:cxn modelId="{CFC1E205-9F44-4F6A-A8FC-DEC125F390E7}" type="presOf" srcId="{6433830A-717A-4FBB-9DBA-AEC476A1EE00}" destId="{4C2C2E85-758A-4F49-872F-FEA787A18C0B}" srcOrd="0" destOrd="0" presId="urn:microsoft.com/office/officeart/2005/8/layout/vList2"/>
    <dgm:cxn modelId="{8B1F2117-13B6-47AE-97D1-B0C87D6C78DA}" type="presOf" srcId="{9A015E0F-94C3-40E4-878A-83A6547F84DF}" destId="{6ECBDC8D-9CEF-42B9-894D-350E0D1DAD2A}" srcOrd="0" destOrd="0" presId="urn:microsoft.com/office/officeart/2005/8/layout/vList2"/>
    <dgm:cxn modelId="{616AAD5F-89D0-42BE-927C-955EC6300FE2}" srcId="{9A015E0F-94C3-40E4-878A-83A6547F84DF}" destId="{411DE121-C50E-4838-88AB-ED665B38CBE8}" srcOrd="0" destOrd="0" parTransId="{A98FE7C9-4DFF-4E99-AF19-69A429F24C8F}" sibTransId="{47C91ECD-7CD8-4D15-BAF4-078054217FB3}"/>
    <dgm:cxn modelId="{76887954-E344-444A-9F71-C824E19D827C}" srcId="{9A015E0F-94C3-40E4-878A-83A6547F84DF}" destId="{545A967A-CE59-4E44-AE69-64EF739363BB}" srcOrd="2" destOrd="0" parTransId="{DE890CE2-4415-48F2-8788-599EC70B9081}" sibTransId="{E5B59008-2280-423B-9269-3F2250F06815}"/>
    <dgm:cxn modelId="{249B2C7F-D1F7-4EB8-AFF4-E8A61CECDEF7}" type="presOf" srcId="{411DE121-C50E-4838-88AB-ED665B38CBE8}" destId="{DA08295F-FF49-4367-A495-56F2530127C9}" srcOrd="0" destOrd="0" presId="urn:microsoft.com/office/officeart/2005/8/layout/vList2"/>
    <dgm:cxn modelId="{3224558B-A392-4902-8597-912B7706C3EB}" srcId="{9A015E0F-94C3-40E4-878A-83A6547F84DF}" destId="{6433830A-717A-4FBB-9DBA-AEC476A1EE00}" srcOrd="1" destOrd="0" parTransId="{97FAC5C1-1E26-4D2D-BB7E-A6E958F05AA1}" sibTransId="{CF4BF2EF-D6BC-4CCA-B92E-DB5C817A9EA6}"/>
    <dgm:cxn modelId="{650B64C1-97E7-4183-AE48-047C44E14E6D}" type="presOf" srcId="{545A967A-CE59-4E44-AE69-64EF739363BB}" destId="{104EB5FC-0EE7-44C0-A085-9B5112927B8C}" srcOrd="0" destOrd="0" presId="urn:microsoft.com/office/officeart/2005/8/layout/vList2"/>
    <dgm:cxn modelId="{19A4E2CB-D2A0-4748-A594-612BA671EAC1}" type="presParOf" srcId="{6ECBDC8D-9CEF-42B9-894D-350E0D1DAD2A}" destId="{DA08295F-FF49-4367-A495-56F2530127C9}" srcOrd="0" destOrd="0" presId="urn:microsoft.com/office/officeart/2005/8/layout/vList2"/>
    <dgm:cxn modelId="{86349B4D-FC75-4DF8-B736-C01F18B5D814}" type="presParOf" srcId="{6ECBDC8D-9CEF-42B9-894D-350E0D1DAD2A}" destId="{0405C5D8-6E29-4E9C-ACEA-B55E681DF6AD}" srcOrd="1" destOrd="0" presId="urn:microsoft.com/office/officeart/2005/8/layout/vList2"/>
    <dgm:cxn modelId="{A15BE40F-79DD-4816-A636-8D35B306A7D3}" type="presParOf" srcId="{6ECBDC8D-9CEF-42B9-894D-350E0D1DAD2A}" destId="{4C2C2E85-758A-4F49-872F-FEA787A18C0B}" srcOrd="2" destOrd="0" presId="urn:microsoft.com/office/officeart/2005/8/layout/vList2"/>
    <dgm:cxn modelId="{48E4DAC1-D4DA-437A-9C51-2F8A81718760}" type="presParOf" srcId="{6ECBDC8D-9CEF-42B9-894D-350E0D1DAD2A}" destId="{7537C01C-3A93-4940-BBB8-2E6D28216453}" srcOrd="3" destOrd="0" presId="urn:microsoft.com/office/officeart/2005/8/layout/vList2"/>
    <dgm:cxn modelId="{8C4CDB50-17DA-4902-B3AB-BA013F31D375}" type="presParOf" srcId="{6ECBDC8D-9CEF-42B9-894D-350E0D1DAD2A}" destId="{104EB5FC-0EE7-44C0-A085-9B5112927B8C}"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53F6D85-7954-4AA3-960B-34BB5106DE0C}"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US"/>
        </a:p>
      </dgm:t>
    </dgm:pt>
    <dgm:pt modelId="{45E2D6A0-FD5F-4897-93E0-58393C8E15A4}">
      <dgm:prSet phldrT="[Text]">
        <dgm:style>
          <a:lnRef idx="2">
            <a:schemeClr val="accent4">
              <a:shade val="15000"/>
            </a:schemeClr>
          </a:lnRef>
          <a:fillRef idx="1">
            <a:schemeClr val="accent4"/>
          </a:fillRef>
          <a:effectRef idx="0">
            <a:schemeClr val="accent4"/>
          </a:effectRef>
          <a:fontRef idx="minor">
            <a:schemeClr val="lt1"/>
          </a:fontRef>
        </dgm:style>
      </dgm:prSet>
      <dgm:spPr/>
      <dgm:t>
        <a:bodyPr/>
        <a:lstStyle/>
        <a:p>
          <a:pPr algn="ctr"/>
          <a:r>
            <a:rPr lang="en-US" dirty="0">
              <a:latin typeface="+mn-lt"/>
            </a:rPr>
            <a:t>General Liability	</a:t>
          </a:r>
        </a:p>
      </dgm:t>
    </dgm:pt>
    <dgm:pt modelId="{C0F61685-6AC0-4973-8B1D-AC3DFB496EE2}" type="parTrans" cxnId="{5D94D8E9-AF26-4E82-A251-B83B62070F18}">
      <dgm:prSet/>
      <dgm:spPr/>
      <dgm:t>
        <a:bodyPr/>
        <a:lstStyle/>
        <a:p>
          <a:endParaRPr lang="en-US"/>
        </a:p>
      </dgm:t>
    </dgm:pt>
    <dgm:pt modelId="{3DE7A2B6-A631-4339-A409-CD90AD97A7A3}" type="sibTrans" cxnId="{5D94D8E9-AF26-4E82-A251-B83B62070F18}">
      <dgm:prSet/>
      <dgm:spPr/>
      <dgm:t>
        <a:bodyPr/>
        <a:lstStyle/>
        <a:p>
          <a:endParaRPr lang="en-US"/>
        </a:p>
      </dgm:t>
    </dgm:pt>
    <dgm:pt modelId="{AACBD134-A23B-4CFA-8C82-F6DF368AC1A0}">
      <dgm:prSet phldrT="[Text]">
        <dgm:style>
          <a:lnRef idx="2">
            <a:schemeClr val="accent4">
              <a:shade val="15000"/>
            </a:schemeClr>
          </a:lnRef>
          <a:fillRef idx="1">
            <a:schemeClr val="accent4"/>
          </a:fillRef>
          <a:effectRef idx="0">
            <a:schemeClr val="accent4"/>
          </a:effectRef>
          <a:fontRef idx="minor">
            <a:schemeClr val="lt1"/>
          </a:fontRef>
        </dgm:style>
      </dgm:prSet>
      <dgm:spPr/>
      <dgm:t>
        <a:bodyPr/>
        <a:lstStyle/>
        <a:p>
          <a:pPr algn="ctr">
            <a:buNone/>
          </a:pPr>
          <a:r>
            <a:rPr lang="en-US" dirty="0">
              <a:solidFill>
                <a:schemeClr val="bg1"/>
              </a:solidFill>
              <a:effectLst/>
              <a:latin typeface="+mn-lt"/>
              <a:cs typeface="Arial" panose="020B0604020202020204" pitchFamily="34" charset="0"/>
            </a:rPr>
            <a:t>Provides Liability Coverage for Bodily Injury or Property Damage Arising Out of a Negligent Act to Another Party.</a:t>
          </a:r>
          <a:endParaRPr lang="en-US" dirty="0">
            <a:solidFill>
              <a:schemeClr val="bg1"/>
            </a:solidFill>
            <a:latin typeface="+mn-lt"/>
          </a:endParaRPr>
        </a:p>
      </dgm:t>
    </dgm:pt>
    <dgm:pt modelId="{835B01D1-75E4-49BD-B0C3-1E0310BED09E}" type="parTrans" cxnId="{52D3577E-13AD-4B52-9FBA-13928E90C80B}">
      <dgm:prSet/>
      <dgm:spPr/>
      <dgm:t>
        <a:bodyPr/>
        <a:lstStyle/>
        <a:p>
          <a:endParaRPr lang="en-US"/>
        </a:p>
      </dgm:t>
    </dgm:pt>
    <dgm:pt modelId="{7D5FBA35-A9BC-41F7-9532-66722EB8F280}" type="sibTrans" cxnId="{52D3577E-13AD-4B52-9FBA-13928E90C80B}">
      <dgm:prSet/>
      <dgm:spPr/>
      <dgm:t>
        <a:bodyPr/>
        <a:lstStyle/>
        <a:p>
          <a:endParaRPr lang="en-US"/>
        </a:p>
      </dgm:t>
    </dgm:pt>
    <dgm:pt modelId="{3FB5C0B8-77F0-468D-BAE5-7B2FFBF03EC0}">
      <dgm:prSet phldrT="[Text]">
        <dgm:style>
          <a:lnRef idx="2">
            <a:schemeClr val="accent4">
              <a:shade val="15000"/>
            </a:schemeClr>
          </a:lnRef>
          <a:fillRef idx="1">
            <a:schemeClr val="accent4"/>
          </a:fillRef>
          <a:effectRef idx="0">
            <a:schemeClr val="accent4"/>
          </a:effectRef>
          <a:fontRef idx="minor">
            <a:schemeClr val="lt1"/>
          </a:fontRef>
        </dgm:style>
      </dgm:prSet>
      <dgm:spPr/>
      <dgm:t>
        <a:bodyPr/>
        <a:lstStyle/>
        <a:p>
          <a:r>
            <a:rPr lang="en-US" dirty="0">
              <a:solidFill>
                <a:schemeClr val="bg1"/>
              </a:solidFill>
              <a:latin typeface="+mn-lt"/>
              <a:ea typeface="Calibri" panose="020F0502020204030204" pitchFamily="34" charset="0"/>
              <a:cs typeface="Arial" panose="020B0604020202020204" pitchFamily="34" charset="0"/>
            </a:rPr>
            <a:t>Products and Completed Operations</a:t>
          </a:r>
          <a:endParaRPr lang="en-US" dirty="0">
            <a:solidFill>
              <a:schemeClr val="bg1"/>
            </a:solidFill>
            <a:latin typeface="+mn-lt"/>
          </a:endParaRPr>
        </a:p>
      </dgm:t>
    </dgm:pt>
    <dgm:pt modelId="{0163D100-A9E4-4B06-8302-CF262ACEB526}" type="parTrans" cxnId="{DE3B8C66-53BB-401C-8480-FAE0F555128A}">
      <dgm:prSet/>
      <dgm:spPr/>
      <dgm:t>
        <a:bodyPr/>
        <a:lstStyle/>
        <a:p>
          <a:endParaRPr lang="en-US"/>
        </a:p>
      </dgm:t>
    </dgm:pt>
    <dgm:pt modelId="{0FE6F2AE-ACE6-4A7E-812F-6341C6BF7ACF}" type="sibTrans" cxnId="{DE3B8C66-53BB-401C-8480-FAE0F555128A}">
      <dgm:prSet/>
      <dgm:spPr/>
      <dgm:t>
        <a:bodyPr/>
        <a:lstStyle/>
        <a:p>
          <a:endParaRPr lang="en-US"/>
        </a:p>
      </dgm:t>
    </dgm:pt>
    <dgm:pt modelId="{63F263ED-AC4B-4737-9302-9532011E19D4}">
      <dgm:prSet phldrT="[Text]">
        <dgm:style>
          <a:lnRef idx="2">
            <a:schemeClr val="accent4">
              <a:shade val="15000"/>
            </a:schemeClr>
          </a:lnRef>
          <a:fillRef idx="1">
            <a:schemeClr val="accent4"/>
          </a:fillRef>
          <a:effectRef idx="0">
            <a:schemeClr val="accent4"/>
          </a:effectRef>
          <a:fontRef idx="minor">
            <a:schemeClr val="lt1"/>
          </a:fontRef>
        </dgm:style>
      </dgm:prSet>
      <dgm:spPr/>
      <dgm:t>
        <a:bodyPr/>
        <a:lstStyle/>
        <a:p>
          <a:r>
            <a:rPr lang="en-US" dirty="0">
              <a:solidFill>
                <a:schemeClr val="bg1"/>
              </a:solidFill>
              <a:latin typeface="+mn-lt"/>
              <a:ea typeface="Calibri" panose="020F0502020204030204" pitchFamily="34" charset="0"/>
              <a:cs typeface="Arial" panose="020B0604020202020204" pitchFamily="34" charset="0"/>
            </a:rPr>
            <a:t>Medical Payments</a:t>
          </a:r>
          <a:endParaRPr lang="en-US" dirty="0">
            <a:solidFill>
              <a:schemeClr val="bg1"/>
            </a:solidFill>
            <a:latin typeface="+mn-lt"/>
          </a:endParaRPr>
        </a:p>
      </dgm:t>
    </dgm:pt>
    <dgm:pt modelId="{69758985-EF94-4C17-B932-267968B3085D}" type="parTrans" cxnId="{CEFD0C4C-3D3C-4768-B6C9-7423DEE1B237}">
      <dgm:prSet/>
      <dgm:spPr/>
      <dgm:t>
        <a:bodyPr/>
        <a:lstStyle/>
        <a:p>
          <a:endParaRPr lang="en-US"/>
        </a:p>
      </dgm:t>
    </dgm:pt>
    <dgm:pt modelId="{781BF4B8-2DCB-431F-98C0-975BC43B103D}" type="sibTrans" cxnId="{CEFD0C4C-3D3C-4768-B6C9-7423DEE1B237}">
      <dgm:prSet/>
      <dgm:spPr/>
      <dgm:t>
        <a:bodyPr/>
        <a:lstStyle/>
        <a:p>
          <a:endParaRPr lang="en-US"/>
        </a:p>
      </dgm:t>
    </dgm:pt>
    <dgm:pt modelId="{C638C09C-558B-4EBD-A51C-BAACD192C636}">
      <dgm:prSet phldrT="[Text]">
        <dgm:style>
          <a:lnRef idx="2">
            <a:schemeClr val="accent4">
              <a:shade val="15000"/>
            </a:schemeClr>
          </a:lnRef>
          <a:fillRef idx="1">
            <a:schemeClr val="accent4"/>
          </a:fillRef>
          <a:effectRef idx="0">
            <a:schemeClr val="accent4"/>
          </a:effectRef>
          <a:fontRef idx="minor">
            <a:schemeClr val="lt1"/>
          </a:fontRef>
        </dgm:style>
      </dgm:prSet>
      <dgm:spPr/>
      <dgm:t>
        <a:bodyPr/>
        <a:lstStyle/>
        <a:p>
          <a:r>
            <a:rPr lang="en-US" dirty="0">
              <a:solidFill>
                <a:schemeClr val="bg1"/>
              </a:solidFill>
              <a:latin typeface="+mn-lt"/>
              <a:ea typeface="Calibri" panose="020F0502020204030204" pitchFamily="34" charset="0"/>
              <a:cs typeface="Arial" panose="020B0604020202020204" pitchFamily="34" charset="0"/>
            </a:rPr>
            <a:t>Libel or Slander</a:t>
          </a:r>
          <a:endParaRPr lang="en-US" dirty="0">
            <a:solidFill>
              <a:schemeClr val="bg1"/>
            </a:solidFill>
            <a:latin typeface="+mn-lt"/>
          </a:endParaRPr>
        </a:p>
      </dgm:t>
    </dgm:pt>
    <dgm:pt modelId="{A6DBCAA0-C737-44A5-921E-2F508A620BBB}" type="parTrans" cxnId="{72701BDD-12B1-4EE8-AE68-8BBC2AAFBC67}">
      <dgm:prSet/>
      <dgm:spPr/>
      <dgm:t>
        <a:bodyPr/>
        <a:lstStyle/>
        <a:p>
          <a:endParaRPr lang="en-US"/>
        </a:p>
      </dgm:t>
    </dgm:pt>
    <dgm:pt modelId="{A9E07E61-5BA1-42BE-A8E3-5369C543476E}" type="sibTrans" cxnId="{72701BDD-12B1-4EE8-AE68-8BBC2AAFBC67}">
      <dgm:prSet/>
      <dgm:spPr/>
      <dgm:t>
        <a:bodyPr/>
        <a:lstStyle/>
        <a:p>
          <a:endParaRPr lang="en-US"/>
        </a:p>
      </dgm:t>
    </dgm:pt>
    <dgm:pt modelId="{9DF5AA83-802F-4D32-92DE-3B9820538A66}" type="pres">
      <dgm:prSet presAssocID="{C53F6D85-7954-4AA3-960B-34BB5106DE0C}" presName="Name0" presStyleCnt="0">
        <dgm:presLayoutVars>
          <dgm:chPref val="1"/>
          <dgm:dir/>
          <dgm:animOne val="branch"/>
          <dgm:animLvl val="lvl"/>
          <dgm:resizeHandles/>
        </dgm:presLayoutVars>
      </dgm:prSet>
      <dgm:spPr/>
    </dgm:pt>
    <dgm:pt modelId="{DD481F63-2FC0-411D-9511-91495256DDED}" type="pres">
      <dgm:prSet presAssocID="{45E2D6A0-FD5F-4897-93E0-58393C8E15A4}" presName="vertOne" presStyleCnt="0"/>
      <dgm:spPr/>
    </dgm:pt>
    <dgm:pt modelId="{BA3E47A6-F863-4024-B032-C48F24ED5DE3}" type="pres">
      <dgm:prSet presAssocID="{45E2D6A0-FD5F-4897-93E0-58393C8E15A4}" presName="txOne" presStyleLbl="node0" presStyleIdx="0" presStyleCnt="1" custLinFactNeighborX="-362" custLinFactNeighborY="-6912">
        <dgm:presLayoutVars>
          <dgm:chPref val="3"/>
        </dgm:presLayoutVars>
      </dgm:prSet>
      <dgm:spPr/>
    </dgm:pt>
    <dgm:pt modelId="{F951A0FA-715D-4E6B-B6E4-812F2A1AE204}" type="pres">
      <dgm:prSet presAssocID="{45E2D6A0-FD5F-4897-93E0-58393C8E15A4}" presName="parTransOne" presStyleCnt="0"/>
      <dgm:spPr/>
    </dgm:pt>
    <dgm:pt modelId="{AF1E82B4-6E88-43D0-960F-1F8586F85F16}" type="pres">
      <dgm:prSet presAssocID="{45E2D6A0-FD5F-4897-93E0-58393C8E15A4}" presName="horzOne" presStyleCnt="0"/>
      <dgm:spPr/>
    </dgm:pt>
    <dgm:pt modelId="{5929521E-C03A-4C57-AB85-864F2F493341}" type="pres">
      <dgm:prSet presAssocID="{AACBD134-A23B-4CFA-8C82-F6DF368AC1A0}" presName="vertTwo" presStyleCnt="0"/>
      <dgm:spPr/>
    </dgm:pt>
    <dgm:pt modelId="{C3D08D5D-2AE7-49D6-8A23-0675ABFF0E4D}" type="pres">
      <dgm:prSet presAssocID="{AACBD134-A23B-4CFA-8C82-F6DF368AC1A0}" presName="txTwo" presStyleLbl="node2" presStyleIdx="0" presStyleCnt="2" custScaleX="206770" custLinFactNeighborX="26543" custLinFactNeighborY="-38000">
        <dgm:presLayoutVars>
          <dgm:chPref val="3"/>
        </dgm:presLayoutVars>
      </dgm:prSet>
      <dgm:spPr/>
    </dgm:pt>
    <dgm:pt modelId="{020F30B2-9DCC-4322-9110-5B415A6B3083}" type="pres">
      <dgm:prSet presAssocID="{AACBD134-A23B-4CFA-8C82-F6DF368AC1A0}" presName="parTransTwo" presStyleCnt="0"/>
      <dgm:spPr/>
    </dgm:pt>
    <dgm:pt modelId="{0A3BB18C-2633-4C19-9401-BC7B8A30A42A}" type="pres">
      <dgm:prSet presAssocID="{AACBD134-A23B-4CFA-8C82-F6DF368AC1A0}" presName="horzTwo" presStyleCnt="0"/>
      <dgm:spPr/>
    </dgm:pt>
    <dgm:pt modelId="{225AB5DA-1207-4EA5-BAFF-C410D272605B}" type="pres">
      <dgm:prSet presAssocID="{3FB5C0B8-77F0-468D-BAE5-7B2FFBF03EC0}" presName="vertThree" presStyleCnt="0"/>
      <dgm:spPr/>
    </dgm:pt>
    <dgm:pt modelId="{FE7FA88C-4980-482E-B571-A5ADD3D791D7}" type="pres">
      <dgm:prSet presAssocID="{3FB5C0B8-77F0-468D-BAE5-7B2FFBF03EC0}" presName="txThree" presStyleLbl="node3" presStyleIdx="0" presStyleCnt="2" custLinFactX="6300" custLinFactNeighborX="100000" custLinFactNeighborY="-2986">
        <dgm:presLayoutVars>
          <dgm:chPref val="3"/>
        </dgm:presLayoutVars>
      </dgm:prSet>
      <dgm:spPr/>
    </dgm:pt>
    <dgm:pt modelId="{228E1806-8F18-473B-9D1D-C8E34F7D8252}" type="pres">
      <dgm:prSet presAssocID="{3FB5C0B8-77F0-468D-BAE5-7B2FFBF03EC0}" presName="horzThree" presStyleCnt="0"/>
      <dgm:spPr/>
    </dgm:pt>
    <dgm:pt modelId="{6A960A80-5C00-4947-B27C-C8194B5DBBB8}" type="pres">
      <dgm:prSet presAssocID="{0FE6F2AE-ACE6-4A7E-812F-6341C6BF7ACF}" presName="sibSpaceThree" presStyleCnt="0"/>
      <dgm:spPr/>
    </dgm:pt>
    <dgm:pt modelId="{3EF3AF0D-85BC-482A-84EA-A6D90020439F}" type="pres">
      <dgm:prSet presAssocID="{63F263ED-AC4B-4737-9302-9532011E19D4}" presName="vertThree" presStyleCnt="0"/>
      <dgm:spPr/>
    </dgm:pt>
    <dgm:pt modelId="{DD5D07FA-028A-41F4-8436-88BBDF35BA4D}" type="pres">
      <dgm:prSet presAssocID="{63F263ED-AC4B-4737-9302-9532011E19D4}" presName="txThree" presStyleLbl="node3" presStyleIdx="1" presStyleCnt="2" custLinFactX="66579" custLinFactNeighborX="100000" custLinFactNeighborY="-4311">
        <dgm:presLayoutVars>
          <dgm:chPref val="3"/>
        </dgm:presLayoutVars>
      </dgm:prSet>
      <dgm:spPr/>
    </dgm:pt>
    <dgm:pt modelId="{F5236606-18BA-4B11-874D-19B40279DF1E}" type="pres">
      <dgm:prSet presAssocID="{63F263ED-AC4B-4737-9302-9532011E19D4}" presName="horzThree" presStyleCnt="0"/>
      <dgm:spPr/>
    </dgm:pt>
    <dgm:pt modelId="{624BA45C-D669-43C2-8C52-0CBBEF54758E}" type="pres">
      <dgm:prSet presAssocID="{7D5FBA35-A9BC-41F7-9532-66722EB8F280}" presName="sibSpaceTwo" presStyleCnt="0"/>
      <dgm:spPr/>
    </dgm:pt>
    <dgm:pt modelId="{81E2B092-9B74-4BBC-A79C-4B71CE49A389}" type="pres">
      <dgm:prSet presAssocID="{C638C09C-558B-4EBD-A51C-BAACD192C636}" presName="vertTwo" presStyleCnt="0"/>
      <dgm:spPr/>
    </dgm:pt>
    <dgm:pt modelId="{29869AB0-70CB-45A1-8DCA-D3E0F627F990}" type="pres">
      <dgm:prSet presAssocID="{C638C09C-558B-4EBD-A51C-BAACD192C636}" presName="txTwo" presStyleLbl="node2" presStyleIdx="1" presStyleCnt="2" custLinFactX="-174845" custLinFactY="8024" custLinFactNeighborX="-200000" custLinFactNeighborY="100000">
        <dgm:presLayoutVars>
          <dgm:chPref val="3"/>
        </dgm:presLayoutVars>
      </dgm:prSet>
      <dgm:spPr/>
    </dgm:pt>
    <dgm:pt modelId="{FD85BB14-D625-4EE9-B3BE-BA5F88CB8098}" type="pres">
      <dgm:prSet presAssocID="{C638C09C-558B-4EBD-A51C-BAACD192C636}" presName="horzTwo" presStyleCnt="0"/>
      <dgm:spPr/>
    </dgm:pt>
  </dgm:ptLst>
  <dgm:cxnLst>
    <dgm:cxn modelId="{0CD76C03-6AF8-4C10-B8A6-CE70B922409A}" type="presOf" srcId="{AACBD134-A23B-4CFA-8C82-F6DF368AC1A0}" destId="{C3D08D5D-2AE7-49D6-8A23-0675ABFF0E4D}" srcOrd="0" destOrd="0" presId="urn:microsoft.com/office/officeart/2005/8/layout/hierarchy4"/>
    <dgm:cxn modelId="{DE3B8C66-53BB-401C-8480-FAE0F555128A}" srcId="{AACBD134-A23B-4CFA-8C82-F6DF368AC1A0}" destId="{3FB5C0B8-77F0-468D-BAE5-7B2FFBF03EC0}" srcOrd="0" destOrd="0" parTransId="{0163D100-A9E4-4B06-8302-CF262ACEB526}" sibTransId="{0FE6F2AE-ACE6-4A7E-812F-6341C6BF7ACF}"/>
    <dgm:cxn modelId="{CEFD0C4C-3D3C-4768-B6C9-7423DEE1B237}" srcId="{AACBD134-A23B-4CFA-8C82-F6DF368AC1A0}" destId="{63F263ED-AC4B-4737-9302-9532011E19D4}" srcOrd="1" destOrd="0" parTransId="{69758985-EF94-4C17-B932-267968B3085D}" sibTransId="{781BF4B8-2DCB-431F-98C0-975BC43B103D}"/>
    <dgm:cxn modelId="{52D3577E-13AD-4B52-9FBA-13928E90C80B}" srcId="{45E2D6A0-FD5F-4897-93E0-58393C8E15A4}" destId="{AACBD134-A23B-4CFA-8C82-F6DF368AC1A0}" srcOrd="0" destOrd="0" parTransId="{835B01D1-75E4-49BD-B0C3-1E0310BED09E}" sibTransId="{7D5FBA35-A9BC-41F7-9532-66722EB8F280}"/>
    <dgm:cxn modelId="{4F9B3498-A5AA-43BB-885E-C95E9546A209}" type="presOf" srcId="{C638C09C-558B-4EBD-A51C-BAACD192C636}" destId="{29869AB0-70CB-45A1-8DCA-D3E0F627F990}" srcOrd="0" destOrd="0" presId="urn:microsoft.com/office/officeart/2005/8/layout/hierarchy4"/>
    <dgm:cxn modelId="{A54F69B7-E36B-4B2D-B000-39C134B7F7D3}" type="presOf" srcId="{63F263ED-AC4B-4737-9302-9532011E19D4}" destId="{DD5D07FA-028A-41F4-8436-88BBDF35BA4D}" srcOrd="0" destOrd="0" presId="urn:microsoft.com/office/officeart/2005/8/layout/hierarchy4"/>
    <dgm:cxn modelId="{7CE814DB-78F4-4FAF-8D53-FA3AA72A402C}" type="presOf" srcId="{C53F6D85-7954-4AA3-960B-34BB5106DE0C}" destId="{9DF5AA83-802F-4D32-92DE-3B9820538A66}" srcOrd="0" destOrd="0" presId="urn:microsoft.com/office/officeart/2005/8/layout/hierarchy4"/>
    <dgm:cxn modelId="{72701BDD-12B1-4EE8-AE68-8BBC2AAFBC67}" srcId="{45E2D6A0-FD5F-4897-93E0-58393C8E15A4}" destId="{C638C09C-558B-4EBD-A51C-BAACD192C636}" srcOrd="1" destOrd="0" parTransId="{A6DBCAA0-C737-44A5-921E-2F508A620BBB}" sibTransId="{A9E07E61-5BA1-42BE-A8E3-5369C543476E}"/>
    <dgm:cxn modelId="{5D94D8E9-AF26-4E82-A251-B83B62070F18}" srcId="{C53F6D85-7954-4AA3-960B-34BB5106DE0C}" destId="{45E2D6A0-FD5F-4897-93E0-58393C8E15A4}" srcOrd="0" destOrd="0" parTransId="{C0F61685-6AC0-4973-8B1D-AC3DFB496EE2}" sibTransId="{3DE7A2B6-A631-4339-A409-CD90AD97A7A3}"/>
    <dgm:cxn modelId="{0DC6A9F8-D5C3-4980-A404-A615ADFAAAF8}" type="presOf" srcId="{45E2D6A0-FD5F-4897-93E0-58393C8E15A4}" destId="{BA3E47A6-F863-4024-B032-C48F24ED5DE3}" srcOrd="0" destOrd="0" presId="urn:microsoft.com/office/officeart/2005/8/layout/hierarchy4"/>
    <dgm:cxn modelId="{D5AE0EF9-2693-48BF-A34C-F863D2B7E412}" type="presOf" srcId="{3FB5C0B8-77F0-468D-BAE5-7B2FFBF03EC0}" destId="{FE7FA88C-4980-482E-B571-A5ADD3D791D7}" srcOrd="0" destOrd="0" presId="urn:microsoft.com/office/officeart/2005/8/layout/hierarchy4"/>
    <dgm:cxn modelId="{39D8D164-A31D-4FBD-924D-0C1D1AACBF5D}" type="presParOf" srcId="{9DF5AA83-802F-4D32-92DE-3B9820538A66}" destId="{DD481F63-2FC0-411D-9511-91495256DDED}" srcOrd="0" destOrd="0" presId="urn:microsoft.com/office/officeart/2005/8/layout/hierarchy4"/>
    <dgm:cxn modelId="{7A0F8794-FC98-4B25-89D6-002C7DBADEDC}" type="presParOf" srcId="{DD481F63-2FC0-411D-9511-91495256DDED}" destId="{BA3E47A6-F863-4024-B032-C48F24ED5DE3}" srcOrd="0" destOrd="0" presId="urn:microsoft.com/office/officeart/2005/8/layout/hierarchy4"/>
    <dgm:cxn modelId="{BFDD7B59-A15C-4D2E-99A9-8E17F0DD721A}" type="presParOf" srcId="{DD481F63-2FC0-411D-9511-91495256DDED}" destId="{F951A0FA-715D-4E6B-B6E4-812F2A1AE204}" srcOrd="1" destOrd="0" presId="urn:microsoft.com/office/officeart/2005/8/layout/hierarchy4"/>
    <dgm:cxn modelId="{5A008B91-97FA-42ED-85B6-97CD3E0480ED}" type="presParOf" srcId="{DD481F63-2FC0-411D-9511-91495256DDED}" destId="{AF1E82B4-6E88-43D0-960F-1F8586F85F16}" srcOrd="2" destOrd="0" presId="urn:microsoft.com/office/officeart/2005/8/layout/hierarchy4"/>
    <dgm:cxn modelId="{47B8C145-FC31-4F9A-9C33-DC7322904810}" type="presParOf" srcId="{AF1E82B4-6E88-43D0-960F-1F8586F85F16}" destId="{5929521E-C03A-4C57-AB85-864F2F493341}" srcOrd="0" destOrd="0" presId="urn:microsoft.com/office/officeart/2005/8/layout/hierarchy4"/>
    <dgm:cxn modelId="{BD4D9E9F-9F6F-4648-AE6C-87D00DCDD773}" type="presParOf" srcId="{5929521E-C03A-4C57-AB85-864F2F493341}" destId="{C3D08D5D-2AE7-49D6-8A23-0675ABFF0E4D}" srcOrd="0" destOrd="0" presId="urn:microsoft.com/office/officeart/2005/8/layout/hierarchy4"/>
    <dgm:cxn modelId="{CC33B4ED-ED97-4B0C-98D0-7839773BBAF9}" type="presParOf" srcId="{5929521E-C03A-4C57-AB85-864F2F493341}" destId="{020F30B2-9DCC-4322-9110-5B415A6B3083}" srcOrd="1" destOrd="0" presId="urn:microsoft.com/office/officeart/2005/8/layout/hierarchy4"/>
    <dgm:cxn modelId="{52A37361-7412-48FE-BE89-426CED528A10}" type="presParOf" srcId="{5929521E-C03A-4C57-AB85-864F2F493341}" destId="{0A3BB18C-2633-4C19-9401-BC7B8A30A42A}" srcOrd="2" destOrd="0" presId="urn:microsoft.com/office/officeart/2005/8/layout/hierarchy4"/>
    <dgm:cxn modelId="{92337ECD-7373-4111-95E1-45FFF725A3B4}" type="presParOf" srcId="{0A3BB18C-2633-4C19-9401-BC7B8A30A42A}" destId="{225AB5DA-1207-4EA5-BAFF-C410D272605B}" srcOrd="0" destOrd="0" presId="urn:microsoft.com/office/officeart/2005/8/layout/hierarchy4"/>
    <dgm:cxn modelId="{7312BD74-75EA-42BE-89A8-CA64A148CD3C}" type="presParOf" srcId="{225AB5DA-1207-4EA5-BAFF-C410D272605B}" destId="{FE7FA88C-4980-482E-B571-A5ADD3D791D7}" srcOrd="0" destOrd="0" presId="urn:microsoft.com/office/officeart/2005/8/layout/hierarchy4"/>
    <dgm:cxn modelId="{E9FD9FEA-5123-4CFE-AADD-2F46F58F5D48}" type="presParOf" srcId="{225AB5DA-1207-4EA5-BAFF-C410D272605B}" destId="{228E1806-8F18-473B-9D1D-C8E34F7D8252}" srcOrd="1" destOrd="0" presId="urn:microsoft.com/office/officeart/2005/8/layout/hierarchy4"/>
    <dgm:cxn modelId="{796A837D-B082-4CB5-B23E-73FC6D7A2CBD}" type="presParOf" srcId="{0A3BB18C-2633-4C19-9401-BC7B8A30A42A}" destId="{6A960A80-5C00-4947-B27C-C8194B5DBBB8}" srcOrd="1" destOrd="0" presId="urn:microsoft.com/office/officeart/2005/8/layout/hierarchy4"/>
    <dgm:cxn modelId="{3DD088DE-90D5-4C98-8421-BFBB1C0251AE}" type="presParOf" srcId="{0A3BB18C-2633-4C19-9401-BC7B8A30A42A}" destId="{3EF3AF0D-85BC-482A-84EA-A6D90020439F}" srcOrd="2" destOrd="0" presId="urn:microsoft.com/office/officeart/2005/8/layout/hierarchy4"/>
    <dgm:cxn modelId="{93C10123-EC42-4577-B64E-D9275D676D17}" type="presParOf" srcId="{3EF3AF0D-85BC-482A-84EA-A6D90020439F}" destId="{DD5D07FA-028A-41F4-8436-88BBDF35BA4D}" srcOrd="0" destOrd="0" presId="urn:microsoft.com/office/officeart/2005/8/layout/hierarchy4"/>
    <dgm:cxn modelId="{14EABF92-2594-4C41-8767-F3C9FF788920}" type="presParOf" srcId="{3EF3AF0D-85BC-482A-84EA-A6D90020439F}" destId="{F5236606-18BA-4B11-874D-19B40279DF1E}" srcOrd="1" destOrd="0" presId="urn:microsoft.com/office/officeart/2005/8/layout/hierarchy4"/>
    <dgm:cxn modelId="{3E7B7AB2-B36F-4AB2-9618-B9268E94CDC1}" type="presParOf" srcId="{AF1E82B4-6E88-43D0-960F-1F8586F85F16}" destId="{624BA45C-D669-43C2-8C52-0CBBEF54758E}" srcOrd="1" destOrd="0" presId="urn:microsoft.com/office/officeart/2005/8/layout/hierarchy4"/>
    <dgm:cxn modelId="{D9BEA8B3-C35E-423E-BF27-F40733FF34D3}" type="presParOf" srcId="{AF1E82B4-6E88-43D0-960F-1F8586F85F16}" destId="{81E2B092-9B74-4BBC-A79C-4B71CE49A389}" srcOrd="2" destOrd="0" presId="urn:microsoft.com/office/officeart/2005/8/layout/hierarchy4"/>
    <dgm:cxn modelId="{9D5A6D38-DF77-450D-8072-7E8D01051F35}" type="presParOf" srcId="{81E2B092-9B74-4BBC-A79C-4B71CE49A389}" destId="{29869AB0-70CB-45A1-8DCA-D3E0F627F990}" srcOrd="0" destOrd="0" presId="urn:microsoft.com/office/officeart/2005/8/layout/hierarchy4"/>
    <dgm:cxn modelId="{670A45D6-BF2A-46EB-9A7D-78180FA3BBEE}" type="presParOf" srcId="{81E2B092-9B74-4BBC-A79C-4B71CE49A389}" destId="{FD85BB14-D625-4EE9-B3BE-BA5F88CB8098}"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2051B6F-CE55-4638-A6DD-38C2E88B6C73}"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99C3CD3D-0938-4DCE-B7D2-F1EF42FA035E}">
      <dgm:prSet phldrT="[Text]">
        <dgm:style>
          <a:lnRef idx="3">
            <a:schemeClr val="lt1"/>
          </a:lnRef>
          <a:fillRef idx="1">
            <a:schemeClr val="dk1"/>
          </a:fillRef>
          <a:effectRef idx="1">
            <a:schemeClr val="dk1"/>
          </a:effectRef>
          <a:fontRef idx="minor">
            <a:schemeClr val="lt1"/>
          </a:fontRef>
        </dgm:style>
      </dgm:prSet>
      <dgm:spPr/>
      <dgm:t>
        <a:bodyPr/>
        <a:lstStyle/>
        <a:p>
          <a:pPr algn="ctr"/>
          <a:r>
            <a:rPr lang="en-US" dirty="0">
              <a:latin typeface="+mn-lt"/>
            </a:rPr>
            <a:t>        Law Enforcement Liability	</a:t>
          </a:r>
        </a:p>
      </dgm:t>
    </dgm:pt>
    <dgm:pt modelId="{C15CA9E8-6527-4710-9EC7-B6F2D5A6B665}" type="parTrans" cxnId="{5A0644F4-C4AE-42B7-9791-55C0713E8667}">
      <dgm:prSet/>
      <dgm:spPr/>
      <dgm:t>
        <a:bodyPr/>
        <a:lstStyle/>
        <a:p>
          <a:endParaRPr lang="en-US"/>
        </a:p>
      </dgm:t>
    </dgm:pt>
    <dgm:pt modelId="{8CAFF0FC-7EEC-43D6-BB5E-E3748B1A777F}" type="sibTrans" cxnId="{5A0644F4-C4AE-42B7-9791-55C0713E8667}">
      <dgm:prSet/>
      <dgm:spPr/>
      <dgm:t>
        <a:bodyPr/>
        <a:lstStyle/>
        <a:p>
          <a:endParaRPr lang="en-US"/>
        </a:p>
      </dgm:t>
    </dgm:pt>
    <dgm:pt modelId="{53B19814-9960-48D3-8E04-5587F0CA6EC1}">
      <dgm:prSet phldrT="[Text]">
        <dgm:style>
          <a:lnRef idx="3">
            <a:schemeClr val="lt1"/>
          </a:lnRef>
          <a:fillRef idx="1">
            <a:schemeClr val="dk1"/>
          </a:fillRef>
          <a:effectRef idx="1">
            <a:schemeClr val="dk1"/>
          </a:effectRef>
          <a:fontRef idx="minor">
            <a:schemeClr val="lt1"/>
          </a:fontRef>
        </dgm:style>
      </dgm:prSet>
      <dgm:spPr/>
      <dgm:t>
        <a:bodyPr/>
        <a:lstStyle/>
        <a:p>
          <a:r>
            <a:rPr lang="en-US" dirty="0">
              <a:solidFill>
                <a:schemeClr val="bg1"/>
              </a:solidFill>
              <a:effectLst/>
              <a:latin typeface="+mn-lt"/>
              <a:ea typeface="Times New Roman" panose="02020603050405020304" pitchFamily="18" charset="0"/>
            </a:rPr>
            <a:t>Provides Coverage for Claims Arising from the Performance of Law Enforcement Duties. </a:t>
          </a:r>
          <a:endParaRPr lang="en-US" dirty="0">
            <a:solidFill>
              <a:schemeClr val="bg1"/>
            </a:solidFill>
            <a:latin typeface="+mn-lt"/>
          </a:endParaRPr>
        </a:p>
      </dgm:t>
    </dgm:pt>
    <dgm:pt modelId="{EAE3F5CE-D9E3-43A1-9D36-56151ABA1C63}" type="parTrans" cxnId="{53B277CB-9363-4230-A109-27E3312C3010}">
      <dgm:prSet/>
      <dgm:spPr/>
      <dgm:t>
        <a:bodyPr/>
        <a:lstStyle/>
        <a:p>
          <a:endParaRPr lang="en-US"/>
        </a:p>
      </dgm:t>
    </dgm:pt>
    <dgm:pt modelId="{2FC8AE68-014B-4FEB-9B4E-2EAF111C5605}" type="sibTrans" cxnId="{53B277CB-9363-4230-A109-27E3312C3010}">
      <dgm:prSet/>
      <dgm:spPr/>
      <dgm:t>
        <a:bodyPr/>
        <a:lstStyle/>
        <a:p>
          <a:endParaRPr lang="en-US"/>
        </a:p>
      </dgm:t>
    </dgm:pt>
    <dgm:pt modelId="{60427332-50E2-4FAF-8CE0-8052DB28A581}">
      <dgm:prSet phldrT="[Text]">
        <dgm:style>
          <a:lnRef idx="3">
            <a:schemeClr val="lt1"/>
          </a:lnRef>
          <a:fillRef idx="1">
            <a:schemeClr val="dk1"/>
          </a:fillRef>
          <a:effectRef idx="1">
            <a:schemeClr val="dk1"/>
          </a:effectRef>
          <a:fontRef idx="minor">
            <a:schemeClr val="lt1"/>
          </a:fontRef>
        </dgm:style>
      </dgm:prSet>
      <dgm:spPr/>
      <dgm:t>
        <a:bodyPr/>
        <a:lstStyle/>
        <a:p>
          <a:r>
            <a:rPr lang="en-US" dirty="0">
              <a:solidFill>
                <a:schemeClr val="bg1"/>
              </a:solidFill>
              <a:effectLst/>
              <a:latin typeface="+mn-lt"/>
              <a:ea typeface="Times New Roman" panose="02020603050405020304" pitchFamily="18" charset="0"/>
            </a:rPr>
            <a:t>Excessive Force</a:t>
          </a:r>
          <a:endParaRPr lang="en-US" dirty="0">
            <a:solidFill>
              <a:schemeClr val="bg1"/>
            </a:solidFill>
            <a:latin typeface="+mn-lt"/>
          </a:endParaRPr>
        </a:p>
      </dgm:t>
    </dgm:pt>
    <dgm:pt modelId="{A3691ED7-0FCC-4E39-B50F-BF01571DBF97}" type="parTrans" cxnId="{57688AFA-9874-46D0-8A28-CFD0955785AA}">
      <dgm:prSet/>
      <dgm:spPr/>
      <dgm:t>
        <a:bodyPr/>
        <a:lstStyle/>
        <a:p>
          <a:endParaRPr lang="en-US"/>
        </a:p>
      </dgm:t>
    </dgm:pt>
    <dgm:pt modelId="{B5EA79DF-94C6-455D-BAE1-763D892749B7}" type="sibTrans" cxnId="{57688AFA-9874-46D0-8A28-CFD0955785AA}">
      <dgm:prSet/>
      <dgm:spPr/>
      <dgm:t>
        <a:bodyPr/>
        <a:lstStyle/>
        <a:p>
          <a:endParaRPr lang="en-US"/>
        </a:p>
      </dgm:t>
    </dgm:pt>
    <dgm:pt modelId="{0A1C9B1E-EAE9-441E-9958-EB71AEF2D5A7}">
      <dgm:prSet phldrT="[Text]">
        <dgm:style>
          <a:lnRef idx="3">
            <a:schemeClr val="lt1"/>
          </a:lnRef>
          <a:fillRef idx="1">
            <a:schemeClr val="dk1"/>
          </a:fillRef>
          <a:effectRef idx="1">
            <a:schemeClr val="dk1"/>
          </a:effectRef>
          <a:fontRef idx="minor">
            <a:schemeClr val="lt1"/>
          </a:fontRef>
        </dgm:style>
      </dgm:prSet>
      <dgm:spPr/>
      <dgm:t>
        <a:bodyPr/>
        <a:lstStyle/>
        <a:p>
          <a:r>
            <a:rPr lang="en-US" dirty="0">
              <a:solidFill>
                <a:schemeClr val="bg1"/>
              </a:solidFill>
              <a:effectLst/>
              <a:latin typeface="+mn-lt"/>
              <a:ea typeface="Times New Roman" panose="02020603050405020304" pitchFamily="18" charset="0"/>
            </a:rPr>
            <a:t>Wrongful Arrest</a:t>
          </a:r>
          <a:endParaRPr lang="en-US" dirty="0">
            <a:solidFill>
              <a:schemeClr val="bg1"/>
            </a:solidFill>
            <a:latin typeface="+mn-lt"/>
          </a:endParaRPr>
        </a:p>
      </dgm:t>
    </dgm:pt>
    <dgm:pt modelId="{ED879204-9A77-4CC4-8F44-B481DBD18ECD}" type="parTrans" cxnId="{4E634684-0C47-4BA7-8B4E-865047DD11B1}">
      <dgm:prSet/>
      <dgm:spPr/>
      <dgm:t>
        <a:bodyPr/>
        <a:lstStyle/>
        <a:p>
          <a:endParaRPr lang="en-US"/>
        </a:p>
      </dgm:t>
    </dgm:pt>
    <dgm:pt modelId="{8600EC76-6E6C-4A7F-84FE-162757E3273B}" type="sibTrans" cxnId="{4E634684-0C47-4BA7-8B4E-865047DD11B1}">
      <dgm:prSet/>
      <dgm:spPr/>
      <dgm:t>
        <a:bodyPr/>
        <a:lstStyle/>
        <a:p>
          <a:endParaRPr lang="en-US"/>
        </a:p>
      </dgm:t>
    </dgm:pt>
    <dgm:pt modelId="{D38EE46C-BBFB-4459-842A-111F3737E40C}">
      <dgm:prSet phldrT="[Text]">
        <dgm:style>
          <a:lnRef idx="3">
            <a:schemeClr val="lt1"/>
          </a:lnRef>
          <a:fillRef idx="1">
            <a:schemeClr val="dk1"/>
          </a:fillRef>
          <a:effectRef idx="1">
            <a:schemeClr val="dk1"/>
          </a:effectRef>
          <a:fontRef idx="minor">
            <a:schemeClr val="lt1"/>
          </a:fontRef>
        </dgm:style>
      </dgm:prSet>
      <dgm:spPr/>
      <dgm:t>
        <a:bodyPr/>
        <a:lstStyle/>
        <a:p>
          <a:pPr>
            <a:buNone/>
          </a:pPr>
          <a:r>
            <a:rPr lang="en-US" dirty="0">
              <a:solidFill>
                <a:schemeClr val="bg1"/>
              </a:solidFill>
              <a:effectLst/>
              <a:latin typeface="+mn-lt"/>
              <a:ea typeface="Times New Roman" panose="02020603050405020304" pitchFamily="18" charset="0"/>
            </a:rPr>
            <a:t>Failure to Provide Medical Care</a:t>
          </a:r>
          <a:endParaRPr lang="en-US" dirty="0">
            <a:solidFill>
              <a:schemeClr val="bg1"/>
            </a:solidFill>
            <a:latin typeface="+mn-lt"/>
          </a:endParaRPr>
        </a:p>
      </dgm:t>
    </dgm:pt>
    <dgm:pt modelId="{91E24D6A-7305-444A-9EB6-E14AE2DC68C3}" type="parTrans" cxnId="{7A375E2B-51DC-4863-8A72-FA3C31772C63}">
      <dgm:prSet/>
      <dgm:spPr/>
      <dgm:t>
        <a:bodyPr/>
        <a:lstStyle/>
        <a:p>
          <a:endParaRPr lang="en-US"/>
        </a:p>
      </dgm:t>
    </dgm:pt>
    <dgm:pt modelId="{7D1D9511-D669-439C-A191-3F6EC6F75317}" type="sibTrans" cxnId="{7A375E2B-51DC-4863-8A72-FA3C31772C63}">
      <dgm:prSet/>
      <dgm:spPr/>
      <dgm:t>
        <a:bodyPr/>
        <a:lstStyle/>
        <a:p>
          <a:endParaRPr lang="en-US"/>
        </a:p>
      </dgm:t>
    </dgm:pt>
    <dgm:pt modelId="{66C294DF-165C-461E-A81D-40E8D63DF7FF}">
      <dgm:prSet phldrT="[Text]">
        <dgm:style>
          <a:lnRef idx="3">
            <a:schemeClr val="lt1"/>
          </a:lnRef>
          <a:fillRef idx="1">
            <a:schemeClr val="dk1"/>
          </a:fillRef>
          <a:effectRef idx="1">
            <a:schemeClr val="dk1"/>
          </a:effectRef>
          <a:fontRef idx="minor">
            <a:schemeClr val="lt1"/>
          </a:fontRef>
        </dgm:style>
      </dgm:prSet>
      <dgm:spPr/>
      <dgm:t>
        <a:bodyPr/>
        <a:lstStyle/>
        <a:p>
          <a:r>
            <a:rPr lang="en-US" dirty="0">
              <a:solidFill>
                <a:schemeClr val="bg1"/>
              </a:solidFill>
              <a:latin typeface="+mn-lt"/>
            </a:rPr>
            <a:t>In-custody Deaths</a:t>
          </a:r>
        </a:p>
      </dgm:t>
    </dgm:pt>
    <dgm:pt modelId="{6E369E3B-3327-48F3-9D70-B6B10902434B}" type="sibTrans" cxnId="{B2F877E5-EDC9-49F0-896A-365AFFC9A46F}">
      <dgm:prSet/>
      <dgm:spPr/>
      <dgm:t>
        <a:bodyPr/>
        <a:lstStyle/>
        <a:p>
          <a:endParaRPr lang="en-US"/>
        </a:p>
      </dgm:t>
    </dgm:pt>
    <dgm:pt modelId="{4756B884-260F-4336-8C34-1802D29921C8}" type="parTrans" cxnId="{B2F877E5-EDC9-49F0-896A-365AFFC9A46F}">
      <dgm:prSet/>
      <dgm:spPr/>
      <dgm:t>
        <a:bodyPr/>
        <a:lstStyle/>
        <a:p>
          <a:endParaRPr lang="en-US"/>
        </a:p>
      </dgm:t>
    </dgm:pt>
    <dgm:pt modelId="{99919062-97C5-454B-994D-E3F1DFA31F00}" type="pres">
      <dgm:prSet presAssocID="{D2051B6F-CE55-4638-A6DD-38C2E88B6C73}" presName="Name0" presStyleCnt="0">
        <dgm:presLayoutVars>
          <dgm:chPref val="1"/>
          <dgm:dir/>
          <dgm:animOne val="branch"/>
          <dgm:animLvl val="lvl"/>
          <dgm:resizeHandles/>
        </dgm:presLayoutVars>
      </dgm:prSet>
      <dgm:spPr/>
    </dgm:pt>
    <dgm:pt modelId="{82B34F2E-30F0-470A-9539-D046D688F94A}" type="pres">
      <dgm:prSet presAssocID="{99C3CD3D-0938-4DCE-B7D2-F1EF42FA035E}" presName="vertOne" presStyleCnt="0"/>
      <dgm:spPr/>
    </dgm:pt>
    <dgm:pt modelId="{FF785D56-DCE0-4EA3-B961-A3BD768D425D}" type="pres">
      <dgm:prSet presAssocID="{99C3CD3D-0938-4DCE-B7D2-F1EF42FA035E}" presName="txOne" presStyleLbl="node0" presStyleIdx="0" presStyleCnt="1">
        <dgm:presLayoutVars>
          <dgm:chPref val="3"/>
        </dgm:presLayoutVars>
      </dgm:prSet>
      <dgm:spPr/>
    </dgm:pt>
    <dgm:pt modelId="{786D9AD6-AD42-4334-92FA-935E2757AA20}" type="pres">
      <dgm:prSet presAssocID="{99C3CD3D-0938-4DCE-B7D2-F1EF42FA035E}" presName="parTransOne" presStyleCnt="0"/>
      <dgm:spPr/>
    </dgm:pt>
    <dgm:pt modelId="{5D7B8C3A-0471-480E-B709-7997A0995B51}" type="pres">
      <dgm:prSet presAssocID="{99C3CD3D-0938-4DCE-B7D2-F1EF42FA035E}" presName="horzOne" presStyleCnt="0"/>
      <dgm:spPr/>
    </dgm:pt>
    <dgm:pt modelId="{4FD1E85A-3A24-456C-B4C8-A658F8814934}" type="pres">
      <dgm:prSet presAssocID="{53B19814-9960-48D3-8E04-5587F0CA6EC1}" presName="vertTwo" presStyleCnt="0"/>
      <dgm:spPr/>
    </dgm:pt>
    <dgm:pt modelId="{5F9BCC11-DD75-44CC-B815-8033481B6AA6}" type="pres">
      <dgm:prSet presAssocID="{53B19814-9960-48D3-8E04-5587F0CA6EC1}" presName="txTwo" presStyleLbl="node2" presStyleIdx="0" presStyleCnt="2">
        <dgm:presLayoutVars>
          <dgm:chPref val="3"/>
        </dgm:presLayoutVars>
      </dgm:prSet>
      <dgm:spPr/>
    </dgm:pt>
    <dgm:pt modelId="{C1C7F1E4-71D1-4332-BFCF-54A76C2FF16C}" type="pres">
      <dgm:prSet presAssocID="{53B19814-9960-48D3-8E04-5587F0CA6EC1}" presName="parTransTwo" presStyleCnt="0"/>
      <dgm:spPr/>
    </dgm:pt>
    <dgm:pt modelId="{315F7339-2DF9-4875-91FD-760176994F4C}" type="pres">
      <dgm:prSet presAssocID="{53B19814-9960-48D3-8E04-5587F0CA6EC1}" presName="horzTwo" presStyleCnt="0"/>
      <dgm:spPr/>
    </dgm:pt>
    <dgm:pt modelId="{572E79A5-B6B9-4572-A1BB-760E7C1C25CB}" type="pres">
      <dgm:prSet presAssocID="{60427332-50E2-4FAF-8CE0-8052DB28A581}" presName="vertThree" presStyleCnt="0"/>
      <dgm:spPr/>
    </dgm:pt>
    <dgm:pt modelId="{2AFF20F8-B624-44EC-B592-6C240C8DF967}" type="pres">
      <dgm:prSet presAssocID="{60427332-50E2-4FAF-8CE0-8052DB28A581}" presName="txThree" presStyleLbl="node3" presStyleIdx="0" presStyleCnt="3">
        <dgm:presLayoutVars>
          <dgm:chPref val="3"/>
        </dgm:presLayoutVars>
      </dgm:prSet>
      <dgm:spPr/>
    </dgm:pt>
    <dgm:pt modelId="{F800CCC5-B185-4B73-9155-7E1AC265AD0B}" type="pres">
      <dgm:prSet presAssocID="{60427332-50E2-4FAF-8CE0-8052DB28A581}" presName="horzThree" presStyleCnt="0"/>
      <dgm:spPr/>
    </dgm:pt>
    <dgm:pt modelId="{2BADEEAD-BBED-4A3E-A0DC-41E33F222777}" type="pres">
      <dgm:prSet presAssocID="{B5EA79DF-94C6-455D-BAE1-763D892749B7}" presName="sibSpaceThree" presStyleCnt="0"/>
      <dgm:spPr/>
    </dgm:pt>
    <dgm:pt modelId="{9E24E5DE-05CF-4703-90D5-FF87245EF45B}" type="pres">
      <dgm:prSet presAssocID="{0A1C9B1E-EAE9-441E-9958-EB71AEF2D5A7}" presName="vertThree" presStyleCnt="0"/>
      <dgm:spPr/>
    </dgm:pt>
    <dgm:pt modelId="{2F22E878-6634-4A43-A6A5-2A9299ADB6C4}" type="pres">
      <dgm:prSet presAssocID="{0A1C9B1E-EAE9-441E-9958-EB71AEF2D5A7}" presName="txThree" presStyleLbl="node3" presStyleIdx="1" presStyleCnt="3">
        <dgm:presLayoutVars>
          <dgm:chPref val="3"/>
        </dgm:presLayoutVars>
      </dgm:prSet>
      <dgm:spPr/>
    </dgm:pt>
    <dgm:pt modelId="{F97F23A0-9100-4A10-9AD9-550BCADA6B83}" type="pres">
      <dgm:prSet presAssocID="{0A1C9B1E-EAE9-441E-9958-EB71AEF2D5A7}" presName="horzThree" presStyleCnt="0"/>
      <dgm:spPr/>
    </dgm:pt>
    <dgm:pt modelId="{22B3C2E2-1497-475B-B4CD-64688EF857D5}" type="pres">
      <dgm:prSet presAssocID="{2FC8AE68-014B-4FEB-9B4E-2EAF111C5605}" presName="sibSpaceTwo" presStyleCnt="0"/>
      <dgm:spPr/>
    </dgm:pt>
    <dgm:pt modelId="{40D87DD8-A798-4DD9-A9DC-C1D8AF6DA2FE}" type="pres">
      <dgm:prSet presAssocID="{66C294DF-165C-461E-A81D-40E8D63DF7FF}" presName="vertTwo" presStyleCnt="0"/>
      <dgm:spPr/>
    </dgm:pt>
    <dgm:pt modelId="{C3C52A75-2A90-42A8-9A3F-5F5A8948B36E}" type="pres">
      <dgm:prSet presAssocID="{66C294DF-165C-461E-A81D-40E8D63DF7FF}" presName="txTwo" presStyleLbl="node2" presStyleIdx="1" presStyleCnt="2">
        <dgm:presLayoutVars>
          <dgm:chPref val="3"/>
        </dgm:presLayoutVars>
      </dgm:prSet>
      <dgm:spPr/>
    </dgm:pt>
    <dgm:pt modelId="{250A2115-DAE1-406C-A079-5573DCA1B3DE}" type="pres">
      <dgm:prSet presAssocID="{66C294DF-165C-461E-A81D-40E8D63DF7FF}" presName="parTransTwo" presStyleCnt="0"/>
      <dgm:spPr/>
    </dgm:pt>
    <dgm:pt modelId="{F2AEEB94-F1E3-46B1-BAFD-A18C8CFB3D6D}" type="pres">
      <dgm:prSet presAssocID="{66C294DF-165C-461E-A81D-40E8D63DF7FF}" presName="horzTwo" presStyleCnt="0"/>
      <dgm:spPr/>
    </dgm:pt>
    <dgm:pt modelId="{A57AF3B9-1FF1-42BD-ADD3-508B0139408A}" type="pres">
      <dgm:prSet presAssocID="{D38EE46C-BBFB-4459-842A-111F3737E40C}" presName="vertThree" presStyleCnt="0"/>
      <dgm:spPr/>
    </dgm:pt>
    <dgm:pt modelId="{D54AFE98-1124-4D7D-89C9-26EBCEFCBA6F}" type="pres">
      <dgm:prSet presAssocID="{D38EE46C-BBFB-4459-842A-111F3737E40C}" presName="txThree" presStyleLbl="node3" presStyleIdx="2" presStyleCnt="3">
        <dgm:presLayoutVars>
          <dgm:chPref val="3"/>
        </dgm:presLayoutVars>
      </dgm:prSet>
      <dgm:spPr/>
    </dgm:pt>
    <dgm:pt modelId="{7D584120-D4D3-4B10-AD93-EC9EEE494269}" type="pres">
      <dgm:prSet presAssocID="{D38EE46C-BBFB-4459-842A-111F3737E40C}" presName="horzThree" presStyleCnt="0"/>
      <dgm:spPr/>
    </dgm:pt>
  </dgm:ptLst>
  <dgm:cxnLst>
    <dgm:cxn modelId="{7A375E2B-51DC-4863-8A72-FA3C31772C63}" srcId="{66C294DF-165C-461E-A81D-40E8D63DF7FF}" destId="{D38EE46C-BBFB-4459-842A-111F3737E40C}" srcOrd="0" destOrd="0" parTransId="{91E24D6A-7305-444A-9EB6-E14AE2DC68C3}" sibTransId="{7D1D9511-D669-439C-A191-3F6EC6F75317}"/>
    <dgm:cxn modelId="{9C07272D-FF3B-4E54-A290-45E4AA2021DE}" type="presOf" srcId="{D38EE46C-BBFB-4459-842A-111F3737E40C}" destId="{D54AFE98-1124-4D7D-89C9-26EBCEFCBA6F}" srcOrd="0" destOrd="0" presId="urn:microsoft.com/office/officeart/2005/8/layout/hierarchy4"/>
    <dgm:cxn modelId="{85A4DD82-EF70-42FB-A4B8-62FB9118A2D7}" type="presOf" srcId="{0A1C9B1E-EAE9-441E-9958-EB71AEF2D5A7}" destId="{2F22E878-6634-4A43-A6A5-2A9299ADB6C4}" srcOrd="0" destOrd="0" presId="urn:microsoft.com/office/officeart/2005/8/layout/hierarchy4"/>
    <dgm:cxn modelId="{4E634684-0C47-4BA7-8B4E-865047DD11B1}" srcId="{53B19814-9960-48D3-8E04-5587F0CA6EC1}" destId="{0A1C9B1E-EAE9-441E-9958-EB71AEF2D5A7}" srcOrd="1" destOrd="0" parTransId="{ED879204-9A77-4CC4-8F44-B481DBD18ECD}" sibTransId="{8600EC76-6E6C-4A7F-84FE-162757E3273B}"/>
    <dgm:cxn modelId="{AD348B8D-91B0-4FDC-9800-2457170F784C}" type="presOf" srcId="{D2051B6F-CE55-4638-A6DD-38C2E88B6C73}" destId="{99919062-97C5-454B-994D-E3F1DFA31F00}" srcOrd="0" destOrd="0" presId="urn:microsoft.com/office/officeart/2005/8/layout/hierarchy4"/>
    <dgm:cxn modelId="{53B277CB-9363-4230-A109-27E3312C3010}" srcId="{99C3CD3D-0938-4DCE-B7D2-F1EF42FA035E}" destId="{53B19814-9960-48D3-8E04-5587F0CA6EC1}" srcOrd="0" destOrd="0" parTransId="{EAE3F5CE-D9E3-43A1-9D36-56151ABA1C63}" sibTransId="{2FC8AE68-014B-4FEB-9B4E-2EAF111C5605}"/>
    <dgm:cxn modelId="{B2F877E5-EDC9-49F0-896A-365AFFC9A46F}" srcId="{99C3CD3D-0938-4DCE-B7D2-F1EF42FA035E}" destId="{66C294DF-165C-461E-A81D-40E8D63DF7FF}" srcOrd="1" destOrd="0" parTransId="{4756B884-260F-4336-8C34-1802D29921C8}" sibTransId="{6E369E3B-3327-48F3-9D70-B6B10902434B}"/>
    <dgm:cxn modelId="{D455D5EA-AC27-44D6-801C-B5D8E83AB109}" type="presOf" srcId="{53B19814-9960-48D3-8E04-5587F0CA6EC1}" destId="{5F9BCC11-DD75-44CC-B815-8033481B6AA6}" srcOrd="0" destOrd="0" presId="urn:microsoft.com/office/officeart/2005/8/layout/hierarchy4"/>
    <dgm:cxn modelId="{CEDA30EB-BC1B-4491-A432-94AED2DD6FC9}" type="presOf" srcId="{99C3CD3D-0938-4DCE-B7D2-F1EF42FA035E}" destId="{FF785D56-DCE0-4EA3-B961-A3BD768D425D}" srcOrd="0" destOrd="0" presId="urn:microsoft.com/office/officeart/2005/8/layout/hierarchy4"/>
    <dgm:cxn modelId="{5A0644F4-C4AE-42B7-9791-55C0713E8667}" srcId="{D2051B6F-CE55-4638-A6DD-38C2E88B6C73}" destId="{99C3CD3D-0938-4DCE-B7D2-F1EF42FA035E}" srcOrd="0" destOrd="0" parTransId="{C15CA9E8-6527-4710-9EC7-B6F2D5A6B665}" sibTransId="{8CAFF0FC-7EEC-43D6-BB5E-E3748B1A777F}"/>
    <dgm:cxn modelId="{EA8076FA-EF35-4060-A91D-3E4128C0F494}" type="presOf" srcId="{60427332-50E2-4FAF-8CE0-8052DB28A581}" destId="{2AFF20F8-B624-44EC-B592-6C240C8DF967}" srcOrd="0" destOrd="0" presId="urn:microsoft.com/office/officeart/2005/8/layout/hierarchy4"/>
    <dgm:cxn modelId="{57688AFA-9874-46D0-8A28-CFD0955785AA}" srcId="{53B19814-9960-48D3-8E04-5587F0CA6EC1}" destId="{60427332-50E2-4FAF-8CE0-8052DB28A581}" srcOrd="0" destOrd="0" parTransId="{A3691ED7-0FCC-4E39-B50F-BF01571DBF97}" sibTransId="{B5EA79DF-94C6-455D-BAE1-763D892749B7}"/>
    <dgm:cxn modelId="{91AF63FC-A8BB-463E-AEE7-4725A52CD745}" type="presOf" srcId="{66C294DF-165C-461E-A81D-40E8D63DF7FF}" destId="{C3C52A75-2A90-42A8-9A3F-5F5A8948B36E}" srcOrd="0" destOrd="0" presId="urn:microsoft.com/office/officeart/2005/8/layout/hierarchy4"/>
    <dgm:cxn modelId="{2EF05737-61F2-4914-AF7F-ADAB4E3C227B}" type="presParOf" srcId="{99919062-97C5-454B-994D-E3F1DFA31F00}" destId="{82B34F2E-30F0-470A-9539-D046D688F94A}" srcOrd="0" destOrd="0" presId="urn:microsoft.com/office/officeart/2005/8/layout/hierarchy4"/>
    <dgm:cxn modelId="{550ACFA2-97F2-4DBC-B837-29BE7D829B6E}" type="presParOf" srcId="{82B34F2E-30F0-470A-9539-D046D688F94A}" destId="{FF785D56-DCE0-4EA3-B961-A3BD768D425D}" srcOrd="0" destOrd="0" presId="urn:microsoft.com/office/officeart/2005/8/layout/hierarchy4"/>
    <dgm:cxn modelId="{A466E313-65B5-4C79-BF26-6825915BBB94}" type="presParOf" srcId="{82B34F2E-30F0-470A-9539-D046D688F94A}" destId="{786D9AD6-AD42-4334-92FA-935E2757AA20}" srcOrd="1" destOrd="0" presId="urn:microsoft.com/office/officeart/2005/8/layout/hierarchy4"/>
    <dgm:cxn modelId="{CFEE58CB-1912-4ADA-B387-F015B89DD377}" type="presParOf" srcId="{82B34F2E-30F0-470A-9539-D046D688F94A}" destId="{5D7B8C3A-0471-480E-B709-7997A0995B51}" srcOrd="2" destOrd="0" presId="urn:microsoft.com/office/officeart/2005/8/layout/hierarchy4"/>
    <dgm:cxn modelId="{5004AFFF-A264-401A-A5D7-6D03A5D28FDA}" type="presParOf" srcId="{5D7B8C3A-0471-480E-B709-7997A0995B51}" destId="{4FD1E85A-3A24-456C-B4C8-A658F8814934}" srcOrd="0" destOrd="0" presId="urn:microsoft.com/office/officeart/2005/8/layout/hierarchy4"/>
    <dgm:cxn modelId="{DEDE38BF-E588-4689-91F6-E8A08ED38C93}" type="presParOf" srcId="{4FD1E85A-3A24-456C-B4C8-A658F8814934}" destId="{5F9BCC11-DD75-44CC-B815-8033481B6AA6}" srcOrd="0" destOrd="0" presId="urn:microsoft.com/office/officeart/2005/8/layout/hierarchy4"/>
    <dgm:cxn modelId="{049C7BC3-4751-48ED-84AE-A9913C356E53}" type="presParOf" srcId="{4FD1E85A-3A24-456C-B4C8-A658F8814934}" destId="{C1C7F1E4-71D1-4332-BFCF-54A76C2FF16C}" srcOrd="1" destOrd="0" presId="urn:microsoft.com/office/officeart/2005/8/layout/hierarchy4"/>
    <dgm:cxn modelId="{627702DF-75F7-433F-87A3-1455572409A4}" type="presParOf" srcId="{4FD1E85A-3A24-456C-B4C8-A658F8814934}" destId="{315F7339-2DF9-4875-91FD-760176994F4C}" srcOrd="2" destOrd="0" presId="urn:microsoft.com/office/officeart/2005/8/layout/hierarchy4"/>
    <dgm:cxn modelId="{C39AABF4-CF66-44CF-8EE8-7497FD3F89BF}" type="presParOf" srcId="{315F7339-2DF9-4875-91FD-760176994F4C}" destId="{572E79A5-B6B9-4572-A1BB-760E7C1C25CB}" srcOrd="0" destOrd="0" presId="urn:microsoft.com/office/officeart/2005/8/layout/hierarchy4"/>
    <dgm:cxn modelId="{81C1C836-2E23-4B3C-B6F9-D69E5E52D101}" type="presParOf" srcId="{572E79A5-B6B9-4572-A1BB-760E7C1C25CB}" destId="{2AFF20F8-B624-44EC-B592-6C240C8DF967}" srcOrd="0" destOrd="0" presId="urn:microsoft.com/office/officeart/2005/8/layout/hierarchy4"/>
    <dgm:cxn modelId="{55513DC8-CC79-40DC-9760-6D26F0EF29AF}" type="presParOf" srcId="{572E79A5-B6B9-4572-A1BB-760E7C1C25CB}" destId="{F800CCC5-B185-4B73-9155-7E1AC265AD0B}" srcOrd="1" destOrd="0" presId="urn:microsoft.com/office/officeart/2005/8/layout/hierarchy4"/>
    <dgm:cxn modelId="{C7B33609-4871-4133-9C09-1C6B79014E24}" type="presParOf" srcId="{315F7339-2DF9-4875-91FD-760176994F4C}" destId="{2BADEEAD-BBED-4A3E-A0DC-41E33F222777}" srcOrd="1" destOrd="0" presId="urn:microsoft.com/office/officeart/2005/8/layout/hierarchy4"/>
    <dgm:cxn modelId="{288D219D-53F5-4F69-B456-076A8E3AFA9A}" type="presParOf" srcId="{315F7339-2DF9-4875-91FD-760176994F4C}" destId="{9E24E5DE-05CF-4703-90D5-FF87245EF45B}" srcOrd="2" destOrd="0" presId="urn:microsoft.com/office/officeart/2005/8/layout/hierarchy4"/>
    <dgm:cxn modelId="{1C2173A4-AD64-4072-9142-9053F340ACC8}" type="presParOf" srcId="{9E24E5DE-05CF-4703-90D5-FF87245EF45B}" destId="{2F22E878-6634-4A43-A6A5-2A9299ADB6C4}" srcOrd="0" destOrd="0" presId="urn:microsoft.com/office/officeart/2005/8/layout/hierarchy4"/>
    <dgm:cxn modelId="{6A6A2654-B961-45C2-A6F1-62522510976B}" type="presParOf" srcId="{9E24E5DE-05CF-4703-90D5-FF87245EF45B}" destId="{F97F23A0-9100-4A10-9AD9-550BCADA6B83}" srcOrd="1" destOrd="0" presId="urn:microsoft.com/office/officeart/2005/8/layout/hierarchy4"/>
    <dgm:cxn modelId="{D69A81AE-429D-4753-8BE8-C789F9150BEC}" type="presParOf" srcId="{5D7B8C3A-0471-480E-B709-7997A0995B51}" destId="{22B3C2E2-1497-475B-B4CD-64688EF857D5}" srcOrd="1" destOrd="0" presId="urn:microsoft.com/office/officeart/2005/8/layout/hierarchy4"/>
    <dgm:cxn modelId="{0BC14BFC-AFA4-4F8C-9519-666F2A83133B}" type="presParOf" srcId="{5D7B8C3A-0471-480E-B709-7997A0995B51}" destId="{40D87DD8-A798-4DD9-A9DC-C1D8AF6DA2FE}" srcOrd="2" destOrd="0" presId="urn:microsoft.com/office/officeart/2005/8/layout/hierarchy4"/>
    <dgm:cxn modelId="{C7A65467-AA24-4A3A-90BA-4F5A958D5E1E}" type="presParOf" srcId="{40D87DD8-A798-4DD9-A9DC-C1D8AF6DA2FE}" destId="{C3C52A75-2A90-42A8-9A3F-5F5A8948B36E}" srcOrd="0" destOrd="0" presId="urn:microsoft.com/office/officeart/2005/8/layout/hierarchy4"/>
    <dgm:cxn modelId="{5C1E4AD1-142E-45DE-A155-2758673EDC0C}" type="presParOf" srcId="{40D87DD8-A798-4DD9-A9DC-C1D8AF6DA2FE}" destId="{250A2115-DAE1-406C-A079-5573DCA1B3DE}" srcOrd="1" destOrd="0" presId="urn:microsoft.com/office/officeart/2005/8/layout/hierarchy4"/>
    <dgm:cxn modelId="{C346EA20-3081-4CA1-88BC-5421DDB03BDD}" type="presParOf" srcId="{40D87DD8-A798-4DD9-A9DC-C1D8AF6DA2FE}" destId="{F2AEEB94-F1E3-46B1-BAFD-A18C8CFB3D6D}" srcOrd="2" destOrd="0" presId="urn:microsoft.com/office/officeart/2005/8/layout/hierarchy4"/>
    <dgm:cxn modelId="{9283C8E6-FD65-4BD2-BD4B-DC9EE18EF423}" type="presParOf" srcId="{F2AEEB94-F1E3-46B1-BAFD-A18C8CFB3D6D}" destId="{A57AF3B9-1FF1-42BD-ADD3-508B0139408A}" srcOrd="0" destOrd="0" presId="urn:microsoft.com/office/officeart/2005/8/layout/hierarchy4"/>
    <dgm:cxn modelId="{1E723C5B-48C1-4F42-BCAF-3D1396EE87DC}" type="presParOf" srcId="{A57AF3B9-1FF1-42BD-ADD3-508B0139408A}" destId="{D54AFE98-1124-4D7D-89C9-26EBCEFCBA6F}" srcOrd="0" destOrd="0" presId="urn:microsoft.com/office/officeart/2005/8/layout/hierarchy4"/>
    <dgm:cxn modelId="{125BCC37-9370-40D0-AC7A-FCAE9C9E230F}" type="presParOf" srcId="{A57AF3B9-1FF1-42BD-ADD3-508B0139408A}" destId="{7D584120-D4D3-4B10-AD93-EC9EEE494269}"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9CE0E2C-16B6-4DFA-A61E-DFFE14515971}" type="doc">
      <dgm:prSet loTypeId="urn:microsoft.com/office/officeart/2005/8/layout/bProcess4" loCatId="process" qsTypeId="urn:microsoft.com/office/officeart/2005/8/quickstyle/simple1" qsCatId="simple" csTypeId="urn:microsoft.com/office/officeart/2005/8/colors/colorful1" csCatId="colorful" phldr="1"/>
      <dgm:spPr/>
      <dgm:t>
        <a:bodyPr/>
        <a:lstStyle/>
        <a:p>
          <a:endParaRPr lang="en-US"/>
        </a:p>
      </dgm:t>
    </dgm:pt>
    <dgm:pt modelId="{CC9CD196-66A4-4760-93BD-862098BDED80}">
      <dgm:prSet/>
      <dgm:spPr>
        <a:effectLst>
          <a:glow rad="63500">
            <a:schemeClr val="accent3">
              <a:satMod val="175000"/>
              <a:alpha val="40000"/>
            </a:schemeClr>
          </a:glow>
        </a:effectLst>
        <a:scene3d>
          <a:camera prst="orthographicFront"/>
          <a:lightRig rig="threePt" dir="t"/>
        </a:scene3d>
        <a:sp3d>
          <a:bevelT prst="relaxedInset"/>
        </a:sp3d>
      </dgm:spPr>
      <dgm:t>
        <a:bodyPr/>
        <a:lstStyle/>
        <a:p>
          <a:r>
            <a:rPr lang="en-US" b="1" dirty="0"/>
            <a:t>Directors &amp; Officers (D&amp;O) and Employment Practices Liability (EPL)</a:t>
          </a:r>
        </a:p>
      </dgm:t>
    </dgm:pt>
    <dgm:pt modelId="{8432ACDE-A6BB-463B-83F2-C462D126DF02}" type="parTrans" cxnId="{3B144228-C159-4F15-8A38-73F86C1CFC59}">
      <dgm:prSet/>
      <dgm:spPr/>
      <dgm:t>
        <a:bodyPr/>
        <a:lstStyle/>
        <a:p>
          <a:endParaRPr lang="en-US"/>
        </a:p>
      </dgm:t>
    </dgm:pt>
    <dgm:pt modelId="{D100569D-042F-422C-B8F8-57C24C554817}" type="sibTrans" cxnId="{3B144228-C159-4F15-8A38-73F86C1CFC59}">
      <dgm:prSet/>
      <dgm:spPr/>
      <dgm:t>
        <a:bodyPr/>
        <a:lstStyle/>
        <a:p>
          <a:endParaRPr lang="en-US"/>
        </a:p>
      </dgm:t>
    </dgm:pt>
    <dgm:pt modelId="{D6260716-FDEB-4D11-A590-0DDFF0B68221}">
      <dgm:prSet/>
      <dgm:spPr>
        <a:effectLst>
          <a:glow rad="63500">
            <a:schemeClr val="accent2">
              <a:satMod val="175000"/>
              <a:alpha val="40000"/>
            </a:schemeClr>
          </a:glow>
        </a:effectLst>
        <a:scene3d>
          <a:camera prst="orthographicFront"/>
          <a:lightRig rig="threePt" dir="t"/>
        </a:scene3d>
        <a:sp3d>
          <a:bevelT prst="relaxedInset"/>
        </a:sp3d>
      </dgm:spPr>
      <dgm:t>
        <a:bodyPr/>
        <a:lstStyle/>
        <a:p>
          <a:r>
            <a:rPr lang="en-US" b="1" dirty="0"/>
            <a:t>Public or Elected Official Liability</a:t>
          </a:r>
        </a:p>
      </dgm:t>
    </dgm:pt>
    <dgm:pt modelId="{67944B57-D785-45F0-9FC2-3758899E2FBE}" type="parTrans" cxnId="{D0C22360-1A76-4C9D-B3BA-BCDEE61869EE}">
      <dgm:prSet/>
      <dgm:spPr/>
      <dgm:t>
        <a:bodyPr/>
        <a:lstStyle/>
        <a:p>
          <a:endParaRPr lang="en-US"/>
        </a:p>
      </dgm:t>
    </dgm:pt>
    <dgm:pt modelId="{1B0C45F4-AD73-4F17-9531-FABDD4B8D6CC}" type="sibTrans" cxnId="{D0C22360-1A76-4C9D-B3BA-BCDEE61869EE}">
      <dgm:prSet/>
      <dgm:spPr/>
      <dgm:t>
        <a:bodyPr/>
        <a:lstStyle/>
        <a:p>
          <a:endParaRPr lang="en-US"/>
        </a:p>
      </dgm:t>
    </dgm:pt>
    <dgm:pt modelId="{C38D33F2-64C3-45C1-BA71-1DC45B50BCCC}">
      <dgm:prSet/>
      <dgm:spPr>
        <a:effectLst>
          <a:glow rad="63500">
            <a:schemeClr val="accent4">
              <a:satMod val="175000"/>
              <a:alpha val="40000"/>
            </a:schemeClr>
          </a:glow>
        </a:effectLst>
        <a:scene3d>
          <a:camera prst="orthographicFront"/>
          <a:lightRig rig="threePt" dir="t"/>
        </a:scene3d>
        <a:sp3d>
          <a:bevelT prst="relaxedInset"/>
        </a:sp3d>
      </dgm:spPr>
      <dgm:t>
        <a:bodyPr/>
        <a:lstStyle/>
        <a:p>
          <a:r>
            <a:rPr lang="en-US" b="1" dirty="0"/>
            <a:t>Cyber Liability Insurance, Computer Fraud and Funds Transfer Insurance, Crime Insurance</a:t>
          </a:r>
        </a:p>
      </dgm:t>
    </dgm:pt>
    <dgm:pt modelId="{BCCA8D8F-ECE6-4FED-A6F8-D099D4B39F47}" type="parTrans" cxnId="{AC7D5D3E-3B88-4284-B373-2C3E028E669D}">
      <dgm:prSet/>
      <dgm:spPr/>
      <dgm:t>
        <a:bodyPr/>
        <a:lstStyle/>
        <a:p>
          <a:endParaRPr lang="en-US"/>
        </a:p>
      </dgm:t>
    </dgm:pt>
    <dgm:pt modelId="{AC53AFAF-4598-4163-AEA7-A46635BADD17}" type="sibTrans" cxnId="{AC7D5D3E-3B88-4284-B373-2C3E028E669D}">
      <dgm:prSet/>
      <dgm:spPr/>
      <dgm:t>
        <a:bodyPr/>
        <a:lstStyle/>
        <a:p>
          <a:endParaRPr lang="en-US"/>
        </a:p>
      </dgm:t>
    </dgm:pt>
    <dgm:pt modelId="{71BCCB92-BCE0-4CFE-BB3A-FDC564A31D99}">
      <dgm:prSet/>
      <dgm:spPr>
        <a:effectLst>
          <a:glow rad="63500">
            <a:schemeClr val="accent5">
              <a:satMod val="175000"/>
              <a:alpha val="40000"/>
            </a:schemeClr>
          </a:glow>
        </a:effectLst>
        <a:scene3d>
          <a:camera prst="orthographicFront"/>
          <a:lightRig rig="threePt" dir="t"/>
        </a:scene3d>
        <a:sp3d>
          <a:bevelT prst="relaxedInset"/>
        </a:sp3d>
      </dgm:spPr>
      <dgm:t>
        <a:bodyPr/>
        <a:lstStyle/>
        <a:p>
          <a:r>
            <a:rPr lang="en-US" b="1" dirty="0"/>
            <a:t>Medical Malpractice Insurance</a:t>
          </a:r>
        </a:p>
      </dgm:t>
    </dgm:pt>
    <dgm:pt modelId="{277AAF55-87EE-47BA-B8C9-8EA7F3B0A02F}" type="parTrans" cxnId="{19A44016-836C-44D5-BC90-A6752154F8BF}">
      <dgm:prSet/>
      <dgm:spPr/>
      <dgm:t>
        <a:bodyPr/>
        <a:lstStyle/>
        <a:p>
          <a:endParaRPr lang="en-US"/>
        </a:p>
      </dgm:t>
    </dgm:pt>
    <dgm:pt modelId="{221E0837-FA19-402C-A7A8-7B56233279E8}" type="sibTrans" cxnId="{19A44016-836C-44D5-BC90-A6752154F8BF}">
      <dgm:prSet/>
      <dgm:spPr/>
      <dgm:t>
        <a:bodyPr/>
        <a:lstStyle/>
        <a:p>
          <a:endParaRPr lang="en-US"/>
        </a:p>
      </dgm:t>
    </dgm:pt>
    <dgm:pt modelId="{373D03BE-34C3-4D39-AAFF-5EE8D5309BBC}">
      <dgm:prSet/>
      <dgm:spPr>
        <a:effectLst>
          <a:glow rad="63500">
            <a:schemeClr val="accent3">
              <a:satMod val="175000"/>
              <a:alpha val="40000"/>
            </a:schemeClr>
          </a:glow>
        </a:effectLst>
        <a:scene3d>
          <a:camera prst="orthographicFront"/>
          <a:lightRig rig="threePt" dir="t"/>
        </a:scene3d>
        <a:sp3d>
          <a:bevelT prst="relaxedInset"/>
        </a:sp3d>
      </dgm:spPr>
      <dgm:t>
        <a:bodyPr/>
        <a:lstStyle/>
        <a:p>
          <a:r>
            <a:rPr lang="en-US" b="1" dirty="0"/>
            <a:t>Errors &amp; Omissions (E&amp;O):</a:t>
          </a:r>
        </a:p>
      </dgm:t>
    </dgm:pt>
    <dgm:pt modelId="{37007235-E716-495A-9F8F-6CDAD1141895}" type="parTrans" cxnId="{E05085CA-359A-4E91-B2BB-9D61106FB20C}">
      <dgm:prSet/>
      <dgm:spPr/>
      <dgm:t>
        <a:bodyPr/>
        <a:lstStyle/>
        <a:p>
          <a:endParaRPr lang="en-US"/>
        </a:p>
      </dgm:t>
    </dgm:pt>
    <dgm:pt modelId="{02331A2C-CC36-4F40-8354-33C6976D7926}" type="sibTrans" cxnId="{E05085CA-359A-4E91-B2BB-9D61106FB20C}">
      <dgm:prSet/>
      <dgm:spPr/>
      <dgm:t>
        <a:bodyPr/>
        <a:lstStyle/>
        <a:p>
          <a:endParaRPr lang="en-US"/>
        </a:p>
      </dgm:t>
    </dgm:pt>
    <dgm:pt modelId="{949E99CE-397B-4B5B-8787-E8A02CD12CC4}">
      <dgm:prSet/>
      <dgm:spPr>
        <a:effectLst>
          <a:glow rad="63500">
            <a:schemeClr val="accent3">
              <a:satMod val="175000"/>
              <a:alpha val="40000"/>
            </a:schemeClr>
          </a:glow>
        </a:effectLst>
        <a:scene3d>
          <a:camera prst="orthographicFront"/>
          <a:lightRig rig="threePt" dir="t"/>
        </a:scene3d>
        <a:sp3d>
          <a:bevelT prst="relaxedInset"/>
        </a:sp3d>
      </dgm:spPr>
      <dgm:t>
        <a:bodyPr/>
        <a:lstStyle/>
        <a:p>
          <a:r>
            <a:rPr lang="en-US" b="1" dirty="0"/>
            <a:t>Architect and Engineers Liability Insurance</a:t>
          </a:r>
        </a:p>
      </dgm:t>
    </dgm:pt>
    <dgm:pt modelId="{11022C3C-D852-4E76-A2A4-45335928B660}" type="parTrans" cxnId="{B9E4D40F-8E2C-4F96-ACAF-2E4670582280}">
      <dgm:prSet/>
      <dgm:spPr/>
      <dgm:t>
        <a:bodyPr/>
        <a:lstStyle/>
        <a:p>
          <a:endParaRPr lang="en-US"/>
        </a:p>
      </dgm:t>
    </dgm:pt>
    <dgm:pt modelId="{953D24FA-1201-45A4-AC3E-A705A17B24FD}" type="sibTrans" cxnId="{B9E4D40F-8E2C-4F96-ACAF-2E4670582280}">
      <dgm:prSet/>
      <dgm:spPr/>
      <dgm:t>
        <a:bodyPr/>
        <a:lstStyle/>
        <a:p>
          <a:endParaRPr lang="en-US"/>
        </a:p>
      </dgm:t>
    </dgm:pt>
    <dgm:pt modelId="{C03D8073-FBB4-43C0-BE1E-648D8FBE6EC5}">
      <dgm:prSet/>
      <dgm:spPr>
        <a:effectLst>
          <a:glow rad="63500">
            <a:schemeClr val="accent3">
              <a:satMod val="175000"/>
              <a:alpha val="40000"/>
            </a:schemeClr>
          </a:glow>
        </a:effectLst>
        <a:scene3d>
          <a:camera prst="orthographicFront"/>
          <a:lightRig rig="threePt" dir="t"/>
        </a:scene3d>
        <a:sp3d>
          <a:bevelT prst="relaxedInset"/>
        </a:sp3d>
      </dgm:spPr>
      <dgm:t>
        <a:bodyPr/>
        <a:lstStyle/>
        <a:p>
          <a:r>
            <a:rPr lang="en-US" b="1" dirty="0"/>
            <a:t>Lawyers Professional Liability Insurance</a:t>
          </a:r>
        </a:p>
      </dgm:t>
    </dgm:pt>
    <dgm:pt modelId="{EA581B28-7512-44A3-A00A-CF084638C677}" type="parTrans" cxnId="{23C0E1F3-01D2-4A9E-AD56-B9B9F0A9C458}">
      <dgm:prSet/>
      <dgm:spPr/>
      <dgm:t>
        <a:bodyPr/>
        <a:lstStyle/>
        <a:p>
          <a:endParaRPr lang="en-US"/>
        </a:p>
      </dgm:t>
    </dgm:pt>
    <dgm:pt modelId="{CC06D3C6-CACC-4BE0-AFC4-AE6E49588FB7}" type="sibTrans" cxnId="{23C0E1F3-01D2-4A9E-AD56-B9B9F0A9C458}">
      <dgm:prSet/>
      <dgm:spPr/>
      <dgm:t>
        <a:bodyPr/>
        <a:lstStyle/>
        <a:p>
          <a:endParaRPr lang="en-US"/>
        </a:p>
      </dgm:t>
    </dgm:pt>
    <dgm:pt modelId="{1E42BAFE-78AB-4CF0-9E00-0ACC483DD1F8}">
      <dgm:prSet/>
      <dgm:spPr>
        <a:effectLst>
          <a:glow rad="63500">
            <a:schemeClr val="accent3">
              <a:satMod val="175000"/>
              <a:alpha val="40000"/>
            </a:schemeClr>
          </a:glow>
        </a:effectLst>
        <a:scene3d>
          <a:camera prst="orthographicFront"/>
          <a:lightRig rig="threePt" dir="t"/>
        </a:scene3d>
        <a:sp3d>
          <a:bevelT prst="relaxedInset"/>
        </a:sp3d>
      </dgm:spPr>
      <dgm:t>
        <a:bodyPr/>
        <a:lstStyle/>
        <a:p>
          <a:r>
            <a:rPr lang="en-US" b="1" dirty="0"/>
            <a:t>Tech E&amp;O</a:t>
          </a:r>
        </a:p>
      </dgm:t>
    </dgm:pt>
    <dgm:pt modelId="{95F45C38-309F-476D-9B7B-0DA29CAE7361}" type="parTrans" cxnId="{C3A58378-56F7-48E4-A8A0-CD50BE39C21A}">
      <dgm:prSet/>
      <dgm:spPr/>
      <dgm:t>
        <a:bodyPr/>
        <a:lstStyle/>
        <a:p>
          <a:endParaRPr lang="en-US"/>
        </a:p>
      </dgm:t>
    </dgm:pt>
    <dgm:pt modelId="{1907BB4E-525C-492F-92B3-CB987C7A3250}" type="sibTrans" cxnId="{C3A58378-56F7-48E4-A8A0-CD50BE39C21A}">
      <dgm:prSet/>
      <dgm:spPr/>
      <dgm:t>
        <a:bodyPr/>
        <a:lstStyle/>
        <a:p>
          <a:endParaRPr lang="en-US"/>
        </a:p>
      </dgm:t>
    </dgm:pt>
    <dgm:pt modelId="{3B08CA72-DE28-443C-BEF3-CBD4485F6E79}">
      <dgm:prSet/>
      <dgm:spPr>
        <a:effectLst>
          <a:glow rad="63500">
            <a:schemeClr val="accent2">
              <a:satMod val="175000"/>
              <a:alpha val="40000"/>
            </a:schemeClr>
          </a:glow>
        </a:effectLst>
        <a:scene3d>
          <a:camera prst="orthographicFront"/>
          <a:lightRig rig="threePt" dir="t"/>
        </a:scene3d>
        <a:sp3d>
          <a:bevelT prst="relaxedInset"/>
        </a:sp3d>
      </dgm:spPr>
      <dgm:t>
        <a:bodyPr/>
        <a:lstStyle/>
        <a:p>
          <a:r>
            <a:rPr lang="en-US" b="1" dirty="0"/>
            <a:t>Pollution Liability</a:t>
          </a:r>
        </a:p>
      </dgm:t>
    </dgm:pt>
    <dgm:pt modelId="{AB61281E-2132-4F18-B05C-6ACB13815E42}" type="parTrans" cxnId="{395FFE6D-BB4C-4AA3-8B40-404379955B28}">
      <dgm:prSet/>
      <dgm:spPr/>
      <dgm:t>
        <a:bodyPr/>
        <a:lstStyle/>
        <a:p>
          <a:endParaRPr lang="en-US"/>
        </a:p>
      </dgm:t>
    </dgm:pt>
    <dgm:pt modelId="{8A82F175-A370-462C-B237-830B327B9262}" type="sibTrans" cxnId="{395FFE6D-BB4C-4AA3-8B40-404379955B28}">
      <dgm:prSet/>
      <dgm:spPr/>
      <dgm:t>
        <a:bodyPr/>
        <a:lstStyle/>
        <a:p>
          <a:endParaRPr lang="en-US"/>
        </a:p>
      </dgm:t>
    </dgm:pt>
    <dgm:pt modelId="{C81EC0F1-9C46-4D8A-AEDB-34A0A9C2DE65}" type="pres">
      <dgm:prSet presAssocID="{C9CE0E2C-16B6-4DFA-A61E-DFFE14515971}" presName="Name0" presStyleCnt="0">
        <dgm:presLayoutVars>
          <dgm:dir/>
          <dgm:resizeHandles/>
        </dgm:presLayoutVars>
      </dgm:prSet>
      <dgm:spPr/>
    </dgm:pt>
    <dgm:pt modelId="{94B96A24-A882-413F-B00B-247D556F93CB}" type="pres">
      <dgm:prSet presAssocID="{D6260716-FDEB-4D11-A590-0DDFF0B68221}" presName="compNode" presStyleCnt="0"/>
      <dgm:spPr/>
    </dgm:pt>
    <dgm:pt modelId="{340A101A-8597-487D-A2AF-A69025F26D9A}" type="pres">
      <dgm:prSet presAssocID="{D6260716-FDEB-4D11-A590-0DDFF0B68221}" presName="dummyConnPt" presStyleCnt="0"/>
      <dgm:spPr/>
    </dgm:pt>
    <dgm:pt modelId="{01888555-B4C7-43A8-B363-085298F992B7}" type="pres">
      <dgm:prSet presAssocID="{D6260716-FDEB-4D11-A590-0DDFF0B68221}" presName="node" presStyleLbl="node1" presStyleIdx="0" presStyleCnt="6">
        <dgm:presLayoutVars>
          <dgm:bulletEnabled val="1"/>
        </dgm:presLayoutVars>
      </dgm:prSet>
      <dgm:spPr/>
    </dgm:pt>
    <dgm:pt modelId="{EF7A45B9-218C-4175-89D8-0A72EF0FB617}" type="pres">
      <dgm:prSet presAssocID="{1B0C45F4-AD73-4F17-9531-FABDD4B8D6CC}" presName="sibTrans" presStyleLbl="bgSibTrans2D1" presStyleIdx="0" presStyleCnt="5"/>
      <dgm:spPr/>
    </dgm:pt>
    <dgm:pt modelId="{EED412F4-E4EB-4BA7-B4F8-217AED6DF9D1}" type="pres">
      <dgm:prSet presAssocID="{CC9CD196-66A4-4760-93BD-862098BDED80}" presName="compNode" presStyleCnt="0"/>
      <dgm:spPr/>
    </dgm:pt>
    <dgm:pt modelId="{0097CB1B-356A-43E9-B749-761D41397A2E}" type="pres">
      <dgm:prSet presAssocID="{CC9CD196-66A4-4760-93BD-862098BDED80}" presName="dummyConnPt" presStyleCnt="0"/>
      <dgm:spPr/>
    </dgm:pt>
    <dgm:pt modelId="{792BF35B-8E07-44F8-9FB4-538FEEDFBCA1}" type="pres">
      <dgm:prSet presAssocID="{CC9CD196-66A4-4760-93BD-862098BDED80}" presName="node" presStyleLbl="node1" presStyleIdx="1" presStyleCnt="6">
        <dgm:presLayoutVars>
          <dgm:bulletEnabled val="1"/>
        </dgm:presLayoutVars>
      </dgm:prSet>
      <dgm:spPr/>
    </dgm:pt>
    <dgm:pt modelId="{C4F1FB5B-EE02-4921-81B0-7E1BECE6826B}" type="pres">
      <dgm:prSet presAssocID="{D100569D-042F-422C-B8F8-57C24C554817}" presName="sibTrans" presStyleLbl="bgSibTrans2D1" presStyleIdx="1" presStyleCnt="5"/>
      <dgm:spPr/>
    </dgm:pt>
    <dgm:pt modelId="{7946397B-8916-47B3-8447-3E69A6E3B729}" type="pres">
      <dgm:prSet presAssocID="{C38D33F2-64C3-45C1-BA71-1DC45B50BCCC}" presName="compNode" presStyleCnt="0"/>
      <dgm:spPr/>
    </dgm:pt>
    <dgm:pt modelId="{363C3238-DA35-457B-B12D-1CDDF60978E0}" type="pres">
      <dgm:prSet presAssocID="{C38D33F2-64C3-45C1-BA71-1DC45B50BCCC}" presName="dummyConnPt" presStyleCnt="0"/>
      <dgm:spPr/>
    </dgm:pt>
    <dgm:pt modelId="{977AFAA8-523A-4216-9473-B8EC9EE6E6AF}" type="pres">
      <dgm:prSet presAssocID="{C38D33F2-64C3-45C1-BA71-1DC45B50BCCC}" presName="node" presStyleLbl="node1" presStyleIdx="2" presStyleCnt="6">
        <dgm:presLayoutVars>
          <dgm:bulletEnabled val="1"/>
        </dgm:presLayoutVars>
      </dgm:prSet>
      <dgm:spPr/>
    </dgm:pt>
    <dgm:pt modelId="{CF83B5E4-04CC-41A7-A617-817657621BDE}" type="pres">
      <dgm:prSet presAssocID="{AC53AFAF-4598-4163-AEA7-A46635BADD17}" presName="sibTrans" presStyleLbl="bgSibTrans2D1" presStyleIdx="2" presStyleCnt="5"/>
      <dgm:spPr/>
    </dgm:pt>
    <dgm:pt modelId="{E57122E6-BE12-4738-A338-6FA73064DFD9}" type="pres">
      <dgm:prSet presAssocID="{71BCCB92-BCE0-4CFE-BB3A-FDC564A31D99}" presName="compNode" presStyleCnt="0"/>
      <dgm:spPr/>
    </dgm:pt>
    <dgm:pt modelId="{E882C1FB-A2BB-4C2C-BAA7-ABDBC7E5A666}" type="pres">
      <dgm:prSet presAssocID="{71BCCB92-BCE0-4CFE-BB3A-FDC564A31D99}" presName="dummyConnPt" presStyleCnt="0"/>
      <dgm:spPr/>
    </dgm:pt>
    <dgm:pt modelId="{FC883760-BE0F-4B83-BB22-704B37B670B0}" type="pres">
      <dgm:prSet presAssocID="{71BCCB92-BCE0-4CFE-BB3A-FDC564A31D99}" presName="node" presStyleLbl="node1" presStyleIdx="3" presStyleCnt="6">
        <dgm:presLayoutVars>
          <dgm:bulletEnabled val="1"/>
        </dgm:presLayoutVars>
      </dgm:prSet>
      <dgm:spPr/>
    </dgm:pt>
    <dgm:pt modelId="{E5CF9932-A556-4A20-80D5-C37C8941F47A}" type="pres">
      <dgm:prSet presAssocID="{221E0837-FA19-402C-A7A8-7B56233279E8}" presName="sibTrans" presStyleLbl="bgSibTrans2D1" presStyleIdx="3" presStyleCnt="5"/>
      <dgm:spPr/>
    </dgm:pt>
    <dgm:pt modelId="{05ECC83D-0F82-4549-954F-1502E01EA1EF}" type="pres">
      <dgm:prSet presAssocID="{373D03BE-34C3-4D39-AAFF-5EE8D5309BBC}" presName="compNode" presStyleCnt="0"/>
      <dgm:spPr/>
    </dgm:pt>
    <dgm:pt modelId="{1D1B08E2-3432-43F4-A742-CDFBF1CA604C}" type="pres">
      <dgm:prSet presAssocID="{373D03BE-34C3-4D39-AAFF-5EE8D5309BBC}" presName="dummyConnPt" presStyleCnt="0"/>
      <dgm:spPr/>
    </dgm:pt>
    <dgm:pt modelId="{6B544EDF-286E-4200-8E91-84A4D8DBC098}" type="pres">
      <dgm:prSet presAssocID="{373D03BE-34C3-4D39-AAFF-5EE8D5309BBC}" presName="node" presStyleLbl="node1" presStyleIdx="4" presStyleCnt="6">
        <dgm:presLayoutVars>
          <dgm:bulletEnabled val="1"/>
        </dgm:presLayoutVars>
      </dgm:prSet>
      <dgm:spPr/>
    </dgm:pt>
    <dgm:pt modelId="{C54E7A32-2EBC-4EC4-9F93-103FEAE4FCD2}" type="pres">
      <dgm:prSet presAssocID="{02331A2C-CC36-4F40-8354-33C6976D7926}" presName="sibTrans" presStyleLbl="bgSibTrans2D1" presStyleIdx="4" presStyleCnt="5"/>
      <dgm:spPr/>
    </dgm:pt>
    <dgm:pt modelId="{EF495978-DEB3-4B4B-A270-2A35A3C96781}" type="pres">
      <dgm:prSet presAssocID="{3B08CA72-DE28-443C-BEF3-CBD4485F6E79}" presName="compNode" presStyleCnt="0"/>
      <dgm:spPr/>
    </dgm:pt>
    <dgm:pt modelId="{B693350A-D4BD-469D-846B-6C9B213964B7}" type="pres">
      <dgm:prSet presAssocID="{3B08CA72-DE28-443C-BEF3-CBD4485F6E79}" presName="dummyConnPt" presStyleCnt="0"/>
      <dgm:spPr/>
    </dgm:pt>
    <dgm:pt modelId="{4DD9A71B-AB80-4788-9C16-C726F6691210}" type="pres">
      <dgm:prSet presAssocID="{3B08CA72-DE28-443C-BEF3-CBD4485F6E79}" presName="node" presStyleLbl="node1" presStyleIdx="5" presStyleCnt="6">
        <dgm:presLayoutVars>
          <dgm:bulletEnabled val="1"/>
        </dgm:presLayoutVars>
      </dgm:prSet>
      <dgm:spPr/>
    </dgm:pt>
  </dgm:ptLst>
  <dgm:cxnLst>
    <dgm:cxn modelId="{4D7B2202-5F89-40AA-AE81-7906E6C7E09D}" type="presOf" srcId="{949E99CE-397B-4B5B-8787-E8A02CD12CC4}" destId="{6B544EDF-286E-4200-8E91-84A4D8DBC098}" srcOrd="0" destOrd="1" presId="urn:microsoft.com/office/officeart/2005/8/layout/bProcess4"/>
    <dgm:cxn modelId="{B7F12F03-D21C-4569-BDCC-EBE2FE704304}" type="presOf" srcId="{D100569D-042F-422C-B8F8-57C24C554817}" destId="{C4F1FB5B-EE02-4921-81B0-7E1BECE6826B}" srcOrd="0" destOrd="0" presId="urn:microsoft.com/office/officeart/2005/8/layout/bProcess4"/>
    <dgm:cxn modelId="{B9E4D40F-8E2C-4F96-ACAF-2E4670582280}" srcId="{373D03BE-34C3-4D39-AAFF-5EE8D5309BBC}" destId="{949E99CE-397B-4B5B-8787-E8A02CD12CC4}" srcOrd="0" destOrd="0" parTransId="{11022C3C-D852-4E76-A2A4-45335928B660}" sibTransId="{953D24FA-1201-45A4-AC3E-A705A17B24FD}"/>
    <dgm:cxn modelId="{19A44016-836C-44D5-BC90-A6752154F8BF}" srcId="{C9CE0E2C-16B6-4DFA-A61E-DFFE14515971}" destId="{71BCCB92-BCE0-4CFE-BB3A-FDC564A31D99}" srcOrd="3" destOrd="0" parTransId="{277AAF55-87EE-47BA-B8C9-8EA7F3B0A02F}" sibTransId="{221E0837-FA19-402C-A7A8-7B56233279E8}"/>
    <dgm:cxn modelId="{BE7DDA27-D461-46EE-A92E-699874537492}" type="presOf" srcId="{CC9CD196-66A4-4760-93BD-862098BDED80}" destId="{792BF35B-8E07-44F8-9FB4-538FEEDFBCA1}" srcOrd="0" destOrd="0" presId="urn:microsoft.com/office/officeart/2005/8/layout/bProcess4"/>
    <dgm:cxn modelId="{3B144228-C159-4F15-8A38-73F86C1CFC59}" srcId="{C9CE0E2C-16B6-4DFA-A61E-DFFE14515971}" destId="{CC9CD196-66A4-4760-93BD-862098BDED80}" srcOrd="1" destOrd="0" parTransId="{8432ACDE-A6BB-463B-83F2-C462D126DF02}" sibTransId="{D100569D-042F-422C-B8F8-57C24C554817}"/>
    <dgm:cxn modelId="{31686431-4ECC-41AA-ACB6-FA9AE82FE885}" type="presOf" srcId="{C03D8073-FBB4-43C0-BE1E-648D8FBE6EC5}" destId="{6B544EDF-286E-4200-8E91-84A4D8DBC098}" srcOrd="0" destOrd="2" presId="urn:microsoft.com/office/officeart/2005/8/layout/bProcess4"/>
    <dgm:cxn modelId="{5E47F432-5603-43D2-83ED-62C5BE99E211}" type="presOf" srcId="{C9CE0E2C-16B6-4DFA-A61E-DFFE14515971}" destId="{C81EC0F1-9C46-4D8A-AEDB-34A0A9C2DE65}" srcOrd="0" destOrd="0" presId="urn:microsoft.com/office/officeart/2005/8/layout/bProcess4"/>
    <dgm:cxn modelId="{AC7D5D3E-3B88-4284-B373-2C3E028E669D}" srcId="{C9CE0E2C-16B6-4DFA-A61E-DFFE14515971}" destId="{C38D33F2-64C3-45C1-BA71-1DC45B50BCCC}" srcOrd="2" destOrd="0" parTransId="{BCCA8D8F-ECE6-4FED-A6F8-D099D4B39F47}" sibTransId="{AC53AFAF-4598-4163-AEA7-A46635BADD17}"/>
    <dgm:cxn modelId="{D0C22360-1A76-4C9D-B3BA-BCDEE61869EE}" srcId="{C9CE0E2C-16B6-4DFA-A61E-DFFE14515971}" destId="{D6260716-FDEB-4D11-A590-0DDFF0B68221}" srcOrd="0" destOrd="0" parTransId="{67944B57-D785-45F0-9FC2-3758899E2FBE}" sibTransId="{1B0C45F4-AD73-4F17-9531-FABDD4B8D6CC}"/>
    <dgm:cxn modelId="{2573D04C-C0B0-4A90-AAEC-94A31C210058}" type="presOf" srcId="{C38D33F2-64C3-45C1-BA71-1DC45B50BCCC}" destId="{977AFAA8-523A-4216-9473-B8EC9EE6E6AF}" srcOrd="0" destOrd="0" presId="urn:microsoft.com/office/officeart/2005/8/layout/bProcess4"/>
    <dgm:cxn modelId="{8296DB4D-F6C2-4972-BB14-0A9F62CD3779}" type="presOf" srcId="{1E42BAFE-78AB-4CF0-9E00-0ACC483DD1F8}" destId="{6B544EDF-286E-4200-8E91-84A4D8DBC098}" srcOrd="0" destOrd="3" presId="urn:microsoft.com/office/officeart/2005/8/layout/bProcess4"/>
    <dgm:cxn modelId="{395FFE6D-BB4C-4AA3-8B40-404379955B28}" srcId="{C9CE0E2C-16B6-4DFA-A61E-DFFE14515971}" destId="{3B08CA72-DE28-443C-BEF3-CBD4485F6E79}" srcOrd="5" destOrd="0" parTransId="{AB61281E-2132-4F18-B05C-6ACB13815E42}" sibTransId="{8A82F175-A370-462C-B237-830B327B9262}"/>
    <dgm:cxn modelId="{36AF0B70-63A7-4D32-B734-4DF76D97AE86}" type="presOf" srcId="{71BCCB92-BCE0-4CFE-BB3A-FDC564A31D99}" destId="{FC883760-BE0F-4B83-BB22-704B37B670B0}" srcOrd="0" destOrd="0" presId="urn:microsoft.com/office/officeart/2005/8/layout/bProcess4"/>
    <dgm:cxn modelId="{06FD1553-B7A0-40FD-8D28-3A856610F8B4}" type="presOf" srcId="{D6260716-FDEB-4D11-A590-0DDFF0B68221}" destId="{01888555-B4C7-43A8-B363-085298F992B7}" srcOrd="0" destOrd="0" presId="urn:microsoft.com/office/officeart/2005/8/layout/bProcess4"/>
    <dgm:cxn modelId="{F6F92478-189A-4859-AD2E-339970A12CF4}" type="presOf" srcId="{3B08CA72-DE28-443C-BEF3-CBD4485F6E79}" destId="{4DD9A71B-AB80-4788-9C16-C726F6691210}" srcOrd="0" destOrd="0" presId="urn:microsoft.com/office/officeart/2005/8/layout/bProcess4"/>
    <dgm:cxn modelId="{C3A58378-56F7-48E4-A8A0-CD50BE39C21A}" srcId="{373D03BE-34C3-4D39-AAFF-5EE8D5309BBC}" destId="{1E42BAFE-78AB-4CF0-9E00-0ACC483DD1F8}" srcOrd="2" destOrd="0" parTransId="{95F45C38-309F-476D-9B7B-0DA29CAE7361}" sibTransId="{1907BB4E-525C-492F-92B3-CB987C7A3250}"/>
    <dgm:cxn modelId="{1AAED199-86CF-4496-8B78-2866361F59D3}" type="presOf" srcId="{373D03BE-34C3-4D39-AAFF-5EE8D5309BBC}" destId="{6B544EDF-286E-4200-8E91-84A4D8DBC098}" srcOrd="0" destOrd="0" presId="urn:microsoft.com/office/officeart/2005/8/layout/bProcess4"/>
    <dgm:cxn modelId="{A85484A9-5FF6-41C6-89B6-ADF87D0301C7}" type="presOf" srcId="{AC53AFAF-4598-4163-AEA7-A46635BADD17}" destId="{CF83B5E4-04CC-41A7-A617-817657621BDE}" srcOrd="0" destOrd="0" presId="urn:microsoft.com/office/officeart/2005/8/layout/bProcess4"/>
    <dgm:cxn modelId="{05F73BB2-1D8E-4F8E-AB94-19474683581E}" type="presOf" srcId="{1B0C45F4-AD73-4F17-9531-FABDD4B8D6CC}" destId="{EF7A45B9-218C-4175-89D8-0A72EF0FB617}" srcOrd="0" destOrd="0" presId="urn:microsoft.com/office/officeart/2005/8/layout/bProcess4"/>
    <dgm:cxn modelId="{E05085CA-359A-4E91-B2BB-9D61106FB20C}" srcId="{C9CE0E2C-16B6-4DFA-A61E-DFFE14515971}" destId="{373D03BE-34C3-4D39-AAFF-5EE8D5309BBC}" srcOrd="4" destOrd="0" parTransId="{37007235-E716-495A-9F8F-6CDAD1141895}" sibTransId="{02331A2C-CC36-4F40-8354-33C6976D7926}"/>
    <dgm:cxn modelId="{839414EB-C334-40A2-AC33-EE7E87505A3D}" type="presOf" srcId="{02331A2C-CC36-4F40-8354-33C6976D7926}" destId="{C54E7A32-2EBC-4EC4-9F93-103FEAE4FCD2}" srcOrd="0" destOrd="0" presId="urn:microsoft.com/office/officeart/2005/8/layout/bProcess4"/>
    <dgm:cxn modelId="{62441CF3-7BBE-4B1A-A169-6C353B82C9F3}" type="presOf" srcId="{221E0837-FA19-402C-A7A8-7B56233279E8}" destId="{E5CF9932-A556-4A20-80D5-C37C8941F47A}" srcOrd="0" destOrd="0" presId="urn:microsoft.com/office/officeart/2005/8/layout/bProcess4"/>
    <dgm:cxn modelId="{23C0E1F3-01D2-4A9E-AD56-B9B9F0A9C458}" srcId="{373D03BE-34C3-4D39-AAFF-5EE8D5309BBC}" destId="{C03D8073-FBB4-43C0-BE1E-648D8FBE6EC5}" srcOrd="1" destOrd="0" parTransId="{EA581B28-7512-44A3-A00A-CF084638C677}" sibTransId="{CC06D3C6-CACC-4BE0-AFC4-AE6E49588FB7}"/>
    <dgm:cxn modelId="{FC827F21-F7A1-4C45-A7E9-7EC863DB4E95}" type="presParOf" srcId="{C81EC0F1-9C46-4D8A-AEDB-34A0A9C2DE65}" destId="{94B96A24-A882-413F-B00B-247D556F93CB}" srcOrd="0" destOrd="0" presId="urn:microsoft.com/office/officeart/2005/8/layout/bProcess4"/>
    <dgm:cxn modelId="{0027E95B-20CE-4857-A5E2-24B37B97E914}" type="presParOf" srcId="{94B96A24-A882-413F-B00B-247D556F93CB}" destId="{340A101A-8597-487D-A2AF-A69025F26D9A}" srcOrd="0" destOrd="0" presId="urn:microsoft.com/office/officeart/2005/8/layout/bProcess4"/>
    <dgm:cxn modelId="{1FE49211-FA3F-48C6-9017-F0FA9B068F10}" type="presParOf" srcId="{94B96A24-A882-413F-B00B-247D556F93CB}" destId="{01888555-B4C7-43A8-B363-085298F992B7}" srcOrd="1" destOrd="0" presId="urn:microsoft.com/office/officeart/2005/8/layout/bProcess4"/>
    <dgm:cxn modelId="{BAD9D9F4-1450-4F66-B269-BEB9CC0F1C29}" type="presParOf" srcId="{C81EC0F1-9C46-4D8A-AEDB-34A0A9C2DE65}" destId="{EF7A45B9-218C-4175-89D8-0A72EF0FB617}" srcOrd="1" destOrd="0" presId="urn:microsoft.com/office/officeart/2005/8/layout/bProcess4"/>
    <dgm:cxn modelId="{7B2391C0-0E93-4E7D-AF6A-244C04F565FD}" type="presParOf" srcId="{C81EC0F1-9C46-4D8A-AEDB-34A0A9C2DE65}" destId="{EED412F4-E4EB-4BA7-B4F8-217AED6DF9D1}" srcOrd="2" destOrd="0" presId="urn:microsoft.com/office/officeart/2005/8/layout/bProcess4"/>
    <dgm:cxn modelId="{DAE7499F-826D-4516-A5AC-CAD35B3EB704}" type="presParOf" srcId="{EED412F4-E4EB-4BA7-B4F8-217AED6DF9D1}" destId="{0097CB1B-356A-43E9-B749-761D41397A2E}" srcOrd="0" destOrd="0" presId="urn:microsoft.com/office/officeart/2005/8/layout/bProcess4"/>
    <dgm:cxn modelId="{9AC08C71-DC47-4C3F-89D9-E8728DEB3D54}" type="presParOf" srcId="{EED412F4-E4EB-4BA7-B4F8-217AED6DF9D1}" destId="{792BF35B-8E07-44F8-9FB4-538FEEDFBCA1}" srcOrd="1" destOrd="0" presId="urn:microsoft.com/office/officeart/2005/8/layout/bProcess4"/>
    <dgm:cxn modelId="{A4F9EA67-2D83-447A-858F-E7848C070A29}" type="presParOf" srcId="{C81EC0F1-9C46-4D8A-AEDB-34A0A9C2DE65}" destId="{C4F1FB5B-EE02-4921-81B0-7E1BECE6826B}" srcOrd="3" destOrd="0" presId="urn:microsoft.com/office/officeart/2005/8/layout/bProcess4"/>
    <dgm:cxn modelId="{C6315981-81AE-41F9-B6AF-EB1CCC2EF309}" type="presParOf" srcId="{C81EC0F1-9C46-4D8A-AEDB-34A0A9C2DE65}" destId="{7946397B-8916-47B3-8447-3E69A6E3B729}" srcOrd="4" destOrd="0" presId="urn:microsoft.com/office/officeart/2005/8/layout/bProcess4"/>
    <dgm:cxn modelId="{0F13AE94-413C-484B-AC25-98A2CB15CE74}" type="presParOf" srcId="{7946397B-8916-47B3-8447-3E69A6E3B729}" destId="{363C3238-DA35-457B-B12D-1CDDF60978E0}" srcOrd="0" destOrd="0" presId="urn:microsoft.com/office/officeart/2005/8/layout/bProcess4"/>
    <dgm:cxn modelId="{21BB96F9-D1C4-48C6-8EA0-EEC6A8BED0AD}" type="presParOf" srcId="{7946397B-8916-47B3-8447-3E69A6E3B729}" destId="{977AFAA8-523A-4216-9473-B8EC9EE6E6AF}" srcOrd="1" destOrd="0" presId="urn:microsoft.com/office/officeart/2005/8/layout/bProcess4"/>
    <dgm:cxn modelId="{2F636FA9-158A-4DAE-AB9F-31CDE1E82750}" type="presParOf" srcId="{C81EC0F1-9C46-4D8A-AEDB-34A0A9C2DE65}" destId="{CF83B5E4-04CC-41A7-A617-817657621BDE}" srcOrd="5" destOrd="0" presId="urn:microsoft.com/office/officeart/2005/8/layout/bProcess4"/>
    <dgm:cxn modelId="{F3E7B4A5-1A55-401B-8773-C9FBF752DAFF}" type="presParOf" srcId="{C81EC0F1-9C46-4D8A-AEDB-34A0A9C2DE65}" destId="{E57122E6-BE12-4738-A338-6FA73064DFD9}" srcOrd="6" destOrd="0" presId="urn:microsoft.com/office/officeart/2005/8/layout/bProcess4"/>
    <dgm:cxn modelId="{4D07B550-D750-430E-8B45-0558BE09E1EF}" type="presParOf" srcId="{E57122E6-BE12-4738-A338-6FA73064DFD9}" destId="{E882C1FB-A2BB-4C2C-BAA7-ABDBC7E5A666}" srcOrd="0" destOrd="0" presId="urn:microsoft.com/office/officeart/2005/8/layout/bProcess4"/>
    <dgm:cxn modelId="{4C52D793-D9BE-4488-B9E7-3C2E8DC553A0}" type="presParOf" srcId="{E57122E6-BE12-4738-A338-6FA73064DFD9}" destId="{FC883760-BE0F-4B83-BB22-704B37B670B0}" srcOrd="1" destOrd="0" presId="urn:microsoft.com/office/officeart/2005/8/layout/bProcess4"/>
    <dgm:cxn modelId="{96D3A32D-156A-4672-886F-B580D7A28E4D}" type="presParOf" srcId="{C81EC0F1-9C46-4D8A-AEDB-34A0A9C2DE65}" destId="{E5CF9932-A556-4A20-80D5-C37C8941F47A}" srcOrd="7" destOrd="0" presId="urn:microsoft.com/office/officeart/2005/8/layout/bProcess4"/>
    <dgm:cxn modelId="{EC5CB0F7-739E-4836-9180-57C6005BFFB9}" type="presParOf" srcId="{C81EC0F1-9C46-4D8A-AEDB-34A0A9C2DE65}" destId="{05ECC83D-0F82-4549-954F-1502E01EA1EF}" srcOrd="8" destOrd="0" presId="urn:microsoft.com/office/officeart/2005/8/layout/bProcess4"/>
    <dgm:cxn modelId="{D78F6537-914C-4BAC-9BA1-56DD5F20E615}" type="presParOf" srcId="{05ECC83D-0F82-4549-954F-1502E01EA1EF}" destId="{1D1B08E2-3432-43F4-A742-CDFBF1CA604C}" srcOrd="0" destOrd="0" presId="urn:microsoft.com/office/officeart/2005/8/layout/bProcess4"/>
    <dgm:cxn modelId="{A3869DB6-8CE8-4C4A-BE98-BE0055EB4883}" type="presParOf" srcId="{05ECC83D-0F82-4549-954F-1502E01EA1EF}" destId="{6B544EDF-286E-4200-8E91-84A4D8DBC098}" srcOrd="1" destOrd="0" presId="urn:microsoft.com/office/officeart/2005/8/layout/bProcess4"/>
    <dgm:cxn modelId="{EC4F16F6-7A90-4C38-968C-3BA7006C4D08}" type="presParOf" srcId="{C81EC0F1-9C46-4D8A-AEDB-34A0A9C2DE65}" destId="{C54E7A32-2EBC-4EC4-9F93-103FEAE4FCD2}" srcOrd="9" destOrd="0" presId="urn:microsoft.com/office/officeart/2005/8/layout/bProcess4"/>
    <dgm:cxn modelId="{3D41A0D0-5ED9-4AF0-ABBE-BBA2F95D850C}" type="presParOf" srcId="{C81EC0F1-9C46-4D8A-AEDB-34A0A9C2DE65}" destId="{EF495978-DEB3-4B4B-A270-2A35A3C96781}" srcOrd="10" destOrd="0" presId="urn:microsoft.com/office/officeart/2005/8/layout/bProcess4"/>
    <dgm:cxn modelId="{BF8A4CDB-41D6-43C4-B00D-E254A40D6324}" type="presParOf" srcId="{EF495978-DEB3-4B4B-A270-2A35A3C96781}" destId="{B693350A-D4BD-469D-846B-6C9B213964B7}" srcOrd="0" destOrd="0" presId="urn:microsoft.com/office/officeart/2005/8/layout/bProcess4"/>
    <dgm:cxn modelId="{485F9369-DB09-431C-9FEE-881330CF17FC}" type="presParOf" srcId="{EF495978-DEB3-4B4B-A270-2A35A3C96781}" destId="{4DD9A71B-AB80-4788-9C16-C726F6691210}"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E279CF-4E5C-41B2-991C-AD9F53BFFA3E}">
      <dsp:nvSpPr>
        <dsp:cNvPr id="0" name=""/>
        <dsp:cNvSpPr/>
      </dsp:nvSpPr>
      <dsp:spPr>
        <a:xfrm>
          <a:off x="959850" y="579188"/>
          <a:ext cx="1454962" cy="14549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2E6D5B8F-861D-48EA-915E-6DBFB9079E4D}">
      <dsp:nvSpPr>
        <dsp:cNvPr id="0" name=""/>
        <dsp:cNvSpPr/>
      </dsp:nvSpPr>
      <dsp:spPr>
        <a:xfrm>
          <a:off x="70706" y="2513355"/>
          <a:ext cx="3233250" cy="126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b="1" kern="1200" dirty="0">
              <a:solidFill>
                <a:schemeClr val="tx1"/>
              </a:solidFill>
            </a:rPr>
            <a:t>Attendees will have a better understanding of the Risk Management Process and where purchasing, and procurement aligns within this process.</a:t>
          </a:r>
        </a:p>
      </dsp:txBody>
      <dsp:txXfrm>
        <a:off x="70706" y="2513355"/>
        <a:ext cx="3233250" cy="1260000"/>
      </dsp:txXfrm>
    </dsp:sp>
    <dsp:sp modelId="{AC47C307-4F63-4180-9DD1-A790A5E353EF}">
      <dsp:nvSpPr>
        <dsp:cNvPr id="0" name=""/>
        <dsp:cNvSpPr/>
      </dsp:nvSpPr>
      <dsp:spPr>
        <a:xfrm>
          <a:off x="4758919" y="579188"/>
          <a:ext cx="1454962" cy="14549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FDF2DB96-AE53-42EE-83CD-12A188C5813D}">
      <dsp:nvSpPr>
        <dsp:cNvPr id="0" name=""/>
        <dsp:cNvSpPr/>
      </dsp:nvSpPr>
      <dsp:spPr>
        <a:xfrm>
          <a:off x="3869775" y="2513355"/>
          <a:ext cx="3233250" cy="126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b="1" kern="1200" dirty="0">
              <a:solidFill>
                <a:schemeClr val="tx1"/>
              </a:solidFill>
            </a:rPr>
            <a:t>Attendees will gain an understanding of the different lines of insurance and coverage</a:t>
          </a:r>
          <a:r>
            <a:rPr lang="en-US" sz="1600" b="1" kern="1200" dirty="0">
              <a:solidFill>
                <a:schemeClr val="bg1"/>
              </a:solidFill>
            </a:rPr>
            <a:t>.</a:t>
          </a:r>
        </a:p>
      </dsp:txBody>
      <dsp:txXfrm>
        <a:off x="3869775" y="2513355"/>
        <a:ext cx="3233250" cy="1260000"/>
      </dsp:txXfrm>
    </dsp:sp>
    <dsp:sp modelId="{3590A7C6-9BC3-4EFC-B5DC-616D854D6FB9}">
      <dsp:nvSpPr>
        <dsp:cNvPr id="0" name=""/>
        <dsp:cNvSpPr/>
      </dsp:nvSpPr>
      <dsp:spPr>
        <a:xfrm>
          <a:off x="8557988" y="579188"/>
          <a:ext cx="1454962" cy="14549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4089498A-C7E5-4104-AE44-3B0E3659CE75}">
      <dsp:nvSpPr>
        <dsp:cNvPr id="0" name=""/>
        <dsp:cNvSpPr/>
      </dsp:nvSpPr>
      <dsp:spPr>
        <a:xfrm>
          <a:off x="7668844" y="2513355"/>
          <a:ext cx="3233250" cy="126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b="1" kern="1200" dirty="0">
              <a:solidFill>
                <a:schemeClr val="tx1"/>
              </a:solidFill>
            </a:rPr>
            <a:t>Attendees will be provided with information to help manage the procurement of Property &amp; Casualty Insurance for both the short term and long term.</a:t>
          </a:r>
        </a:p>
      </dsp:txBody>
      <dsp:txXfrm>
        <a:off x="7668844" y="2513355"/>
        <a:ext cx="3233250" cy="12600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2655C7-C9BB-47B5-B51E-162DF54C32CE}">
      <dsp:nvSpPr>
        <dsp:cNvPr id="0" name=""/>
        <dsp:cNvSpPr/>
      </dsp:nvSpPr>
      <dsp:spPr>
        <a:xfrm>
          <a:off x="1206" y="1090"/>
          <a:ext cx="10513186" cy="1713399"/>
        </a:xfrm>
        <a:prstGeom prst="roundRect">
          <a:avLst>
            <a:gd name="adj" fmla="val 10000"/>
          </a:avLst>
        </a:prstGeom>
        <a:solidFill>
          <a:schemeClr val="accent5"/>
        </a:solidFill>
        <a:ln w="19050" cap="flat" cmpd="sng" algn="ctr">
          <a:solidFill>
            <a:schemeClr val="accent5">
              <a:shade val="15000"/>
            </a:schemeClr>
          </a:solidFill>
          <a:prstDash val="solid"/>
          <a:miter lim="800000"/>
        </a:ln>
        <a:effectLst/>
      </dsp:spPr>
      <dsp:style>
        <a:lnRef idx="2">
          <a:schemeClr val="accent5">
            <a:shade val="15000"/>
          </a:schemeClr>
        </a:lnRef>
        <a:fillRef idx="1">
          <a:schemeClr val="accent5"/>
        </a:fillRef>
        <a:effectRef idx="0">
          <a:schemeClr val="accent5"/>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latin typeface="+mn-lt"/>
            </a:rPr>
            <a:t>Property </a:t>
          </a:r>
        </a:p>
      </dsp:txBody>
      <dsp:txXfrm>
        <a:off x="51390" y="51274"/>
        <a:ext cx="10412818" cy="1613031"/>
      </dsp:txXfrm>
    </dsp:sp>
    <dsp:sp modelId="{67038439-43F8-4E3A-B136-93C9A061C5BD}">
      <dsp:nvSpPr>
        <dsp:cNvPr id="0" name=""/>
        <dsp:cNvSpPr/>
      </dsp:nvSpPr>
      <dsp:spPr>
        <a:xfrm>
          <a:off x="1206" y="1897651"/>
          <a:ext cx="6867539" cy="1713399"/>
        </a:xfrm>
        <a:prstGeom prst="roundRect">
          <a:avLst>
            <a:gd name="adj" fmla="val 10000"/>
          </a:avLst>
        </a:prstGeom>
        <a:solidFill>
          <a:schemeClr val="accent5"/>
        </a:solidFill>
        <a:ln w="19050" cap="flat" cmpd="sng" algn="ctr">
          <a:solidFill>
            <a:schemeClr val="accent5">
              <a:shade val="15000"/>
            </a:schemeClr>
          </a:solidFill>
          <a:prstDash val="solid"/>
          <a:miter lim="800000"/>
        </a:ln>
        <a:effectLst/>
      </dsp:spPr>
      <dsp:style>
        <a:lnRef idx="2">
          <a:schemeClr val="accent5">
            <a:shade val="15000"/>
          </a:schemeClr>
        </a:lnRef>
        <a:fillRef idx="1">
          <a:schemeClr val="accent5"/>
        </a:fillRef>
        <a:effectRef idx="0">
          <a:schemeClr val="accent5"/>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latin typeface="+mn-lt"/>
              <a:cs typeface="Arial" panose="020B0604020202020204" pitchFamily="34" charset="0"/>
            </a:rPr>
            <a:t>Provide Coverage for Physical Damage to Structures and Buildings, Contents/Business Personal Property, Mobile Equipment</a:t>
          </a:r>
          <a:endParaRPr lang="en-US" sz="2600" kern="1200" dirty="0">
            <a:latin typeface="+mn-lt"/>
          </a:endParaRPr>
        </a:p>
      </dsp:txBody>
      <dsp:txXfrm>
        <a:off x="51390" y="1947835"/>
        <a:ext cx="6767171" cy="1613031"/>
      </dsp:txXfrm>
    </dsp:sp>
    <dsp:sp modelId="{F23DC8A1-8AEB-4434-9160-0F3F3E167D40}">
      <dsp:nvSpPr>
        <dsp:cNvPr id="0" name=""/>
        <dsp:cNvSpPr/>
      </dsp:nvSpPr>
      <dsp:spPr>
        <a:xfrm>
          <a:off x="1206" y="3794211"/>
          <a:ext cx="3363143" cy="1713399"/>
        </a:xfrm>
        <a:prstGeom prst="roundRect">
          <a:avLst>
            <a:gd name="adj" fmla="val 10000"/>
          </a:avLst>
        </a:prstGeom>
        <a:solidFill>
          <a:schemeClr val="accent5"/>
        </a:solidFill>
        <a:ln w="19050" cap="flat" cmpd="sng" algn="ctr">
          <a:solidFill>
            <a:schemeClr val="accent5">
              <a:shade val="15000"/>
            </a:schemeClr>
          </a:solidFill>
          <a:prstDash val="solid"/>
          <a:miter lim="800000"/>
        </a:ln>
        <a:effectLst/>
      </dsp:spPr>
      <dsp:style>
        <a:lnRef idx="2">
          <a:schemeClr val="accent5">
            <a:shade val="15000"/>
          </a:schemeClr>
        </a:lnRef>
        <a:fillRef idx="1">
          <a:schemeClr val="accent5"/>
        </a:fillRef>
        <a:effectRef idx="0">
          <a:schemeClr val="accent5"/>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latin typeface="+mn-lt"/>
              <a:cs typeface="Arial" panose="020B0604020202020204" pitchFamily="34" charset="0"/>
            </a:rPr>
            <a:t>Business Income and Extra Expense</a:t>
          </a:r>
          <a:endParaRPr lang="en-US" sz="2700" kern="1200" dirty="0">
            <a:latin typeface="+mn-lt"/>
          </a:endParaRPr>
        </a:p>
      </dsp:txBody>
      <dsp:txXfrm>
        <a:off x="51390" y="3844395"/>
        <a:ext cx="3262775" cy="1613031"/>
      </dsp:txXfrm>
    </dsp:sp>
    <dsp:sp modelId="{936DD60E-00EC-43AF-BB80-6239DAA51CAF}">
      <dsp:nvSpPr>
        <dsp:cNvPr id="0" name=""/>
        <dsp:cNvSpPr/>
      </dsp:nvSpPr>
      <dsp:spPr>
        <a:xfrm>
          <a:off x="3505602" y="3794211"/>
          <a:ext cx="3363143" cy="1713399"/>
        </a:xfrm>
        <a:prstGeom prst="roundRect">
          <a:avLst>
            <a:gd name="adj" fmla="val 10000"/>
          </a:avLst>
        </a:prstGeom>
        <a:solidFill>
          <a:schemeClr val="accent5"/>
        </a:solidFill>
        <a:ln w="19050" cap="flat" cmpd="sng" algn="ctr">
          <a:solidFill>
            <a:schemeClr val="accent5">
              <a:shade val="15000"/>
            </a:schemeClr>
          </a:solidFill>
          <a:prstDash val="solid"/>
          <a:miter lim="800000"/>
        </a:ln>
        <a:effectLst/>
      </dsp:spPr>
      <dsp:style>
        <a:lnRef idx="2">
          <a:schemeClr val="accent5">
            <a:shade val="15000"/>
          </a:schemeClr>
        </a:lnRef>
        <a:fillRef idx="1">
          <a:schemeClr val="accent5"/>
        </a:fillRef>
        <a:effectRef idx="0">
          <a:schemeClr val="accent5"/>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mn-lt"/>
              <a:cs typeface="Arial" panose="020B0604020202020204" pitchFamily="34" charset="0"/>
            </a:rPr>
            <a:t>Flood, Earthquake, Named Storm. MEQ and Wind can have Different Limits and Deductibles</a:t>
          </a:r>
          <a:endParaRPr lang="en-US" sz="2400" kern="1200" dirty="0">
            <a:latin typeface="+mn-lt"/>
          </a:endParaRPr>
        </a:p>
      </dsp:txBody>
      <dsp:txXfrm>
        <a:off x="3555786" y="3844395"/>
        <a:ext cx="3262775" cy="1613031"/>
      </dsp:txXfrm>
    </dsp:sp>
    <dsp:sp modelId="{1F2117B2-DEF5-416E-B3CD-3A611E43DEB3}">
      <dsp:nvSpPr>
        <dsp:cNvPr id="0" name=""/>
        <dsp:cNvSpPr/>
      </dsp:nvSpPr>
      <dsp:spPr>
        <a:xfrm>
          <a:off x="7151249" y="1897651"/>
          <a:ext cx="3363143" cy="1713399"/>
        </a:xfrm>
        <a:prstGeom prst="roundRect">
          <a:avLst>
            <a:gd name="adj" fmla="val 10000"/>
          </a:avLst>
        </a:prstGeom>
        <a:solidFill>
          <a:schemeClr val="accent5"/>
        </a:solidFill>
        <a:ln w="19050" cap="flat" cmpd="sng" algn="ctr">
          <a:solidFill>
            <a:schemeClr val="accent5">
              <a:shade val="15000"/>
            </a:schemeClr>
          </a:solidFill>
          <a:prstDash val="solid"/>
          <a:miter lim="800000"/>
        </a:ln>
        <a:effectLst/>
      </dsp:spPr>
      <dsp:style>
        <a:lnRef idx="2">
          <a:schemeClr val="accent5">
            <a:shade val="15000"/>
          </a:schemeClr>
        </a:lnRef>
        <a:fillRef idx="1">
          <a:schemeClr val="accent5"/>
        </a:fillRef>
        <a:effectRef idx="0">
          <a:schemeClr val="accent5"/>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latin typeface="+mn-lt"/>
              <a:cs typeface="Arial" panose="020B0604020202020204" pitchFamily="34" charset="0"/>
            </a:rPr>
            <a:t>Boiler and Machinery aka Equipment Breakdown</a:t>
          </a:r>
          <a:endParaRPr lang="en-US" sz="2600" kern="1200" dirty="0">
            <a:latin typeface="+mn-lt"/>
          </a:endParaRPr>
        </a:p>
      </dsp:txBody>
      <dsp:txXfrm>
        <a:off x="7201433" y="1947835"/>
        <a:ext cx="3262775" cy="1613031"/>
      </dsp:txXfrm>
    </dsp:sp>
    <dsp:sp modelId="{F2B1807C-E930-4D94-B698-79DA413B09E3}">
      <dsp:nvSpPr>
        <dsp:cNvPr id="0" name=""/>
        <dsp:cNvSpPr/>
      </dsp:nvSpPr>
      <dsp:spPr>
        <a:xfrm>
          <a:off x="7151249" y="3794211"/>
          <a:ext cx="3363143" cy="1713399"/>
        </a:xfrm>
        <a:prstGeom prst="roundRect">
          <a:avLst>
            <a:gd name="adj" fmla="val 10000"/>
          </a:avLst>
        </a:prstGeom>
        <a:solidFill>
          <a:schemeClr val="accent5"/>
        </a:solidFill>
        <a:ln w="19050" cap="flat" cmpd="sng" algn="ctr">
          <a:solidFill>
            <a:schemeClr val="accent5">
              <a:shade val="15000"/>
            </a:schemeClr>
          </a:solidFill>
          <a:prstDash val="solid"/>
          <a:miter lim="800000"/>
        </a:ln>
        <a:effectLst/>
      </dsp:spPr>
      <dsp:style>
        <a:lnRef idx="2">
          <a:schemeClr val="accent5">
            <a:shade val="15000"/>
          </a:schemeClr>
        </a:lnRef>
        <a:fillRef idx="1">
          <a:schemeClr val="accent5"/>
        </a:fillRef>
        <a:effectRef idx="0">
          <a:schemeClr val="accent5"/>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mn-lt"/>
            </a:rPr>
            <a:t>Inland Marine</a:t>
          </a:r>
        </a:p>
        <a:p>
          <a:pPr marL="0" lvl="0" indent="0" algn="ctr" defTabSz="666750">
            <a:lnSpc>
              <a:spcPct val="90000"/>
            </a:lnSpc>
            <a:spcBef>
              <a:spcPct val="0"/>
            </a:spcBef>
            <a:spcAft>
              <a:spcPct val="35000"/>
            </a:spcAft>
            <a:buNone/>
          </a:pPr>
          <a:r>
            <a:rPr lang="en-US" sz="1500" kern="1200" dirty="0">
              <a:latin typeface="+mn-lt"/>
              <a:cs typeface="Arial" panose="020B0604020202020204" pitchFamily="34" charset="0"/>
            </a:rPr>
            <a:t>Contractors Equipment</a:t>
          </a:r>
        </a:p>
        <a:p>
          <a:pPr marL="0" lvl="0" indent="0" algn="ctr" defTabSz="666750">
            <a:lnSpc>
              <a:spcPct val="90000"/>
            </a:lnSpc>
            <a:spcBef>
              <a:spcPct val="0"/>
            </a:spcBef>
            <a:spcAft>
              <a:spcPct val="35000"/>
            </a:spcAft>
            <a:buNone/>
          </a:pPr>
          <a:r>
            <a:rPr lang="en-US" sz="1500" kern="1200" dirty="0">
              <a:latin typeface="+mn-lt"/>
              <a:cs typeface="Arial" panose="020B0604020202020204" pitchFamily="34" charset="0"/>
            </a:rPr>
            <a:t>Lab Equipment</a:t>
          </a:r>
        </a:p>
        <a:p>
          <a:pPr marL="0" lvl="0" indent="0" algn="ctr" defTabSz="666750">
            <a:lnSpc>
              <a:spcPct val="90000"/>
            </a:lnSpc>
            <a:spcBef>
              <a:spcPct val="0"/>
            </a:spcBef>
            <a:spcAft>
              <a:spcPct val="35000"/>
            </a:spcAft>
            <a:buNone/>
          </a:pPr>
          <a:r>
            <a:rPr lang="en-US" sz="1500" kern="1200" dirty="0">
              <a:latin typeface="+mn-lt"/>
              <a:cs typeface="Arial" panose="020B0604020202020204" pitchFamily="34" charset="0"/>
            </a:rPr>
            <a:t>Works of Art, Static Displays, Communication Towers, Monuments</a:t>
          </a:r>
        </a:p>
        <a:p>
          <a:pPr marL="0" lvl="0" indent="0" algn="ctr" defTabSz="666750">
            <a:lnSpc>
              <a:spcPct val="90000"/>
            </a:lnSpc>
            <a:spcBef>
              <a:spcPct val="0"/>
            </a:spcBef>
            <a:spcAft>
              <a:spcPct val="35000"/>
            </a:spcAft>
            <a:buNone/>
          </a:pPr>
          <a:r>
            <a:rPr lang="en-US" sz="1500" kern="1200" dirty="0">
              <a:latin typeface="+mn-lt"/>
              <a:cs typeface="Arial" panose="020B0604020202020204" pitchFamily="34" charset="0"/>
            </a:rPr>
            <a:t>Builders Risk Insurance</a:t>
          </a:r>
          <a:endParaRPr lang="en-US" sz="1500" kern="1200" dirty="0">
            <a:latin typeface="+mn-lt"/>
          </a:endParaRPr>
        </a:p>
      </dsp:txBody>
      <dsp:txXfrm>
        <a:off x="7201433" y="3844395"/>
        <a:ext cx="3262775" cy="161303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8863B9-14A1-4280-B592-89AF741F24DA}">
      <dsp:nvSpPr>
        <dsp:cNvPr id="0" name=""/>
        <dsp:cNvSpPr/>
      </dsp:nvSpPr>
      <dsp:spPr>
        <a:xfrm>
          <a:off x="3093277" y="198050"/>
          <a:ext cx="1306125" cy="13061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C8CB316-501F-4824-A768-2538FF748321}">
      <dsp:nvSpPr>
        <dsp:cNvPr id="0" name=""/>
        <dsp:cNvSpPr/>
      </dsp:nvSpPr>
      <dsp:spPr>
        <a:xfrm>
          <a:off x="77629" y="1627912"/>
          <a:ext cx="7407180" cy="15416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100000"/>
            </a:lnSpc>
            <a:spcBef>
              <a:spcPct val="0"/>
            </a:spcBef>
            <a:spcAft>
              <a:spcPct val="35000"/>
            </a:spcAft>
            <a:buNone/>
          </a:pPr>
          <a:r>
            <a:rPr lang="en-US" sz="2500" b="1" kern="1200" dirty="0">
              <a:solidFill>
                <a:prstClr val="black">
                  <a:hueOff val="0"/>
                  <a:satOff val="0"/>
                  <a:lumOff val="0"/>
                  <a:alphaOff val="0"/>
                </a:prstClr>
              </a:solidFill>
              <a:latin typeface="Aptos" panose="02110004020202020204"/>
              <a:ea typeface="+mn-ea"/>
              <a:cs typeface="+mn-cs"/>
            </a:rPr>
            <a:t>A bond is a three-party contract in which the surety company guarantees the performance or honesty of the contractor or individual to the entity.</a:t>
          </a:r>
        </a:p>
      </dsp:txBody>
      <dsp:txXfrm>
        <a:off x="77629" y="1627912"/>
        <a:ext cx="7407180" cy="1541694"/>
      </dsp:txXfrm>
    </dsp:sp>
    <dsp:sp modelId="{0BAE3704-64E6-4655-AC03-269B8048C506}">
      <dsp:nvSpPr>
        <dsp:cNvPr id="0" name=""/>
        <dsp:cNvSpPr/>
      </dsp:nvSpPr>
      <dsp:spPr>
        <a:xfrm>
          <a:off x="8768410" y="641213"/>
          <a:ext cx="1306125" cy="13061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A7FEFAF-99F4-4311-A953-693A6D615584}">
      <dsp:nvSpPr>
        <dsp:cNvPr id="0" name=""/>
        <dsp:cNvSpPr/>
      </dsp:nvSpPr>
      <dsp:spPr>
        <a:xfrm>
          <a:off x="7970223" y="2383897"/>
          <a:ext cx="2902500" cy="11676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44650">
            <a:lnSpc>
              <a:spcPct val="100000"/>
            </a:lnSpc>
            <a:spcBef>
              <a:spcPct val="0"/>
            </a:spcBef>
            <a:spcAft>
              <a:spcPct val="35000"/>
            </a:spcAft>
            <a:buNone/>
          </a:pPr>
          <a:r>
            <a:rPr lang="en-US" sz="3700" kern="1200" dirty="0"/>
            <a:t>Statutory Bonds </a:t>
          </a:r>
        </a:p>
      </dsp:txBody>
      <dsp:txXfrm>
        <a:off x="7970223" y="2383897"/>
        <a:ext cx="2902500" cy="116769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ED160F-4F5E-44CB-91BD-5094775636B3}">
      <dsp:nvSpPr>
        <dsp:cNvPr id="0" name=""/>
        <dsp:cNvSpPr/>
      </dsp:nvSpPr>
      <dsp:spPr>
        <a:xfrm>
          <a:off x="0" y="142640"/>
          <a:ext cx="10515600" cy="220874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24A1B1-DAD0-4583-A3FD-AE4046F72AEE}">
      <dsp:nvSpPr>
        <dsp:cNvPr id="0" name=""/>
        <dsp:cNvSpPr/>
      </dsp:nvSpPr>
      <dsp:spPr>
        <a:xfrm>
          <a:off x="480176" y="810490"/>
          <a:ext cx="873047" cy="87304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43741D-8E1B-48FF-9690-6927D25160D2}">
      <dsp:nvSpPr>
        <dsp:cNvPr id="0" name=""/>
        <dsp:cNvSpPr/>
      </dsp:nvSpPr>
      <dsp:spPr>
        <a:xfrm>
          <a:off x="1833399" y="453334"/>
          <a:ext cx="8682200" cy="15873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995" tIns="167995" rIns="167995" bIns="167995" numCol="1" spcCol="1270" anchor="ctr" anchorCtr="0">
          <a:noAutofit/>
        </a:bodyPr>
        <a:lstStyle/>
        <a:p>
          <a:pPr marL="0" lvl="0" indent="0" algn="l" defTabSz="889000">
            <a:lnSpc>
              <a:spcPct val="100000"/>
            </a:lnSpc>
            <a:spcBef>
              <a:spcPct val="0"/>
            </a:spcBef>
            <a:spcAft>
              <a:spcPct val="35000"/>
            </a:spcAft>
            <a:buNone/>
          </a:pPr>
          <a:r>
            <a:rPr lang="en-US" sz="2000" b="1" kern="1200" dirty="0"/>
            <a:t>Submitted with the bid and guarantees that if the contractor is awarded the job, it will agree to perform the work at the price quoted and will provide additional bonds as required by the construction contract. </a:t>
          </a:r>
        </a:p>
      </dsp:txBody>
      <dsp:txXfrm>
        <a:off x="1833399" y="453334"/>
        <a:ext cx="8682200" cy="1587358"/>
      </dsp:txXfrm>
    </dsp:sp>
    <dsp:sp modelId="{2E6EEFC7-C6C5-4185-A15D-4A7C6021B55C}">
      <dsp:nvSpPr>
        <dsp:cNvPr id="0" name=""/>
        <dsp:cNvSpPr/>
      </dsp:nvSpPr>
      <dsp:spPr>
        <a:xfrm>
          <a:off x="0" y="2724883"/>
          <a:ext cx="10515600" cy="211242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6E2A7F-EC05-4597-A6E0-208793AC6850}">
      <dsp:nvSpPr>
        <dsp:cNvPr id="0" name=""/>
        <dsp:cNvSpPr/>
      </dsp:nvSpPr>
      <dsp:spPr>
        <a:xfrm>
          <a:off x="480176" y="3344572"/>
          <a:ext cx="873047" cy="87304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4C0682-AA05-4B3D-AD68-E04DF1ADEA85}">
      <dsp:nvSpPr>
        <dsp:cNvPr id="0" name=""/>
        <dsp:cNvSpPr/>
      </dsp:nvSpPr>
      <dsp:spPr>
        <a:xfrm>
          <a:off x="1833399" y="2970209"/>
          <a:ext cx="8682200" cy="16217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995" tIns="167995" rIns="167995" bIns="167995" numCol="1" spcCol="1270" anchor="ctr" anchorCtr="0">
          <a:noAutofit/>
        </a:bodyPr>
        <a:lstStyle/>
        <a:p>
          <a:pPr marL="0" lvl="0" indent="0" algn="l" defTabSz="889000">
            <a:lnSpc>
              <a:spcPct val="100000"/>
            </a:lnSpc>
            <a:spcBef>
              <a:spcPct val="0"/>
            </a:spcBef>
            <a:spcAft>
              <a:spcPct val="35000"/>
            </a:spcAft>
            <a:buNone/>
          </a:pPr>
          <a:r>
            <a:rPr lang="en-US" sz="2000" b="1" kern="1200" dirty="0"/>
            <a:t>If the contractor declines to enter a contract to perform the work at the agreed upon price, the bid bond will reimburse the entity the difference between the defaulting contractor’s bid and the next lowest bid, up to the bid bond penal amount.</a:t>
          </a:r>
        </a:p>
      </dsp:txBody>
      <dsp:txXfrm>
        <a:off x="1833399" y="2970209"/>
        <a:ext cx="8682200" cy="162177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AACD21-01C0-462C-9B2B-B2277FD2A247}">
      <dsp:nvSpPr>
        <dsp:cNvPr id="0" name=""/>
        <dsp:cNvSpPr/>
      </dsp:nvSpPr>
      <dsp:spPr>
        <a:xfrm>
          <a:off x="0" y="827380"/>
          <a:ext cx="10515600" cy="4032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4B0FBCB-50F3-4704-90C6-4F630D1BFF63}">
      <dsp:nvSpPr>
        <dsp:cNvPr id="0" name=""/>
        <dsp:cNvSpPr/>
      </dsp:nvSpPr>
      <dsp:spPr>
        <a:xfrm>
          <a:off x="525780" y="117733"/>
          <a:ext cx="7360920" cy="945806"/>
        </a:xfrm>
        <a:prstGeom prst="roundRect">
          <a:avLst/>
        </a:prstGeom>
        <a:solidFill>
          <a:schemeClr val="tx2">
            <a:lumMod val="50000"/>
            <a:lumOff val="50000"/>
          </a:schemeClr>
        </a:solidFill>
        <a:ln w="1905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89000">
            <a:lnSpc>
              <a:spcPct val="90000"/>
            </a:lnSpc>
            <a:spcBef>
              <a:spcPct val="0"/>
            </a:spcBef>
            <a:spcAft>
              <a:spcPct val="35000"/>
            </a:spcAft>
            <a:buNone/>
          </a:pPr>
          <a:r>
            <a:rPr lang="en-US" sz="2000" kern="1200" dirty="0"/>
            <a:t>Keep current contract or interlocal agreements for scope of work</a:t>
          </a:r>
        </a:p>
      </dsp:txBody>
      <dsp:txXfrm>
        <a:off x="571950" y="163903"/>
        <a:ext cx="7268580" cy="853466"/>
      </dsp:txXfrm>
    </dsp:sp>
    <dsp:sp modelId="{B771C472-AF97-47D9-8333-3FE7B5A73E66}">
      <dsp:nvSpPr>
        <dsp:cNvPr id="0" name=""/>
        <dsp:cNvSpPr/>
      </dsp:nvSpPr>
      <dsp:spPr>
        <a:xfrm>
          <a:off x="0" y="1889894"/>
          <a:ext cx="10515600" cy="4032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AB07DBF-E9DF-4C9E-915F-8900E684C5BA}">
      <dsp:nvSpPr>
        <dsp:cNvPr id="0" name=""/>
        <dsp:cNvSpPr/>
      </dsp:nvSpPr>
      <dsp:spPr>
        <a:xfrm>
          <a:off x="525780" y="1316980"/>
          <a:ext cx="7360920" cy="809074"/>
        </a:xfrm>
        <a:prstGeom prst="roundRect">
          <a:avLst/>
        </a:prstGeom>
        <a:solidFill>
          <a:schemeClr val="tx2">
            <a:lumMod val="50000"/>
            <a:lumOff val="50000"/>
          </a:schemeClr>
        </a:solidFill>
        <a:ln w="1905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89000">
            <a:lnSpc>
              <a:spcPct val="90000"/>
            </a:lnSpc>
            <a:spcBef>
              <a:spcPct val="0"/>
            </a:spcBef>
            <a:spcAft>
              <a:spcPct val="35000"/>
            </a:spcAft>
            <a:buNone/>
          </a:pPr>
          <a:r>
            <a:rPr lang="en-US" sz="2000" kern="1200" dirty="0"/>
            <a:t>Include copies of warranties, and contacts for follow up if needed</a:t>
          </a:r>
        </a:p>
      </dsp:txBody>
      <dsp:txXfrm>
        <a:off x="565276" y="1356476"/>
        <a:ext cx="7281928" cy="730082"/>
      </dsp:txXfrm>
    </dsp:sp>
    <dsp:sp modelId="{8D7BA56C-9B60-40EC-9537-5A550AB1096C}">
      <dsp:nvSpPr>
        <dsp:cNvPr id="0" name=""/>
        <dsp:cNvSpPr/>
      </dsp:nvSpPr>
      <dsp:spPr>
        <a:xfrm>
          <a:off x="0" y="2916839"/>
          <a:ext cx="10515600" cy="4032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D5C22BC-8D07-421A-B4EB-2A499E4C3C1A}">
      <dsp:nvSpPr>
        <dsp:cNvPr id="0" name=""/>
        <dsp:cNvSpPr/>
      </dsp:nvSpPr>
      <dsp:spPr>
        <a:xfrm>
          <a:off x="525780" y="2379494"/>
          <a:ext cx="7360920" cy="773504"/>
        </a:xfrm>
        <a:prstGeom prst="roundRect">
          <a:avLst/>
        </a:prstGeom>
        <a:solidFill>
          <a:schemeClr val="tx2">
            <a:lumMod val="50000"/>
            <a:lumOff val="50000"/>
          </a:schemeClr>
        </a:solidFill>
        <a:ln w="1905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89000">
            <a:lnSpc>
              <a:spcPct val="90000"/>
            </a:lnSpc>
            <a:spcBef>
              <a:spcPct val="0"/>
            </a:spcBef>
            <a:spcAft>
              <a:spcPct val="35000"/>
            </a:spcAft>
            <a:buNone/>
          </a:pPr>
          <a:r>
            <a:rPr lang="en-US" sz="2000" kern="1200" dirty="0"/>
            <a:t>Keep copies of current certificate of insurance and the endorsements and policies</a:t>
          </a:r>
        </a:p>
      </dsp:txBody>
      <dsp:txXfrm>
        <a:off x="563539" y="2417253"/>
        <a:ext cx="7285402" cy="697986"/>
      </dsp:txXfrm>
    </dsp:sp>
    <dsp:sp modelId="{BAF58314-6DCD-4C8D-94DC-1C6F055EFB11}">
      <dsp:nvSpPr>
        <dsp:cNvPr id="0" name=""/>
        <dsp:cNvSpPr/>
      </dsp:nvSpPr>
      <dsp:spPr>
        <a:xfrm>
          <a:off x="0" y="4051066"/>
          <a:ext cx="10515600" cy="4032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C60E5F8-F637-4B59-B683-B7B5827A0E73}">
      <dsp:nvSpPr>
        <dsp:cNvPr id="0" name=""/>
        <dsp:cNvSpPr/>
      </dsp:nvSpPr>
      <dsp:spPr>
        <a:xfrm>
          <a:off x="450277" y="3406439"/>
          <a:ext cx="7360920" cy="880787"/>
        </a:xfrm>
        <a:prstGeom prst="roundRect">
          <a:avLst/>
        </a:prstGeom>
        <a:solidFill>
          <a:schemeClr val="tx2">
            <a:lumMod val="50000"/>
            <a:lumOff val="50000"/>
          </a:schemeClr>
        </a:solidFill>
        <a:ln w="1905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89000">
            <a:lnSpc>
              <a:spcPct val="90000"/>
            </a:lnSpc>
            <a:spcBef>
              <a:spcPct val="0"/>
            </a:spcBef>
            <a:spcAft>
              <a:spcPct val="35000"/>
            </a:spcAft>
            <a:buNone/>
          </a:pPr>
          <a:r>
            <a:rPr lang="en-US" sz="2000" kern="1200" dirty="0"/>
            <a:t>List of vendors, service providers and contractors </a:t>
          </a:r>
        </a:p>
      </dsp:txBody>
      <dsp:txXfrm>
        <a:off x="493273" y="3449435"/>
        <a:ext cx="7274928" cy="79479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916930-A12A-4173-B32C-753463C8C01A}">
      <dsp:nvSpPr>
        <dsp:cNvPr id="0" name=""/>
        <dsp:cNvSpPr/>
      </dsp:nvSpPr>
      <dsp:spPr>
        <a:xfrm>
          <a:off x="1640238" y="1952"/>
          <a:ext cx="3445296" cy="2067178"/>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Texas Public Purchasing Association</a:t>
          </a:r>
        </a:p>
        <a:p>
          <a:pPr marL="0" lvl="0" indent="0" algn="ctr" defTabSz="1155700">
            <a:lnSpc>
              <a:spcPct val="90000"/>
            </a:lnSpc>
            <a:spcBef>
              <a:spcPct val="0"/>
            </a:spcBef>
            <a:spcAft>
              <a:spcPct val="35000"/>
            </a:spcAft>
            <a:buNone/>
          </a:pPr>
          <a:r>
            <a:rPr lang="en-US" sz="2600" kern="1200" dirty="0"/>
            <a:t>www.txppa.org</a:t>
          </a:r>
        </a:p>
      </dsp:txBody>
      <dsp:txXfrm>
        <a:off x="1640238" y="1952"/>
        <a:ext cx="3445296" cy="2067178"/>
      </dsp:txXfrm>
    </dsp:sp>
    <dsp:sp modelId="{A35A258E-2E5F-4D11-8704-683F783F2137}">
      <dsp:nvSpPr>
        <dsp:cNvPr id="0" name=""/>
        <dsp:cNvSpPr/>
      </dsp:nvSpPr>
      <dsp:spPr>
        <a:xfrm>
          <a:off x="5430064" y="1952"/>
          <a:ext cx="3445296" cy="2067178"/>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County Attorney Coverage and Insurance Professional</a:t>
          </a:r>
        </a:p>
      </dsp:txBody>
      <dsp:txXfrm>
        <a:off x="5430064" y="1952"/>
        <a:ext cx="3445296" cy="2067178"/>
      </dsp:txXfrm>
    </dsp:sp>
    <dsp:sp modelId="{F1A29172-F7B8-4E14-9085-40D2DDCD6705}">
      <dsp:nvSpPr>
        <dsp:cNvPr id="0" name=""/>
        <dsp:cNvSpPr/>
      </dsp:nvSpPr>
      <dsp:spPr>
        <a:xfrm>
          <a:off x="1640238" y="2413659"/>
          <a:ext cx="3445296" cy="2067178"/>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International Risk Management Institute (IRMI)- </a:t>
          </a:r>
          <a:r>
            <a:rPr lang="en-US" sz="2600" kern="120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www.irmi</a:t>
          </a:r>
          <a:r>
            <a:rPr lang="en-US" sz="2600" kern="1200" dirty="0">
              <a:solidFill>
                <a:schemeClr val="bg1"/>
              </a:solidFill>
            </a:rPr>
            <a:t>.com</a:t>
          </a:r>
        </a:p>
      </dsp:txBody>
      <dsp:txXfrm>
        <a:off x="1640238" y="2413659"/>
        <a:ext cx="3445296" cy="2067178"/>
      </dsp:txXfrm>
    </dsp:sp>
    <dsp:sp modelId="{C9227377-8DBD-4EE1-9008-7A1D83B4C8A6}">
      <dsp:nvSpPr>
        <dsp:cNvPr id="0" name=""/>
        <dsp:cNvSpPr/>
      </dsp:nvSpPr>
      <dsp:spPr>
        <a:xfrm>
          <a:off x="5430064" y="2413659"/>
          <a:ext cx="3445296" cy="2067178"/>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Texas Public Risk Management Association (TX PRIMA)- </a:t>
          </a:r>
          <a:r>
            <a:rPr lang="en-US" sz="2600" kern="1200" dirty="0">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www.texasprima.org</a:t>
          </a:r>
          <a:endParaRPr lang="en-US" sz="2600" kern="1200" dirty="0">
            <a:solidFill>
              <a:schemeClr val="bg1"/>
            </a:solidFill>
          </a:endParaRPr>
        </a:p>
      </dsp:txBody>
      <dsp:txXfrm>
        <a:off x="5430064" y="2413659"/>
        <a:ext cx="3445296" cy="20671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30686C-0770-4CAF-81E9-5EDA743AAF89}">
      <dsp:nvSpPr>
        <dsp:cNvPr id="0" name=""/>
        <dsp:cNvSpPr/>
      </dsp:nvSpPr>
      <dsp:spPr>
        <a:xfrm>
          <a:off x="1300465" y="325092"/>
          <a:ext cx="3933340" cy="3933340"/>
        </a:xfrm>
        <a:prstGeom prst="pie">
          <a:avLst>
            <a:gd name="adj1" fmla="val 16200000"/>
            <a:gd name="adj2" fmla="val 20520000"/>
          </a:avLst>
        </a:prstGeom>
        <a:solidFill>
          <a:srgbClr val="FFC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latin typeface="Arial" panose="020B0604020202020204" pitchFamily="34" charset="0"/>
              <a:cs typeface="Arial" panose="020B0604020202020204" pitchFamily="34" charset="0"/>
            </a:rPr>
            <a:t>IDENTIFY</a:t>
          </a:r>
        </a:p>
      </dsp:txBody>
      <dsp:txXfrm>
        <a:off x="3352358" y="986268"/>
        <a:ext cx="1264287" cy="842858"/>
      </dsp:txXfrm>
    </dsp:sp>
    <dsp:sp modelId="{955C629D-C954-4D3F-8741-1EED36A9D967}">
      <dsp:nvSpPr>
        <dsp:cNvPr id="0" name=""/>
        <dsp:cNvSpPr/>
      </dsp:nvSpPr>
      <dsp:spPr>
        <a:xfrm>
          <a:off x="1318603" y="437100"/>
          <a:ext cx="3933340" cy="3933340"/>
        </a:xfrm>
        <a:prstGeom prst="pie">
          <a:avLst>
            <a:gd name="adj1" fmla="val 20520000"/>
            <a:gd name="adj2" fmla="val 3240000"/>
          </a:avLst>
        </a:prstGeom>
        <a:solidFill>
          <a:srgbClr val="00B05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latin typeface="Arial" panose="020B0604020202020204" pitchFamily="34" charset="0"/>
              <a:cs typeface="Arial" panose="020B0604020202020204" pitchFamily="34" charset="0"/>
            </a:rPr>
            <a:t>ANALYZE</a:t>
          </a:r>
        </a:p>
      </dsp:txBody>
      <dsp:txXfrm>
        <a:off x="3851862" y="2234262"/>
        <a:ext cx="1170637" cy="936509"/>
      </dsp:txXfrm>
    </dsp:sp>
    <dsp:sp modelId="{F9729F8F-1CF0-4462-9877-0BD061DC173E}">
      <dsp:nvSpPr>
        <dsp:cNvPr id="0" name=""/>
        <dsp:cNvSpPr/>
      </dsp:nvSpPr>
      <dsp:spPr>
        <a:xfrm>
          <a:off x="1245211" y="494600"/>
          <a:ext cx="3933340" cy="3933340"/>
        </a:xfrm>
        <a:prstGeom prst="pie">
          <a:avLst>
            <a:gd name="adj1" fmla="val 3240000"/>
            <a:gd name="adj2" fmla="val 7560000"/>
          </a:avLst>
        </a:prstGeom>
        <a:solidFill>
          <a:schemeClr val="accent1">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latin typeface="Arial" panose="020B0604020202020204" pitchFamily="34" charset="0"/>
              <a:cs typeface="Arial" panose="020B0604020202020204" pitchFamily="34" charset="0"/>
            </a:rPr>
            <a:t>CONTROL</a:t>
          </a:r>
        </a:p>
      </dsp:txBody>
      <dsp:txXfrm>
        <a:off x="2649975" y="3257304"/>
        <a:ext cx="1123811" cy="1030160"/>
      </dsp:txXfrm>
    </dsp:sp>
    <dsp:sp modelId="{5770B73B-DBE5-4628-8139-A67B21F32CE0}">
      <dsp:nvSpPr>
        <dsp:cNvPr id="0" name=""/>
        <dsp:cNvSpPr/>
      </dsp:nvSpPr>
      <dsp:spPr>
        <a:xfrm>
          <a:off x="1156243" y="429981"/>
          <a:ext cx="3933340" cy="3933340"/>
        </a:xfrm>
        <a:prstGeom prst="pie">
          <a:avLst>
            <a:gd name="adj1" fmla="val 7560000"/>
            <a:gd name="adj2" fmla="val 11880000"/>
          </a:avLst>
        </a:prstGeom>
        <a:solidFill>
          <a:srgbClr val="FF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latin typeface="Arial" panose="020B0604020202020204" pitchFamily="34" charset="0"/>
              <a:cs typeface="Arial" panose="020B0604020202020204" pitchFamily="34" charset="0"/>
            </a:rPr>
            <a:t>FINANCE</a:t>
          </a:r>
        </a:p>
      </dsp:txBody>
      <dsp:txXfrm>
        <a:off x="1385688" y="2227143"/>
        <a:ext cx="1170637" cy="936509"/>
      </dsp:txXfrm>
    </dsp:sp>
    <dsp:sp modelId="{A3AB18D4-4E5A-4526-A98B-96694331BBB8}">
      <dsp:nvSpPr>
        <dsp:cNvPr id="0" name=""/>
        <dsp:cNvSpPr/>
      </dsp:nvSpPr>
      <dsp:spPr>
        <a:xfrm>
          <a:off x="1111782" y="254606"/>
          <a:ext cx="4133744" cy="4074311"/>
        </a:xfrm>
        <a:prstGeom prst="pie">
          <a:avLst>
            <a:gd name="adj1" fmla="val 11880000"/>
            <a:gd name="adj2" fmla="val 16200000"/>
          </a:avLst>
        </a:prstGeom>
        <a:solidFill>
          <a:srgbClr val="92D05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latin typeface="Arial" panose="020B0604020202020204" pitchFamily="34" charset="0"/>
              <a:cs typeface="Arial" panose="020B0604020202020204" pitchFamily="34" charset="0"/>
            </a:rPr>
            <a:t>ADMINISTER</a:t>
          </a:r>
        </a:p>
      </dsp:txBody>
      <dsp:txXfrm>
        <a:off x="1760386" y="939479"/>
        <a:ext cx="1328703" cy="873066"/>
      </dsp:txXfrm>
    </dsp:sp>
    <dsp:sp modelId="{DF715B5E-E0B8-4EB5-AE1F-5587A8833C2A}">
      <dsp:nvSpPr>
        <dsp:cNvPr id="0" name=""/>
        <dsp:cNvSpPr/>
      </dsp:nvSpPr>
      <dsp:spPr>
        <a:xfrm>
          <a:off x="1071507" y="50392"/>
          <a:ext cx="4420325" cy="4420325"/>
        </a:xfrm>
        <a:prstGeom prst="circularArrow">
          <a:avLst>
            <a:gd name="adj1" fmla="val 5085"/>
            <a:gd name="adj2" fmla="val 327528"/>
            <a:gd name="adj3" fmla="val 20192361"/>
            <a:gd name="adj4" fmla="val 16200324"/>
            <a:gd name="adj5" fmla="val 5932"/>
          </a:avLst>
        </a:prstGeom>
        <a:solidFill>
          <a:schemeClr val="tx1">
            <a:lumMod val="50000"/>
            <a:lumOff val="50000"/>
          </a:schemeClr>
        </a:solidFill>
        <a:ln>
          <a:solidFill>
            <a:schemeClr val="tx1"/>
          </a:solid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5ED41D6A-7932-4A9E-80E5-E45A8E4C778D}">
      <dsp:nvSpPr>
        <dsp:cNvPr id="0" name=""/>
        <dsp:cNvSpPr/>
      </dsp:nvSpPr>
      <dsp:spPr>
        <a:xfrm>
          <a:off x="1075383" y="193573"/>
          <a:ext cx="4420325" cy="4420325"/>
        </a:xfrm>
        <a:prstGeom prst="circularArrow">
          <a:avLst>
            <a:gd name="adj1" fmla="val 5085"/>
            <a:gd name="adj2" fmla="val 327528"/>
            <a:gd name="adj3" fmla="val 2912753"/>
            <a:gd name="adj4" fmla="val 20519953"/>
            <a:gd name="adj5" fmla="val 5932"/>
          </a:avLst>
        </a:prstGeom>
        <a:solidFill>
          <a:schemeClr val="tx1">
            <a:lumMod val="50000"/>
            <a:lumOff val="50000"/>
          </a:schemeClr>
        </a:solidFill>
        <a:ln>
          <a:solidFill>
            <a:schemeClr val="tx1"/>
          </a:solid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F5FCDFB8-812E-4BD2-9713-14593901287E}">
      <dsp:nvSpPr>
        <dsp:cNvPr id="0" name=""/>
        <dsp:cNvSpPr/>
      </dsp:nvSpPr>
      <dsp:spPr>
        <a:xfrm>
          <a:off x="1001719" y="251271"/>
          <a:ext cx="4420325" cy="4420325"/>
        </a:xfrm>
        <a:prstGeom prst="circularArrow">
          <a:avLst>
            <a:gd name="adj1" fmla="val 5085"/>
            <a:gd name="adj2" fmla="val 327528"/>
            <a:gd name="adj3" fmla="val 7232777"/>
            <a:gd name="adj4" fmla="val 3239695"/>
            <a:gd name="adj5" fmla="val 5932"/>
          </a:avLst>
        </a:prstGeom>
        <a:solidFill>
          <a:prstClr val="black">
            <a:lumMod val="50000"/>
            <a:lumOff val="50000"/>
          </a:prstClr>
        </a:solidFill>
        <a:ln>
          <a:solidFill>
            <a:prstClr val="black"/>
          </a:solid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15FBBE23-2E5B-4413-91E0-13AA7CDDFF4F}">
      <dsp:nvSpPr>
        <dsp:cNvPr id="0" name=""/>
        <dsp:cNvSpPr/>
      </dsp:nvSpPr>
      <dsp:spPr>
        <a:xfrm>
          <a:off x="912478" y="186454"/>
          <a:ext cx="4420325" cy="4420325"/>
        </a:xfrm>
        <a:prstGeom prst="circularArrow">
          <a:avLst>
            <a:gd name="adj1" fmla="val 5085"/>
            <a:gd name="adj2" fmla="val 327528"/>
            <a:gd name="adj3" fmla="val 11552519"/>
            <a:gd name="adj4" fmla="val 7559718"/>
            <a:gd name="adj5" fmla="val 5932"/>
          </a:avLst>
        </a:prstGeom>
        <a:solidFill>
          <a:schemeClr val="tx1">
            <a:lumMod val="50000"/>
            <a:lumOff val="50000"/>
          </a:schemeClr>
        </a:solidFill>
        <a:ln>
          <a:solidFill>
            <a:schemeClr val="tx1"/>
          </a:solid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84D79DC7-6523-4B63-A33C-958311CE8C37}">
      <dsp:nvSpPr>
        <dsp:cNvPr id="0" name=""/>
        <dsp:cNvSpPr/>
      </dsp:nvSpPr>
      <dsp:spPr>
        <a:xfrm>
          <a:off x="967759" y="80954"/>
          <a:ext cx="4420325" cy="4420325"/>
        </a:xfrm>
        <a:prstGeom prst="circularArrow">
          <a:avLst>
            <a:gd name="adj1" fmla="val 5085"/>
            <a:gd name="adj2" fmla="val 327528"/>
            <a:gd name="adj3" fmla="val 15872148"/>
            <a:gd name="adj4" fmla="val 11880111"/>
            <a:gd name="adj5" fmla="val 5932"/>
          </a:avLst>
        </a:prstGeom>
        <a:solidFill>
          <a:schemeClr val="tx1">
            <a:lumMod val="50000"/>
            <a:lumOff val="50000"/>
          </a:schemeClr>
        </a:solidFill>
        <a:ln>
          <a:solidFill>
            <a:schemeClr val="tx1"/>
          </a:solid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5484D1-49DE-4496-86A8-F44AAA605DFF}">
      <dsp:nvSpPr>
        <dsp:cNvPr id="0" name=""/>
        <dsp:cNvSpPr/>
      </dsp:nvSpPr>
      <dsp:spPr>
        <a:xfrm>
          <a:off x="0" y="487421"/>
          <a:ext cx="10972802" cy="107406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latin typeface="+mj-lt"/>
            </a:rPr>
            <a:t>Fully insured for WC, Auto, GL, LE, PO aka D&amp;O/EPL, Cyber, Property, Inland Marine, Professional Liability, and Maintain Bonds.</a:t>
          </a:r>
        </a:p>
      </dsp:txBody>
      <dsp:txXfrm>
        <a:off x="52431" y="539852"/>
        <a:ext cx="10867940" cy="969198"/>
      </dsp:txXfrm>
    </dsp:sp>
    <dsp:sp modelId="{5382A195-7415-4D32-BB59-D1E13567AA16}">
      <dsp:nvSpPr>
        <dsp:cNvPr id="0" name=""/>
        <dsp:cNvSpPr/>
      </dsp:nvSpPr>
      <dsp:spPr>
        <a:xfrm>
          <a:off x="0" y="1639241"/>
          <a:ext cx="10972802" cy="107406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0" i="0" kern="1200" baseline="0" dirty="0">
              <a:latin typeface="+mj-lt"/>
            </a:rPr>
            <a:t>Fully insured for WC, Auto, GL, Property, and Cyber.  Self insured for LE, PO aka D&amp;O/EPL.  Purchases some Professional Liability and Maintains Bonds.</a:t>
          </a:r>
          <a:endParaRPr lang="en-US" sz="2700" kern="1200" dirty="0">
            <a:latin typeface="+mj-lt"/>
          </a:endParaRPr>
        </a:p>
      </dsp:txBody>
      <dsp:txXfrm>
        <a:off x="52431" y="1691672"/>
        <a:ext cx="10867940" cy="969198"/>
      </dsp:txXfrm>
    </dsp:sp>
    <dsp:sp modelId="{247B945D-EE7C-403D-8987-144AED8C0E6E}">
      <dsp:nvSpPr>
        <dsp:cNvPr id="0" name=""/>
        <dsp:cNvSpPr/>
      </dsp:nvSpPr>
      <dsp:spPr>
        <a:xfrm>
          <a:off x="0" y="2791062"/>
          <a:ext cx="10972802" cy="107406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0" i="0" kern="1200" baseline="0" dirty="0">
              <a:latin typeface="+mj-lt"/>
            </a:rPr>
            <a:t>Excess for WC.  Self insured for Auto, GL, LE, PO aka D&amp;O/EPL, Cyber, and IM.  Purchases some Professional Liability and Maintains Bonds.</a:t>
          </a:r>
          <a:endParaRPr lang="en-US" sz="2700" kern="1200" dirty="0">
            <a:latin typeface="+mj-lt"/>
          </a:endParaRPr>
        </a:p>
      </dsp:txBody>
      <dsp:txXfrm>
        <a:off x="52431" y="2843493"/>
        <a:ext cx="10867940" cy="96919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FB15F8-7CB1-43F2-99F0-CA488015D3FD}">
      <dsp:nvSpPr>
        <dsp:cNvPr id="0" name=""/>
        <dsp:cNvSpPr/>
      </dsp:nvSpPr>
      <dsp:spPr>
        <a:xfrm>
          <a:off x="1206" y="3266"/>
          <a:ext cx="10513186" cy="173363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US" sz="4500" kern="1200" dirty="0">
              <a:latin typeface="+mn-lt"/>
            </a:rPr>
            <a:t>Workers’ Compensation and Employers Liability</a:t>
          </a:r>
        </a:p>
      </dsp:txBody>
      <dsp:txXfrm>
        <a:off x="51982" y="54042"/>
        <a:ext cx="10411634" cy="1632080"/>
      </dsp:txXfrm>
    </dsp:sp>
    <dsp:sp modelId="{59DA98B9-6BEE-4984-80DB-D232BFF5A2BD}">
      <dsp:nvSpPr>
        <dsp:cNvPr id="0" name=""/>
        <dsp:cNvSpPr/>
      </dsp:nvSpPr>
      <dsp:spPr>
        <a:xfrm>
          <a:off x="1206" y="1920059"/>
          <a:ext cx="6867539" cy="173363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bg1"/>
              </a:solidFill>
              <a:effectLst/>
              <a:latin typeface="+mn-lt"/>
              <a:cs typeface="Arial" panose="020B0604020202020204" pitchFamily="34" charset="0"/>
            </a:rPr>
            <a:t>Provides Coverage for Expenses Incurred when Injured in the Course and Scope of their Duties</a:t>
          </a:r>
          <a:endParaRPr lang="en-US" sz="3200" kern="1200" dirty="0">
            <a:solidFill>
              <a:schemeClr val="bg1"/>
            </a:solidFill>
            <a:latin typeface="+mn-lt"/>
          </a:endParaRPr>
        </a:p>
      </dsp:txBody>
      <dsp:txXfrm>
        <a:off x="51982" y="1970835"/>
        <a:ext cx="6765987" cy="1632080"/>
      </dsp:txXfrm>
    </dsp:sp>
    <dsp:sp modelId="{78B6F420-129B-490A-A520-98B82E8CB14D}">
      <dsp:nvSpPr>
        <dsp:cNvPr id="0" name=""/>
        <dsp:cNvSpPr/>
      </dsp:nvSpPr>
      <dsp:spPr>
        <a:xfrm>
          <a:off x="1206" y="3836852"/>
          <a:ext cx="3363143" cy="173363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latin typeface="Aptos" panose="020B0004020202020204" pitchFamily="34" charset="0"/>
            </a:rPr>
            <a:t>Medical Expenses</a:t>
          </a:r>
        </a:p>
      </dsp:txBody>
      <dsp:txXfrm>
        <a:off x="51982" y="3887628"/>
        <a:ext cx="3261591" cy="1632080"/>
      </dsp:txXfrm>
    </dsp:sp>
    <dsp:sp modelId="{87DFABAC-CFDF-41EB-8585-922318CF9C47}">
      <dsp:nvSpPr>
        <dsp:cNvPr id="0" name=""/>
        <dsp:cNvSpPr/>
      </dsp:nvSpPr>
      <dsp:spPr>
        <a:xfrm>
          <a:off x="3505602" y="3836852"/>
          <a:ext cx="3363143" cy="173363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Rated on Class Code and Loss Experience</a:t>
          </a:r>
        </a:p>
      </dsp:txBody>
      <dsp:txXfrm>
        <a:off x="3556378" y="3887628"/>
        <a:ext cx="3261591" cy="1632080"/>
      </dsp:txXfrm>
    </dsp:sp>
    <dsp:sp modelId="{46AC95EF-6A82-40A9-AAA2-076DA39D86E8}">
      <dsp:nvSpPr>
        <dsp:cNvPr id="0" name=""/>
        <dsp:cNvSpPr/>
      </dsp:nvSpPr>
      <dsp:spPr>
        <a:xfrm>
          <a:off x="7151249" y="1920059"/>
          <a:ext cx="3363143" cy="173363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latin typeface="Aptos" panose="020B0004020202020204" pitchFamily="34" charset="0"/>
            </a:rPr>
            <a:t>Lost Wages</a:t>
          </a:r>
        </a:p>
      </dsp:txBody>
      <dsp:txXfrm>
        <a:off x="7202025" y="1970835"/>
        <a:ext cx="3261591" cy="1632080"/>
      </dsp:txXfrm>
    </dsp:sp>
    <dsp:sp modelId="{8B9726AA-471A-4D1A-8BEA-80957F960460}">
      <dsp:nvSpPr>
        <dsp:cNvPr id="0" name=""/>
        <dsp:cNvSpPr/>
      </dsp:nvSpPr>
      <dsp:spPr>
        <a:xfrm>
          <a:off x="7151249" y="3836852"/>
          <a:ext cx="3363143" cy="173363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Others May be Endorsed</a:t>
          </a:r>
        </a:p>
      </dsp:txBody>
      <dsp:txXfrm>
        <a:off x="7202025" y="3887628"/>
        <a:ext cx="3261591" cy="16320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946F77-D187-4EC1-99C9-BE677784E257}">
      <dsp:nvSpPr>
        <dsp:cNvPr id="0" name=""/>
        <dsp:cNvSpPr/>
      </dsp:nvSpPr>
      <dsp:spPr>
        <a:xfrm>
          <a:off x="1206" y="2945"/>
          <a:ext cx="10513186" cy="1730645"/>
        </a:xfrm>
        <a:prstGeom prst="roundRect">
          <a:avLst>
            <a:gd name="adj" fmla="val 10000"/>
          </a:avLst>
        </a:prstGeom>
        <a:solidFill>
          <a:schemeClr val="accent2"/>
        </a:solidFill>
        <a:ln w="19050" cap="flat" cmpd="sng" algn="ctr">
          <a:solidFill>
            <a:schemeClr val="accent2">
              <a:shade val="15000"/>
            </a:schemeClr>
          </a:solidFill>
          <a:prstDash val="solid"/>
          <a:miter lim="800000"/>
        </a:ln>
        <a:effectLst/>
      </dsp:spPr>
      <dsp:style>
        <a:lnRef idx="2">
          <a:schemeClr val="accent2">
            <a:shade val="15000"/>
          </a:schemeClr>
        </a:lnRef>
        <a:fillRef idx="1">
          <a:schemeClr val="accent2"/>
        </a:fillRef>
        <a:effectRef idx="0">
          <a:schemeClr val="accent2"/>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latin typeface="+mn-lt"/>
            </a:rPr>
            <a:t>Automobile Liability</a:t>
          </a:r>
        </a:p>
      </dsp:txBody>
      <dsp:txXfrm>
        <a:off x="51895" y="53634"/>
        <a:ext cx="10411808" cy="1629267"/>
      </dsp:txXfrm>
    </dsp:sp>
    <dsp:sp modelId="{1A50DA76-D113-4431-BA80-AB32916B5DF7}">
      <dsp:nvSpPr>
        <dsp:cNvPr id="0" name=""/>
        <dsp:cNvSpPr/>
      </dsp:nvSpPr>
      <dsp:spPr>
        <a:xfrm>
          <a:off x="1206" y="1916751"/>
          <a:ext cx="6867539" cy="1730645"/>
        </a:xfrm>
        <a:prstGeom prst="roundRect">
          <a:avLst>
            <a:gd name="adj" fmla="val 10000"/>
          </a:avLst>
        </a:prstGeom>
        <a:solidFill>
          <a:schemeClr val="accent2"/>
        </a:solidFill>
        <a:ln w="19050" cap="flat" cmpd="sng" algn="ctr">
          <a:solidFill>
            <a:schemeClr val="accent2">
              <a:shade val="15000"/>
            </a:schemeClr>
          </a:solidFill>
          <a:prstDash val="solid"/>
          <a:miter lim="800000"/>
        </a:ln>
        <a:effectLst/>
      </dsp:spPr>
      <dsp:style>
        <a:lnRef idx="2">
          <a:schemeClr val="accent2">
            <a:shade val="15000"/>
          </a:schemeClr>
        </a:lnRef>
        <a:fillRef idx="1">
          <a:schemeClr val="accent2"/>
        </a:fillRef>
        <a:effectRef idx="0">
          <a:schemeClr val="accent2"/>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solidFill>
                <a:schemeClr val="bg1"/>
              </a:solidFill>
              <a:latin typeface="+mn-lt"/>
            </a:rPr>
            <a:t>P</a:t>
          </a:r>
          <a:r>
            <a:rPr lang="en-US" sz="3000" kern="1200" dirty="0">
              <a:solidFill>
                <a:schemeClr val="bg1"/>
              </a:solidFill>
              <a:effectLst/>
              <a:latin typeface="+mn-lt"/>
              <a:ea typeface="+mn-ea"/>
            </a:rPr>
            <a:t>rovides Coverage for Bodily Injury and Property Damage Caused by Negligent Use of a C</a:t>
          </a:r>
          <a:r>
            <a:rPr lang="en-US" sz="3000" b="1" kern="1200" dirty="0">
              <a:solidFill>
                <a:schemeClr val="bg1"/>
              </a:solidFill>
              <a:effectLst/>
              <a:latin typeface="+mn-lt"/>
              <a:ea typeface="+mn-ea"/>
            </a:rPr>
            <a:t>overed</a:t>
          </a:r>
          <a:r>
            <a:rPr lang="en-US" sz="3000" kern="1200" dirty="0">
              <a:solidFill>
                <a:schemeClr val="bg1"/>
              </a:solidFill>
              <a:effectLst/>
              <a:latin typeface="+mn-lt"/>
              <a:ea typeface="+mn-ea"/>
            </a:rPr>
            <a:t> Automobile</a:t>
          </a:r>
          <a:r>
            <a:rPr lang="en-US" sz="3000" kern="1200" dirty="0">
              <a:solidFill>
                <a:schemeClr val="bg1"/>
              </a:solidFill>
              <a:effectLst/>
              <a:latin typeface="Arial" panose="020B0604020202020204" pitchFamily="34" charset="0"/>
              <a:ea typeface="+mn-ea"/>
            </a:rPr>
            <a:t>. </a:t>
          </a:r>
          <a:endParaRPr lang="en-US" sz="3000" kern="1200" dirty="0">
            <a:solidFill>
              <a:schemeClr val="bg1"/>
            </a:solidFill>
          </a:endParaRPr>
        </a:p>
      </dsp:txBody>
      <dsp:txXfrm>
        <a:off x="51895" y="1967440"/>
        <a:ext cx="6766161" cy="1629267"/>
      </dsp:txXfrm>
    </dsp:sp>
    <dsp:sp modelId="{1F10E8BD-3875-498C-9E2F-8D1D27E81BB8}">
      <dsp:nvSpPr>
        <dsp:cNvPr id="0" name=""/>
        <dsp:cNvSpPr/>
      </dsp:nvSpPr>
      <dsp:spPr>
        <a:xfrm>
          <a:off x="1206" y="3830557"/>
          <a:ext cx="3363143" cy="1730645"/>
        </a:xfrm>
        <a:prstGeom prst="roundRect">
          <a:avLst>
            <a:gd name="adj" fmla="val 10000"/>
          </a:avLst>
        </a:prstGeom>
        <a:solidFill>
          <a:schemeClr val="accent2"/>
        </a:solidFill>
        <a:ln w="19050" cap="flat" cmpd="sng" algn="ctr">
          <a:solidFill>
            <a:schemeClr val="accent2">
              <a:shade val="15000"/>
            </a:schemeClr>
          </a:solidFill>
          <a:prstDash val="solid"/>
          <a:miter lim="800000"/>
        </a:ln>
        <a:effectLst/>
      </dsp:spPr>
      <dsp:style>
        <a:lnRef idx="2">
          <a:schemeClr val="accent2">
            <a:shade val="15000"/>
          </a:schemeClr>
        </a:lnRef>
        <a:fillRef idx="1">
          <a:schemeClr val="accent2"/>
        </a:fillRef>
        <a:effectRef idx="0">
          <a:schemeClr val="accent2"/>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bg1"/>
              </a:solidFill>
              <a:latin typeface="+mn-lt"/>
              <a:cs typeface="Calibri" panose="020F0502020204030204" pitchFamily="34" charset="0"/>
            </a:rPr>
            <a:t>Medical Payments or Personal Injury Protection (PIP)</a:t>
          </a:r>
          <a:endParaRPr lang="en-US" sz="2500" kern="1200" dirty="0">
            <a:solidFill>
              <a:schemeClr val="bg1"/>
            </a:solidFill>
            <a:latin typeface="+mn-lt"/>
          </a:endParaRPr>
        </a:p>
      </dsp:txBody>
      <dsp:txXfrm>
        <a:off x="51895" y="3881246"/>
        <a:ext cx="3261765" cy="1629267"/>
      </dsp:txXfrm>
    </dsp:sp>
    <dsp:sp modelId="{4CD6C39F-A00D-471E-9570-3E58566FC15D}">
      <dsp:nvSpPr>
        <dsp:cNvPr id="0" name=""/>
        <dsp:cNvSpPr/>
      </dsp:nvSpPr>
      <dsp:spPr>
        <a:xfrm>
          <a:off x="3505602" y="3830557"/>
          <a:ext cx="3363143" cy="1730645"/>
        </a:xfrm>
        <a:prstGeom prst="roundRect">
          <a:avLst>
            <a:gd name="adj" fmla="val 10000"/>
          </a:avLst>
        </a:prstGeom>
        <a:solidFill>
          <a:schemeClr val="accent2"/>
        </a:solidFill>
        <a:ln w="19050" cap="flat" cmpd="sng" algn="ctr">
          <a:solidFill>
            <a:schemeClr val="accent2">
              <a:shade val="15000"/>
            </a:schemeClr>
          </a:solidFill>
          <a:prstDash val="solid"/>
          <a:miter lim="800000"/>
        </a:ln>
        <a:effectLst/>
      </dsp:spPr>
      <dsp:style>
        <a:lnRef idx="2">
          <a:schemeClr val="accent2">
            <a:shade val="15000"/>
          </a:schemeClr>
        </a:lnRef>
        <a:fillRef idx="1">
          <a:schemeClr val="accent2"/>
        </a:fillRef>
        <a:effectRef idx="0">
          <a:schemeClr val="accent2"/>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bg1"/>
              </a:solidFill>
              <a:latin typeface="+mn-lt"/>
              <a:cs typeface="Calibri" panose="020F0502020204030204" pitchFamily="34" charset="0"/>
            </a:rPr>
            <a:t>Hired and Non-Owned Automobile (HNO) Liability Coverage</a:t>
          </a:r>
          <a:endParaRPr lang="en-US" sz="2500" kern="1200" dirty="0">
            <a:solidFill>
              <a:schemeClr val="bg1"/>
            </a:solidFill>
            <a:latin typeface="+mn-lt"/>
          </a:endParaRPr>
        </a:p>
      </dsp:txBody>
      <dsp:txXfrm>
        <a:off x="3556291" y="3881246"/>
        <a:ext cx="3261765" cy="1629267"/>
      </dsp:txXfrm>
    </dsp:sp>
    <dsp:sp modelId="{0262A385-17D3-4180-A641-0911246791E0}">
      <dsp:nvSpPr>
        <dsp:cNvPr id="0" name=""/>
        <dsp:cNvSpPr/>
      </dsp:nvSpPr>
      <dsp:spPr>
        <a:xfrm>
          <a:off x="7152456" y="1938985"/>
          <a:ext cx="3363143" cy="1730645"/>
        </a:xfrm>
        <a:prstGeom prst="roundRect">
          <a:avLst>
            <a:gd name="adj" fmla="val 10000"/>
          </a:avLst>
        </a:prstGeom>
        <a:solidFill>
          <a:schemeClr val="accent2"/>
        </a:solidFill>
        <a:ln w="19050" cap="flat" cmpd="sng" algn="ctr">
          <a:solidFill>
            <a:schemeClr val="accent2">
              <a:shade val="15000"/>
            </a:schemeClr>
          </a:solidFill>
          <a:prstDash val="solid"/>
          <a:miter lim="800000"/>
        </a:ln>
        <a:effectLst/>
      </dsp:spPr>
      <dsp:style>
        <a:lnRef idx="2">
          <a:schemeClr val="accent2">
            <a:shade val="15000"/>
          </a:schemeClr>
        </a:lnRef>
        <a:fillRef idx="1">
          <a:schemeClr val="accent2"/>
        </a:fillRef>
        <a:effectRef idx="0">
          <a:schemeClr val="accent2"/>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solidFill>
                <a:schemeClr val="bg1"/>
              </a:solidFill>
              <a:effectLst/>
              <a:latin typeface="+mn-lt"/>
              <a:ea typeface="+mn-ea"/>
            </a:rPr>
            <a:t>Damage to Another Party</a:t>
          </a:r>
          <a:endParaRPr lang="en-US" sz="3000" kern="1200" dirty="0">
            <a:solidFill>
              <a:schemeClr val="bg1"/>
            </a:solidFill>
            <a:latin typeface="+mn-lt"/>
          </a:endParaRPr>
        </a:p>
      </dsp:txBody>
      <dsp:txXfrm>
        <a:off x="7203145" y="1989674"/>
        <a:ext cx="3261765" cy="1629267"/>
      </dsp:txXfrm>
    </dsp:sp>
    <dsp:sp modelId="{EE6F5787-4C28-43A5-8583-7ACEC4B51A4A}">
      <dsp:nvSpPr>
        <dsp:cNvPr id="0" name=""/>
        <dsp:cNvSpPr/>
      </dsp:nvSpPr>
      <dsp:spPr>
        <a:xfrm>
          <a:off x="7151249" y="3830557"/>
          <a:ext cx="3363143" cy="1730645"/>
        </a:xfrm>
        <a:prstGeom prst="roundRect">
          <a:avLst>
            <a:gd name="adj" fmla="val 10000"/>
          </a:avLst>
        </a:prstGeom>
        <a:solidFill>
          <a:schemeClr val="accent2"/>
        </a:solidFill>
        <a:ln w="19050" cap="flat" cmpd="sng" algn="ctr">
          <a:solidFill>
            <a:schemeClr val="accent2">
              <a:shade val="15000"/>
            </a:schemeClr>
          </a:solidFill>
          <a:prstDash val="solid"/>
          <a:miter lim="800000"/>
        </a:ln>
        <a:effectLst/>
      </dsp:spPr>
      <dsp:style>
        <a:lnRef idx="2">
          <a:schemeClr val="accent2">
            <a:shade val="15000"/>
          </a:schemeClr>
        </a:lnRef>
        <a:fillRef idx="1">
          <a:schemeClr val="accent2"/>
        </a:fillRef>
        <a:effectRef idx="0">
          <a:schemeClr val="accent2"/>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bg1"/>
              </a:solidFill>
              <a:latin typeface="+mn-lt"/>
              <a:cs typeface="Calibri" panose="020F0502020204030204" pitchFamily="34" charset="0"/>
            </a:rPr>
            <a:t>Underinsured and Uninsured Motorist Protection (UMUIM)</a:t>
          </a:r>
          <a:endParaRPr lang="en-US" sz="2500" kern="1200" dirty="0">
            <a:solidFill>
              <a:schemeClr val="bg1"/>
            </a:solidFill>
            <a:latin typeface="+mn-lt"/>
          </a:endParaRPr>
        </a:p>
      </dsp:txBody>
      <dsp:txXfrm>
        <a:off x="7201938" y="3881246"/>
        <a:ext cx="3261765" cy="162926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08295F-FF49-4367-A495-56F2530127C9}">
      <dsp:nvSpPr>
        <dsp:cNvPr id="0" name=""/>
        <dsp:cNvSpPr/>
      </dsp:nvSpPr>
      <dsp:spPr>
        <a:xfrm>
          <a:off x="0" y="675066"/>
          <a:ext cx="6245265" cy="107406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latin typeface="+mn-lt"/>
              <a:cs typeface="Arial" panose="020B0604020202020204" pitchFamily="34" charset="0"/>
            </a:rPr>
            <a:t>P</a:t>
          </a:r>
          <a:r>
            <a:rPr lang="en-US" sz="2700" kern="1200" dirty="0">
              <a:effectLst/>
              <a:latin typeface="+mn-lt"/>
              <a:cs typeface="Arial" panose="020B0604020202020204" pitchFamily="34" charset="0"/>
            </a:rPr>
            <a:t>rovides Comprehensive and Collision Coverage to a</a:t>
          </a:r>
          <a:r>
            <a:rPr lang="en-US" sz="2700" b="0" kern="1200" dirty="0">
              <a:effectLst/>
              <a:latin typeface="+mn-lt"/>
              <a:cs typeface="Arial" panose="020B0604020202020204" pitchFamily="34" charset="0"/>
            </a:rPr>
            <a:t> Covered </a:t>
          </a:r>
          <a:r>
            <a:rPr lang="en-US" sz="2700" kern="1200" dirty="0">
              <a:effectLst/>
              <a:latin typeface="+mn-lt"/>
              <a:cs typeface="Arial" panose="020B0604020202020204" pitchFamily="34" charset="0"/>
            </a:rPr>
            <a:t>Vehicle</a:t>
          </a:r>
          <a:endParaRPr lang="en-US" sz="2700" kern="1200" dirty="0">
            <a:latin typeface="+mn-lt"/>
          </a:endParaRPr>
        </a:p>
      </dsp:txBody>
      <dsp:txXfrm>
        <a:off x="52431" y="727497"/>
        <a:ext cx="6140403" cy="969198"/>
      </dsp:txXfrm>
    </dsp:sp>
    <dsp:sp modelId="{4C2C2E85-758A-4F49-872F-FEA787A18C0B}">
      <dsp:nvSpPr>
        <dsp:cNvPr id="0" name=""/>
        <dsp:cNvSpPr/>
      </dsp:nvSpPr>
      <dsp:spPr>
        <a:xfrm>
          <a:off x="0" y="1826886"/>
          <a:ext cx="6245265" cy="1074060"/>
        </a:xfrm>
        <a:prstGeom prst="roundRect">
          <a:avLst/>
        </a:prstGeom>
        <a:solidFill>
          <a:schemeClr val="accent5">
            <a:hueOff val="-6076075"/>
            <a:satOff val="-413"/>
            <a:lumOff val="98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effectLst/>
              <a:latin typeface="+mn-lt"/>
              <a:cs typeface="Arial" panose="020B0604020202020204" pitchFamily="34" charset="0"/>
            </a:rPr>
            <a:t>Damage to Your Automobiles</a:t>
          </a:r>
          <a:endParaRPr lang="en-US" sz="2700" kern="1200" dirty="0">
            <a:latin typeface="+mn-lt"/>
          </a:endParaRPr>
        </a:p>
      </dsp:txBody>
      <dsp:txXfrm>
        <a:off x="52431" y="1879317"/>
        <a:ext cx="6140403" cy="969198"/>
      </dsp:txXfrm>
    </dsp:sp>
    <dsp:sp modelId="{104EB5FC-0EE7-44C0-A085-9B5112927B8C}">
      <dsp:nvSpPr>
        <dsp:cNvPr id="0" name=""/>
        <dsp:cNvSpPr/>
      </dsp:nvSpPr>
      <dsp:spPr>
        <a:xfrm>
          <a:off x="0" y="2978707"/>
          <a:ext cx="6245265" cy="1074060"/>
        </a:xfrm>
        <a:prstGeom prst="roundRect">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effectLst/>
              <a:latin typeface="+mn-lt"/>
              <a:cs typeface="Arial" panose="020B0604020202020204" pitchFamily="34" charset="0"/>
            </a:rPr>
            <a:t>Permanently Attached Equipment.</a:t>
          </a:r>
          <a:endParaRPr lang="en-US" sz="2700" kern="1200" dirty="0">
            <a:latin typeface="+mn-lt"/>
          </a:endParaRPr>
        </a:p>
      </dsp:txBody>
      <dsp:txXfrm>
        <a:off x="52431" y="3031138"/>
        <a:ext cx="6140403" cy="96919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3E47A6-F863-4024-B032-C48F24ED5DE3}">
      <dsp:nvSpPr>
        <dsp:cNvPr id="0" name=""/>
        <dsp:cNvSpPr/>
      </dsp:nvSpPr>
      <dsp:spPr>
        <a:xfrm>
          <a:off x="0" y="0"/>
          <a:ext cx="10503055" cy="1630226"/>
        </a:xfrm>
        <a:prstGeom prst="roundRect">
          <a:avLst>
            <a:gd name="adj" fmla="val 10000"/>
          </a:avLst>
        </a:prstGeom>
        <a:solidFill>
          <a:schemeClr val="accent4"/>
        </a:solidFill>
        <a:ln w="19050" cap="flat" cmpd="sng" algn="ctr">
          <a:solidFill>
            <a:schemeClr val="accent4">
              <a:shade val="15000"/>
            </a:schemeClr>
          </a:solidFill>
          <a:prstDash val="solid"/>
          <a:miter lim="800000"/>
        </a:ln>
        <a:effectLst/>
      </dsp:spPr>
      <dsp:style>
        <a:lnRef idx="2">
          <a:schemeClr val="accent4">
            <a:shade val="15000"/>
          </a:schemeClr>
        </a:lnRef>
        <a:fillRef idx="1">
          <a:schemeClr val="accent4"/>
        </a:fillRef>
        <a:effectRef idx="0">
          <a:schemeClr val="accent4"/>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latin typeface="+mn-lt"/>
            </a:rPr>
            <a:t>General Liability	</a:t>
          </a:r>
        </a:p>
      </dsp:txBody>
      <dsp:txXfrm>
        <a:off x="47748" y="47748"/>
        <a:ext cx="10407559" cy="1534730"/>
      </dsp:txXfrm>
    </dsp:sp>
    <dsp:sp modelId="{C3D08D5D-2AE7-49D6-8A23-0675ABFF0E4D}">
      <dsp:nvSpPr>
        <dsp:cNvPr id="0" name=""/>
        <dsp:cNvSpPr/>
      </dsp:nvSpPr>
      <dsp:spPr>
        <a:xfrm>
          <a:off x="1087268" y="1744404"/>
          <a:ext cx="8341095" cy="1630226"/>
        </a:xfrm>
        <a:prstGeom prst="roundRect">
          <a:avLst>
            <a:gd name="adj" fmla="val 10000"/>
          </a:avLst>
        </a:prstGeom>
        <a:solidFill>
          <a:schemeClr val="accent4"/>
        </a:solidFill>
        <a:ln w="19050" cap="flat" cmpd="sng" algn="ctr">
          <a:solidFill>
            <a:schemeClr val="accent4">
              <a:shade val="15000"/>
            </a:schemeClr>
          </a:solidFill>
          <a:prstDash val="solid"/>
          <a:miter lim="800000"/>
        </a:ln>
        <a:effectLst/>
      </dsp:spPr>
      <dsp:style>
        <a:lnRef idx="2">
          <a:schemeClr val="accent4">
            <a:shade val="15000"/>
          </a:schemeClr>
        </a:lnRef>
        <a:fillRef idx="1">
          <a:schemeClr val="accent4"/>
        </a:fillRef>
        <a:effectRef idx="0">
          <a:schemeClr val="accent4"/>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solidFill>
                <a:schemeClr val="bg1"/>
              </a:solidFill>
              <a:effectLst/>
              <a:latin typeface="+mn-lt"/>
              <a:cs typeface="Arial" panose="020B0604020202020204" pitchFamily="34" charset="0"/>
            </a:rPr>
            <a:t>Provides Liability Coverage for Bodily Injury or Property Damage Arising Out of a Negligent Act to Another Party.</a:t>
          </a:r>
          <a:endParaRPr lang="en-US" sz="3000" kern="1200" dirty="0">
            <a:solidFill>
              <a:schemeClr val="bg1"/>
            </a:solidFill>
            <a:latin typeface="+mn-lt"/>
          </a:endParaRPr>
        </a:p>
      </dsp:txBody>
      <dsp:txXfrm>
        <a:off x="1135016" y="1792152"/>
        <a:ext cx="8245599" cy="1534730"/>
      </dsp:txXfrm>
    </dsp:sp>
    <dsp:sp modelId="{FE7FA88C-4980-482E-B571-A5ADD3D791D7}">
      <dsp:nvSpPr>
        <dsp:cNvPr id="0" name=""/>
        <dsp:cNvSpPr/>
      </dsp:nvSpPr>
      <dsp:spPr>
        <a:xfrm>
          <a:off x="4270043" y="3577919"/>
          <a:ext cx="1975512" cy="1630226"/>
        </a:xfrm>
        <a:prstGeom prst="roundRect">
          <a:avLst>
            <a:gd name="adj" fmla="val 10000"/>
          </a:avLst>
        </a:prstGeom>
        <a:solidFill>
          <a:schemeClr val="accent4"/>
        </a:solidFill>
        <a:ln w="19050" cap="flat" cmpd="sng" algn="ctr">
          <a:solidFill>
            <a:schemeClr val="accent4">
              <a:shade val="15000"/>
            </a:schemeClr>
          </a:solidFill>
          <a:prstDash val="solid"/>
          <a:miter lim="800000"/>
        </a:ln>
        <a:effectLst/>
      </dsp:spPr>
      <dsp:style>
        <a:lnRef idx="2">
          <a:schemeClr val="accent4">
            <a:shade val="15000"/>
          </a:schemeClr>
        </a:lnRef>
        <a:fillRef idx="1">
          <a:schemeClr val="accent4"/>
        </a:fillRef>
        <a:effectRef idx="0">
          <a:schemeClr val="accent4"/>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bg1"/>
              </a:solidFill>
              <a:latin typeface="+mn-lt"/>
              <a:ea typeface="Calibri" panose="020F0502020204030204" pitchFamily="34" charset="0"/>
              <a:cs typeface="Arial" panose="020B0604020202020204" pitchFamily="34" charset="0"/>
            </a:rPr>
            <a:t>Products and Completed Operations</a:t>
          </a:r>
          <a:endParaRPr lang="en-US" sz="2400" kern="1200" dirty="0">
            <a:solidFill>
              <a:schemeClr val="bg1"/>
            </a:solidFill>
            <a:latin typeface="+mn-lt"/>
          </a:endParaRPr>
        </a:p>
      </dsp:txBody>
      <dsp:txXfrm>
        <a:off x="4317791" y="3625667"/>
        <a:ext cx="1880016" cy="1534730"/>
      </dsp:txXfrm>
    </dsp:sp>
    <dsp:sp modelId="{DD5D07FA-028A-41F4-8436-88BBDF35BA4D}">
      <dsp:nvSpPr>
        <dsp:cNvPr id="0" name=""/>
        <dsp:cNvSpPr/>
      </dsp:nvSpPr>
      <dsp:spPr>
        <a:xfrm>
          <a:off x="7519347" y="3556319"/>
          <a:ext cx="1975512" cy="1630226"/>
        </a:xfrm>
        <a:prstGeom prst="roundRect">
          <a:avLst>
            <a:gd name="adj" fmla="val 10000"/>
          </a:avLst>
        </a:prstGeom>
        <a:solidFill>
          <a:schemeClr val="accent4"/>
        </a:solidFill>
        <a:ln w="19050" cap="flat" cmpd="sng" algn="ctr">
          <a:solidFill>
            <a:schemeClr val="accent4">
              <a:shade val="15000"/>
            </a:schemeClr>
          </a:solidFill>
          <a:prstDash val="solid"/>
          <a:miter lim="800000"/>
        </a:ln>
        <a:effectLst/>
      </dsp:spPr>
      <dsp:style>
        <a:lnRef idx="2">
          <a:schemeClr val="accent4">
            <a:shade val="15000"/>
          </a:schemeClr>
        </a:lnRef>
        <a:fillRef idx="1">
          <a:schemeClr val="accent4"/>
        </a:fillRef>
        <a:effectRef idx="0">
          <a:schemeClr val="accent4"/>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bg1"/>
              </a:solidFill>
              <a:latin typeface="+mn-lt"/>
              <a:ea typeface="Calibri" panose="020F0502020204030204" pitchFamily="34" charset="0"/>
              <a:cs typeface="Arial" panose="020B0604020202020204" pitchFamily="34" charset="0"/>
            </a:rPr>
            <a:t>Medical Payments</a:t>
          </a:r>
          <a:endParaRPr lang="en-US" sz="2400" kern="1200" dirty="0">
            <a:solidFill>
              <a:schemeClr val="bg1"/>
            </a:solidFill>
            <a:latin typeface="+mn-lt"/>
          </a:endParaRPr>
        </a:p>
      </dsp:txBody>
      <dsp:txXfrm>
        <a:off x="7567095" y="3604067"/>
        <a:ext cx="1880016" cy="1534730"/>
      </dsp:txXfrm>
    </dsp:sp>
    <dsp:sp modelId="{29869AB0-70CB-45A1-8DCA-D3E0F627F990}">
      <dsp:nvSpPr>
        <dsp:cNvPr id="0" name=""/>
        <dsp:cNvSpPr/>
      </dsp:nvSpPr>
      <dsp:spPr>
        <a:xfrm>
          <a:off x="1118452" y="3574822"/>
          <a:ext cx="1975512" cy="1630226"/>
        </a:xfrm>
        <a:prstGeom prst="roundRect">
          <a:avLst>
            <a:gd name="adj" fmla="val 10000"/>
          </a:avLst>
        </a:prstGeom>
        <a:solidFill>
          <a:schemeClr val="accent4"/>
        </a:solidFill>
        <a:ln w="19050" cap="flat" cmpd="sng" algn="ctr">
          <a:solidFill>
            <a:schemeClr val="accent4">
              <a:shade val="15000"/>
            </a:schemeClr>
          </a:solidFill>
          <a:prstDash val="solid"/>
          <a:miter lim="800000"/>
        </a:ln>
        <a:effectLst/>
      </dsp:spPr>
      <dsp:style>
        <a:lnRef idx="2">
          <a:schemeClr val="accent4">
            <a:shade val="15000"/>
          </a:schemeClr>
        </a:lnRef>
        <a:fillRef idx="1">
          <a:schemeClr val="accent4"/>
        </a:fillRef>
        <a:effectRef idx="0">
          <a:schemeClr val="accent4"/>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solidFill>
                <a:schemeClr val="bg1"/>
              </a:solidFill>
              <a:latin typeface="+mn-lt"/>
              <a:ea typeface="Calibri" panose="020F0502020204030204" pitchFamily="34" charset="0"/>
              <a:cs typeface="Arial" panose="020B0604020202020204" pitchFamily="34" charset="0"/>
            </a:rPr>
            <a:t>Libel or Slander</a:t>
          </a:r>
          <a:endParaRPr lang="en-US" sz="3000" kern="1200" dirty="0">
            <a:solidFill>
              <a:schemeClr val="bg1"/>
            </a:solidFill>
            <a:latin typeface="+mn-lt"/>
          </a:endParaRPr>
        </a:p>
      </dsp:txBody>
      <dsp:txXfrm>
        <a:off x="1166200" y="3622570"/>
        <a:ext cx="1880016" cy="153473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785D56-DCE0-4EA3-B961-A3BD768D425D}">
      <dsp:nvSpPr>
        <dsp:cNvPr id="0" name=""/>
        <dsp:cNvSpPr/>
      </dsp:nvSpPr>
      <dsp:spPr>
        <a:xfrm>
          <a:off x="1206" y="743"/>
          <a:ext cx="10513186" cy="1668288"/>
        </a:xfrm>
        <a:prstGeom prst="roundRect">
          <a:avLst>
            <a:gd name="adj" fmla="val 10000"/>
          </a:avLst>
        </a:prstGeom>
        <a:solidFill>
          <a:schemeClr val="dk1"/>
        </a:solidFill>
        <a:ln w="25400" cap="flat" cmpd="sng" algn="ctr">
          <a:solidFill>
            <a:schemeClr val="lt1"/>
          </a:solidFill>
          <a:prstDash val="solid"/>
          <a:miter lim="800000"/>
        </a:ln>
        <a:effectLst/>
      </dsp:spPr>
      <dsp:style>
        <a:lnRef idx="3">
          <a:schemeClr val="lt1"/>
        </a:lnRef>
        <a:fillRef idx="1">
          <a:schemeClr val="dk1"/>
        </a:fillRef>
        <a:effectRef idx="1">
          <a:schemeClr val="dk1"/>
        </a:effectRef>
        <a:fontRef idx="minor">
          <a:schemeClr val="lt1"/>
        </a:fontRef>
      </dsp:style>
      <dsp:txBody>
        <a:bodyPr spcFirstLastPara="0" vert="horz" wrap="square" lIns="213360" tIns="213360" rIns="213360" bIns="213360" numCol="1" spcCol="1270" anchor="ctr" anchorCtr="0">
          <a:noAutofit/>
        </a:bodyPr>
        <a:lstStyle/>
        <a:p>
          <a:pPr marL="0" lvl="0" indent="0" algn="ctr" defTabSz="2489200">
            <a:lnSpc>
              <a:spcPct val="90000"/>
            </a:lnSpc>
            <a:spcBef>
              <a:spcPct val="0"/>
            </a:spcBef>
            <a:spcAft>
              <a:spcPct val="35000"/>
            </a:spcAft>
            <a:buNone/>
          </a:pPr>
          <a:r>
            <a:rPr lang="en-US" sz="5600" kern="1200" dirty="0">
              <a:latin typeface="+mn-lt"/>
            </a:rPr>
            <a:t>        Law Enforcement Liability	</a:t>
          </a:r>
        </a:p>
      </dsp:txBody>
      <dsp:txXfrm>
        <a:off x="50068" y="49605"/>
        <a:ext cx="10415462" cy="1570564"/>
      </dsp:txXfrm>
    </dsp:sp>
    <dsp:sp modelId="{5F9BCC11-DD75-44CC-B815-8033481B6AA6}">
      <dsp:nvSpPr>
        <dsp:cNvPr id="0" name=""/>
        <dsp:cNvSpPr/>
      </dsp:nvSpPr>
      <dsp:spPr>
        <a:xfrm>
          <a:off x="1206" y="1851905"/>
          <a:ext cx="6867539" cy="1668288"/>
        </a:xfrm>
        <a:prstGeom prst="roundRect">
          <a:avLst>
            <a:gd name="adj" fmla="val 10000"/>
          </a:avLst>
        </a:prstGeom>
        <a:solidFill>
          <a:schemeClr val="dk1"/>
        </a:solidFill>
        <a:ln w="25400" cap="flat" cmpd="sng" algn="ctr">
          <a:solidFill>
            <a:schemeClr val="lt1"/>
          </a:solidFill>
          <a:prstDash val="solid"/>
          <a:miter lim="800000"/>
        </a:ln>
        <a:effectLst/>
      </dsp:spPr>
      <dsp:style>
        <a:lnRef idx="3">
          <a:schemeClr val="lt1"/>
        </a:lnRef>
        <a:fillRef idx="1">
          <a:schemeClr val="dk1"/>
        </a:fillRef>
        <a:effectRef idx="1">
          <a:schemeClr val="dk1"/>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solidFill>
                <a:schemeClr val="bg1"/>
              </a:solidFill>
              <a:effectLst/>
              <a:latin typeface="+mn-lt"/>
              <a:ea typeface="Times New Roman" panose="02020603050405020304" pitchFamily="18" charset="0"/>
            </a:rPr>
            <a:t>Provides Coverage for Claims Arising from the Performance of Law Enforcement Duties. </a:t>
          </a:r>
          <a:endParaRPr lang="en-US" sz="3100" kern="1200" dirty="0">
            <a:solidFill>
              <a:schemeClr val="bg1"/>
            </a:solidFill>
            <a:latin typeface="+mn-lt"/>
          </a:endParaRPr>
        </a:p>
      </dsp:txBody>
      <dsp:txXfrm>
        <a:off x="50068" y="1900767"/>
        <a:ext cx="6769815" cy="1570564"/>
      </dsp:txXfrm>
    </dsp:sp>
    <dsp:sp modelId="{2AFF20F8-B624-44EC-B592-6C240C8DF967}">
      <dsp:nvSpPr>
        <dsp:cNvPr id="0" name=""/>
        <dsp:cNvSpPr/>
      </dsp:nvSpPr>
      <dsp:spPr>
        <a:xfrm>
          <a:off x="1206" y="3703067"/>
          <a:ext cx="3363143" cy="1668288"/>
        </a:xfrm>
        <a:prstGeom prst="roundRect">
          <a:avLst>
            <a:gd name="adj" fmla="val 10000"/>
          </a:avLst>
        </a:prstGeom>
        <a:solidFill>
          <a:schemeClr val="dk1"/>
        </a:solidFill>
        <a:ln w="25400" cap="flat" cmpd="sng" algn="ctr">
          <a:solidFill>
            <a:schemeClr val="lt1"/>
          </a:solidFill>
          <a:prstDash val="solid"/>
          <a:miter lim="800000"/>
        </a:ln>
        <a:effectLst/>
      </dsp:spPr>
      <dsp:style>
        <a:lnRef idx="3">
          <a:schemeClr val="lt1"/>
        </a:lnRef>
        <a:fillRef idx="1">
          <a:schemeClr val="dk1"/>
        </a:fillRef>
        <a:effectRef idx="1">
          <a:schemeClr val="dk1"/>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solidFill>
                <a:schemeClr val="bg1"/>
              </a:solidFill>
              <a:effectLst/>
              <a:latin typeface="+mn-lt"/>
              <a:ea typeface="Times New Roman" panose="02020603050405020304" pitchFamily="18" charset="0"/>
            </a:rPr>
            <a:t>Excessive Force</a:t>
          </a:r>
          <a:endParaRPr lang="en-US" sz="3100" kern="1200" dirty="0">
            <a:solidFill>
              <a:schemeClr val="bg1"/>
            </a:solidFill>
            <a:latin typeface="+mn-lt"/>
          </a:endParaRPr>
        </a:p>
      </dsp:txBody>
      <dsp:txXfrm>
        <a:off x="50068" y="3751929"/>
        <a:ext cx="3265419" cy="1570564"/>
      </dsp:txXfrm>
    </dsp:sp>
    <dsp:sp modelId="{2F22E878-6634-4A43-A6A5-2A9299ADB6C4}">
      <dsp:nvSpPr>
        <dsp:cNvPr id="0" name=""/>
        <dsp:cNvSpPr/>
      </dsp:nvSpPr>
      <dsp:spPr>
        <a:xfrm>
          <a:off x="3505602" y="3703067"/>
          <a:ext cx="3363143" cy="1668288"/>
        </a:xfrm>
        <a:prstGeom prst="roundRect">
          <a:avLst>
            <a:gd name="adj" fmla="val 10000"/>
          </a:avLst>
        </a:prstGeom>
        <a:solidFill>
          <a:schemeClr val="dk1"/>
        </a:solidFill>
        <a:ln w="25400" cap="flat" cmpd="sng" algn="ctr">
          <a:solidFill>
            <a:schemeClr val="lt1"/>
          </a:solidFill>
          <a:prstDash val="solid"/>
          <a:miter lim="800000"/>
        </a:ln>
        <a:effectLst/>
      </dsp:spPr>
      <dsp:style>
        <a:lnRef idx="3">
          <a:schemeClr val="lt1"/>
        </a:lnRef>
        <a:fillRef idx="1">
          <a:schemeClr val="dk1"/>
        </a:fillRef>
        <a:effectRef idx="1">
          <a:schemeClr val="dk1"/>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solidFill>
                <a:schemeClr val="bg1"/>
              </a:solidFill>
              <a:effectLst/>
              <a:latin typeface="+mn-lt"/>
              <a:ea typeface="Times New Roman" panose="02020603050405020304" pitchFamily="18" charset="0"/>
            </a:rPr>
            <a:t>Wrongful Arrest</a:t>
          </a:r>
          <a:endParaRPr lang="en-US" sz="3100" kern="1200" dirty="0">
            <a:solidFill>
              <a:schemeClr val="bg1"/>
            </a:solidFill>
            <a:latin typeface="+mn-lt"/>
          </a:endParaRPr>
        </a:p>
      </dsp:txBody>
      <dsp:txXfrm>
        <a:off x="3554464" y="3751929"/>
        <a:ext cx="3265419" cy="1570564"/>
      </dsp:txXfrm>
    </dsp:sp>
    <dsp:sp modelId="{C3C52A75-2A90-42A8-9A3F-5F5A8948B36E}">
      <dsp:nvSpPr>
        <dsp:cNvPr id="0" name=""/>
        <dsp:cNvSpPr/>
      </dsp:nvSpPr>
      <dsp:spPr>
        <a:xfrm>
          <a:off x="7151249" y="1851905"/>
          <a:ext cx="3363143" cy="1668288"/>
        </a:xfrm>
        <a:prstGeom prst="roundRect">
          <a:avLst>
            <a:gd name="adj" fmla="val 10000"/>
          </a:avLst>
        </a:prstGeom>
        <a:solidFill>
          <a:schemeClr val="dk1"/>
        </a:solidFill>
        <a:ln w="25400" cap="flat" cmpd="sng" algn="ctr">
          <a:solidFill>
            <a:schemeClr val="lt1"/>
          </a:solidFill>
          <a:prstDash val="solid"/>
          <a:miter lim="800000"/>
        </a:ln>
        <a:effectLst/>
      </dsp:spPr>
      <dsp:style>
        <a:lnRef idx="3">
          <a:schemeClr val="lt1"/>
        </a:lnRef>
        <a:fillRef idx="1">
          <a:schemeClr val="dk1"/>
        </a:fillRef>
        <a:effectRef idx="1">
          <a:schemeClr val="dk1"/>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solidFill>
                <a:schemeClr val="bg1"/>
              </a:solidFill>
              <a:latin typeface="+mn-lt"/>
            </a:rPr>
            <a:t>In-custody Deaths</a:t>
          </a:r>
        </a:p>
      </dsp:txBody>
      <dsp:txXfrm>
        <a:off x="7200111" y="1900767"/>
        <a:ext cx="3265419" cy="1570564"/>
      </dsp:txXfrm>
    </dsp:sp>
    <dsp:sp modelId="{D54AFE98-1124-4D7D-89C9-26EBCEFCBA6F}">
      <dsp:nvSpPr>
        <dsp:cNvPr id="0" name=""/>
        <dsp:cNvSpPr/>
      </dsp:nvSpPr>
      <dsp:spPr>
        <a:xfrm>
          <a:off x="7151249" y="3703067"/>
          <a:ext cx="3363143" cy="1668288"/>
        </a:xfrm>
        <a:prstGeom prst="roundRect">
          <a:avLst>
            <a:gd name="adj" fmla="val 10000"/>
          </a:avLst>
        </a:prstGeom>
        <a:solidFill>
          <a:schemeClr val="dk1"/>
        </a:solidFill>
        <a:ln w="25400" cap="flat" cmpd="sng" algn="ctr">
          <a:solidFill>
            <a:schemeClr val="lt1"/>
          </a:solidFill>
          <a:prstDash val="solid"/>
          <a:miter lim="800000"/>
        </a:ln>
        <a:effectLst/>
      </dsp:spPr>
      <dsp:style>
        <a:lnRef idx="3">
          <a:schemeClr val="lt1"/>
        </a:lnRef>
        <a:fillRef idx="1">
          <a:schemeClr val="dk1"/>
        </a:fillRef>
        <a:effectRef idx="1">
          <a:schemeClr val="dk1"/>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solidFill>
                <a:schemeClr val="bg1"/>
              </a:solidFill>
              <a:effectLst/>
              <a:latin typeface="+mn-lt"/>
              <a:ea typeface="Times New Roman" panose="02020603050405020304" pitchFamily="18" charset="0"/>
            </a:rPr>
            <a:t>Failure to Provide Medical Care</a:t>
          </a:r>
          <a:endParaRPr lang="en-US" sz="3100" kern="1200" dirty="0">
            <a:solidFill>
              <a:schemeClr val="bg1"/>
            </a:solidFill>
            <a:latin typeface="+mn-lt"/>
          </a:endParaRPr>
        </a:p>
      </dsp:txBody>
      <dsp:txXfrm>
        <a:off x="7200111" y="3751929"/>
        <a:ext cx="3265419" cy="157056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7A45B9-218C-4175-89D8-0A72EF0FB617}">
      <dsp:nvSpPr>
        <dsp:cNvPr id="0" name=""/>
        <dsp:cNvSpPr/>
      </dsp:nvSpPr>
      <dsp:spPr>
        <a:xfrm rot="5400000">
          <a:off x="-74986" y="1316236"/>
          <a:ext cx="2052781" cy="247985"/>
        </a:xfrm>
        <a:prstGeom prst="rect">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1888555-B4C7-43A8-B363-085298F992B7}">
      <dsp:nvSpPr>
        <dsp:cNvPr id="0" name=""/>
        <dsp:cNvSpPr/>
      </dsp:nvSpPr>
      <dsp:spPr>
        <a:xfrm>
          <a:off x="393444" y="542"/>
          <a:ext cx="2755393" cy="1653236"/>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a:glow rad="63500">
            <a:schemeClr val="accent2">
              <a:satMod val="175000"/>
              <a:alpha val="40000"/>
            </a:schemeClr>
          </a:glow>
        </a:effectLst>
        <a:scene3d>
          <a:camera prst="orthographicFront"/>
          <a:lightRig rig="threePt" dir="t"/>
        </a:scene3d>
        <a:sp3d>
          <a:bevelT prst="relaxedInset"/>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Public or Elected Official Liability</a:t>
          </a:r>
        </a:p>
      </dsp:txBody>
      <dsp:txXfrm>
        <a:off x="441866" y="48964"/>
        <a:ext cx="2658549" cy="1556392"/>
      </dsp:txXfrm>
    </dsp:sp>
    <dsp:sp modelId="{C4F1FB5B-EE02-4921-81B0-7E1BECE6826B}">
      <dsp:nvSpPr>
        <dsp:cNvPr id="0" name=""/>
        <dsp:cNvSpPr/>
      </dsp:nvSpPr>
      <dsp:spPr>
        <a:xfrm rot="5400000">
          <a:off x="-74986" y="3382781"/>
          <a:ext cx="2052781" cy="247985"/>
        </a:xfrm>
        <a:prstGeom prst="rect">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92BF35B-8E07-44F8-9FB4-538FEEDFBCA1}">
      <dsp:nvSpPr>
        <dsp:cNvPr id="0" name=""/>
        <dsp:cNvSpPr/>
      </dsp:nvSpPr>
      <dsp:spPr>
        <a:xfrm>
          <a:off x="393444" y="2067087"/>
          <a:ext cx="2755393" cy="1653236"/>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a:glow rad="63500">
            <a:schemeClr val="accent3">
              <a:satMod val="175000"/>
              <a:alpha val="40000"/>
            </a:schemeClr>
          </a:glow>
        </a:effectLst>
        <a:scene3d>
          <a:camera prst="orthographicFront"/>
          <a:lightRig rig="threePt" dir="t"/>
        </a:scene3d>
        <a:sp3d>
          <a:bevelT prst="relaxedInset"/>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Directors &amp; Officers (D&amp;O) and Employment Practices Liability (EPL)</a:t>
          </a:r>
        </a:p>
      </dsp:txBody>
      <dsp:txXfrm>
        <a:off x="441866" y="2115509"/>
        <a:ext cx="2658549" cy="1556392"/>
      </dsp:txXfrm>
    </dsp:sp>
    <dsp:sp modelId="{CF83B5E4-04CC-41A7-A617-817657621BDE}">
      <dsp:nvSpPr>
        <dsp:cNvPr id="0" name=""/>
        <dsp:cNvSpPr/>
      </dsp:nvSpPr>
      <dsp:spPr>
        <a:xfrm>
          <a:off x="958286" y="4416053"/>
          <a:ext cx="3650909" cy="247985"/>
        </a:xfrm>
        <a:prstGeom prst="rect">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77AFAA8-523A-4216-9473-B8EC9EE6E6AF}">
      <dsp:nvSpPr>
        <dsp:cNvPr id="0" name=""/>
        <dsp:cNvSpPr/>
      </dsp:nvSpPr>
      <dsp:spPr>
        <a:xfrm>
          <a:off x="393444" y="4133632"/>
          <a:ext cx="2755393" cy="1653236"/>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a:glow rad="63500">
            <a:schemeClr val="accent4">
              <a:satMod val="175000"/>
              <a:alpha val="40000"/>
            </a:schemeClr>
          </a:glow>
        </a:effectLst>
        <a:scene3d>
          <a:camera prst="orthographicFront"/>
          <a:lightRig rig="threePt" dir="t"/>
        </a:scene3d>
        <a:sp3d>
          <a:bevelT prst="relaxedInset"/>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Cyber Liability Insurance, Computer Fraud and Funds Transfer Insurance, Crime Insurance</a:t>
          </a:r>
        </a:p>
      </dsp:txBody>
      <dsp:txXfrm>
        <a:off x="441866" y="4182054"/>
        <a:ext cx="2658549" cy="1556392"/>
      </dsp:txXfrm>
    </dsp:sp>
    <dsp:sp modelId="{E5CF9932-A556-4A20-80D5-C37C8941F47A}">
      <dsp:nvSpPr>
        <dsp:cNvPr id="0" name=""/>
        <dsp:cNvSpPr/>
      </dsp:nvSpPr>
      <dsp:spPr>
        <a:xfrm rot="16200000">
          <a:off x="3589687" y="3382781"/>
          <a:ext cx="2052781" cy="247985"/>
        </a:xfrm>
        <a:prstGeom prst="rect">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C883760-BE0F-4B83-BB22-704B37B670B0}">
      <dsp:nvSpPr>
        <dsp:cNvPr id="0" name=""/>
        <dsp:cNvSpPr/>
      </dsp:nvSpPr>
      <dsp:spPr>
        <a:xfrm>
          <a:off x="4058117" y="4133632"/>
          <a:ext cx="2755393" cy="1653236"/>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a:glow rad="63500">
            <a:schemeClr val="accent5">
              <a:satMod val="175000"/>
              <a:alpha val="40000"/>
            </a:schemeClr>
          </a:glow>
        </a:effectLst>
        <a:scene3d>
          <a:camera prst="orthographicFront"/>
          <a:lightRig rig="threePt" dir="t"/>
        </a:scene3d>
        <a:sp3d>
          <a:bevelT prst="relaxedInset"/>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Medical Malpractice Insurance</a:t>
          </a:r>
        </a:p>
      </dsp:txBody>
      <dsp:txXfrm>
        <a:off x="4106539" y="4182054"/>
        <a:ext cx="2658549" cy="1556392"/>
      </dsp:txXfrm>
    </dsp:sp>
    <dsp:sp modelId="{C54E7A32-2EBC-4EC4-9F93-103FEAE4FCD2}">
      <dsp:nvSpPr>
        <dsp:cNvPr id="0" name=""/>
        <dsp:cNvSpPr/>
      </dsp:nvSpPr>
      <dsp:spPr>
        <a:xfrm rot="16200000">
          <a:off x="3589687" y="1316236"/>
          <a:ext cx="2052781" cy="247985"/>
        </a:xfrm>
        <a:prstGeom prst="rect">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B544EDF-286E-4200-8E91-84A4D8DBC098}">
      <dsp:nvSpPr>
        <dsp:cNvPr id="0" name=""/>
        <dsp:cNvSpPr/>
      </dsp:nvSpPr>
      <dsp:spPr>
        <a:xfrm>
          <a:off x="4058117" y="2067087"/>
          <a:ext cx="2755393" cy="1653236"/>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a:glow rad="63500">
            <a:schemeClr val="accent3">
              <a:satMod val="175000"/>
              <a:alpha val="40000"/>
            </a:schemeClr>
          </a:glow>
        </a:effectLst>
        <a:scene3d>
          <a:camera prst="orthographicFront"/>
          <a:lightRig rig="threePt" dir="t"/>
        </a:scene3d>
        <a:sp3d>
          <a:bevelT prst="relaxedInset"/>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t>Errors &amp; Omissions (E&amp;O):</a:t>
          </a:r>
        </a:p>
        <a:p>
          <a:pPr marL="114300" lvl="1" indent="-114300" algn="l" defTabSz="533400">
            <a:lnSpc>
              <a:spcPct val="90000"/>
            </a:lnSpc>
            <a:spcBef>
              <a:spcPct val="0"/>
            </a:spcBef>
            <a:spcAft>
              <a:spcPct val="15000"/>
            </a:spcAft>
            <a:buChar char="•"/>
          </a:pPr>
          <a:r>
            <a:rPr lang="en-US" sz="1200" b="1" kern="1200" dirty="0"/>
            <a:t>Architect and Engineers Liability Insurance</a:t>
          </a:r>
        </a:p>
        <a:p>
          <a:pPr marL="114300" lvl="1" indent="-114300" algn="l" defTabSz="533400">
            <a:lnSpc>
              <a:spcPct val="90000"/>
            </a:lnSpc>
            <a:spcBef>
              <a:spcPct val="0"/>
            </a:spcBef>
            <a:spcAft>
              <a:spcPct val="15000"/>
            </a:spcAft>
            <a:buChar char="•"/>
          </a:pPr>
          <a:r>
            <a:rPr lang="en-US" sz="1200" b="1" kern="1200" dirty="0"/>
            <a:t>Lawyers Professional Liability Insurance</a:t>
          </a:r>
        </a:p>
        <a:p>
          <a:pPr marL="114300" lvl="1" indent="-114300" algn="l" defTabSz="533400">
            <a:lnSpc>
              <a:spcPct val="90000"/>
            </a:lnSpc>
            <a:spcBef>
              <a:spcPct val="0"/>
            </a:spcBef>
            <a:spcAft>
              <a:spcPct val="15000"/>
            </a:spcAft>
            <a:buChar char="•"/>
          </a:pPr>
          <a:r>
            <a:rPr lang="en-US" sz="1200" b="1" kern="1200" dirty="0"/>
            <a:t>Tech E&amp;O</a:t>
          </a:r>
        </a:p>
      </dsp:txBody>
      <dsp:txXfrm>
        <a:off x="4106539" y="2115509"/>
        <a:ext cx="2658549" cy="1556392"/>
      </dsp:txXfrm>
    </dsp:sp>
    <dsp:sp modelId="{4DD9A71B-AB80-4788-9C16-C726F6691210}">
      <dsp:nvSpPr>
        <dsp:cNvPr id="0" name=""/>
        <dsp:cNvSpPr/>
      </dsp:nvSpPr>
      <dsp:spPr>
        <a:xfrm>
          <a:off x="4058117" y="542"/>
          <a:ext cx="2755393" cy="1653236"/>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a:glow rad="63500">
            <a:schemeClr val="accent2">
              <a:satMod val="175000"/>
              <a:alpha val="40000"/>
            </a:schemeClr>
          </a:glow>
        </a:effectLst>
        <a:scene3d>
          <a:camera prst="orthographicFront"/>
          <a:lightRig rig="threePt" dir="t"/>
        </a:scene3d>
        <a:sp3d>
          <a:bevelT prst="relaxedInset"/>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Pollution Liability</a:t>
          </a:r>
        </a:p>
      </dsp:txBody>
      <dsp:txXfrm>
        <a:off x="4106539" y="48964"/>
        <a:ext cx="2658549" cy="1556392"/>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7194135-4414-E17F-890D-9A66D68180C4}"/>
              </a:ext>
            </a:extLst>
          </p:cNvPr>
          <p:cNvSpPr>
            <a:spLocks noGrp="1"/>
          </p:cNvSpPr>
          <p:nvPr>
            <p:ph type="hdr" sz="quarter"/>
          </p:nvPr>
        </p:nvSpPr>
        <p:spPr>
          <a:xfrm>
            <a:off x="1" y="0"/>
            <a:ext cx="3038258" cy="465292"/>
          </a:xfrm>
          <a:prstGeom prst="rect">
            <a:avLst/>
          </a:prstGeom>
        </p:spPr>
        <p:txBody>
          <a:bodyPr vert="horz" lIns="90416" tIns="45208" rIns="90416" bIns="45208" rtlCol="0"/>
          <a:lstStyle>
            <a:lvl1pPr algn="l">
              <a:defRPr sz="1200"/>
            </a:lvl1pPr>
          </a:lstStyle>
          <a:p>
            <a:endParaRPr lang="en-US" dirty="0"/>
          </a:p>
        </p:txBody>
      </p:sp>
      <p:sp>
        <p:nvSpPr>
          <p:cNvPr id="3" name="Date Placeholder 2">
            <a:extLst>
              <a:ext uri="{FF2B5EF4-FFF2-40B4-BE49-F238E27FC236}">
                <a16:creationId xmlns:a16="http://schemas.microsoft.com/office/drawing/2014/main" id="{91A88C11-4D9D-09DD-07DE-F2A91D45C44E}"/>
              </a:ext>
            </a:extLst>
          </p:cNvPr>
          <p:cNvSpPr>
            <a:spLocks noGrp="1"/>
          </p:cNvSpPr>
          <p:nvPr>
            <p:ph type="dt" sz="quarter" idx="1"/>
          </p:nvPr>
        </p:nvSpPr>
        <p:spPr>
          <a:xfrm>
            <a:off x="3970576" y="0"/>
            <a:ext cx="3038258" cy="465292"/>
          </a:xfrm>
          <a:prstGeom prst="rect">
            <a:avLst/>
          </a:prstGeom>
        </p:spPr>
        <p:txBody>
          <a:bodyPr vert="horz" lIns="90416" tIns="45208" rIns="90416" bIns="45208" rtlCol="0"/>
          <a:lstStyle>
            <a:lvl1pPr algn="r">
              <a:defRPr sz="1200"/>
            </a:lvl1pPr>
          </a:lstStyle>
          <a:p>
            <a:endParaRPr lang="en-US" dirty="0"/>
          </a:p>
        </p:txBody>
      </p:sp>
      <p:sp>
        <p:nvSpPr>
          <p:cNvPr id="4" name="Footer Placeholder 3">
            <a:extLst>
              <a:ext uri="{FF2B5EF4-FFF2-40B4-BE49-F238E27FC236}">
                <a16:creationId xmlns:a16="http://schemas.microsoft.com/office/drawing/2014/main" id="{7C6A284F-220E-1743-36BB-20910E3F723E}"/>
              </a:ext>
            </a:extLst>
          </p:cNvPr>
          <p:cNvSpPr>
            <a:spLocks noGrp="1"/>
          </p:cNvSpPr>
          <p:nvPr>
            <p:ph type="ftr" sz="quarter" idx="2"/>
          </p:nvPr>
        </p:nvSpPr>
        <p:spPr>
          <a:xfrm>
            <a:off x="1" y="8831108"/>
            <a:ext cx="3038258" cy="465292"/>
          </a:xfrm>
          <a:prstGeom prst="rect">
            <a:avLst/>
          </a:prstGeom>
        </p:spPr>
        <p:txBody>
          <a:bodyPr vert="horz" lIns="90416" tIns="45208" rIns="90416" bIns="45208"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2F19A36F-8098-C138-C3AF-418F0A8BB114}"/>
              </a:ext>
            </a:extLst>
          </p:cNvPr>
          <p:cNvSpPr>
            <a:spLocks noGrp="1"/>
          </p:cNvSpPr>
          <p:nvPr>
            <p:ph type="sldNum" sz="quarter" idx="3"/>
          </p:nvPr>
        </p:nvSpPr>
        <p:spPr>
          <a:xfrm>
            <a:off x="3970576" y="8831108"/>
            <a:ext cx="3038258" cy="465292"/>
          </a:xfrm>
          <a:prstGeom prst="rect">
            <a:avLst/>
          </a:prstGeom>
        </p:spPr>
        <p:txBody>
          <a:bodyPr vert="horz" lIns="90416" tIns="45208" rIns="90416" bIns="45208" rtlCol="0" anchor="b"/>
          <a:lstStyle>
            <a:lvl1pPr algn="r">
              <a:defRPr sz="1200"/>
            </a:lvl1pPr>
          </a:lstStyle>
          <a:p>
            <a:fld id="{5C9C7E33-35AD-4B2C-A621-0A59851B20B0}" type="slidenum">
              <a:rPr lang="en-US" smtClean="0"/>
              <a:t>‹#›</a:t>
            </a:fld>
            <a:endParaRPr lang="en-US" dirty="0"/>
          </a:p>
        </p:txBody>
      </p:sp>
    </p:spTree>
    <p:extLst>
      <p:ext uri="{BB962C8B-B14F-4D97-AF65-F5344CB8AC3E}">
        <p14:creationId xmlns:p14="http://schemas.microsoft.com/office/powerpoint/2010/main" val="4184142238"/>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62" tIns="46581" rIns="93162" bIns="46581"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62" tIns="46581" rIns="93162" bIns="46581" rtlCol="0"/>
          <a:lstStyle>
            <a:lvl1pPr algn="r">
              <a:defRPr sz="1200"/>
            </a:lvl1pPr>
          </a:lstStyle>
          <a:p>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62" tIns="46581" rIns="93162" bIns="46581" rtlCol="0" anchor="ctr"/>
          <a:lstStyle/>
          <a:p>
            <a:endParaRPr lang="en-US" dirty="0"/>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62" tIns="46581" rIns="93162" bIns="4658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62" tIns="46581" rIns="93162" bIns="46581"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62" tIns="46581" rIns="93162" bIns="46581" rtlCol="0" anchor="b"/>
          <a:lstStyle>
            <a:lvl1pPr algn="r">
              <a:defRPr sz="1200"/>
            </a:lvl1pPr>
          </a:lstStyle>
          <a:p>
            <a:fld id="{355C4C69-6D1B-460E-A59D-CB986800782C}" type="slidenum">
              <a:rPr lang="en-US" smtClean="0"/>
              <a:t>‹#›</a:t>
            </a:fld>
            <a:endParaRPr lang="en-US" dirty="0"/>
          </a:p>
        </p:txBody>
      </p:sp>
    </p:spTree>
    <p:extLst>
      <p:ext uri="{BB962C8B-B14F-4D97-AF65-F5344CB8AC3E}">
        <p14:creationId xmlns:p14="http://schemas.microsoft.com/office/powerpoint/2010/main" val="982836399"/>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presentation will be enhanced by your participation and sharing your knowledge today so please do not be shy and feel free to elaborate on our presentation where you see appropriate. </a:t>
            </a:r>
          </a:p>
          <a:p>
            <a:endParaRPr lang="en-US" dirty="0"/>
          </a:p>
          <a:p>
            <a:r>
              <a:rPr lang="en-US" dirty="0"/>
              <a:t> One of your greatest resources is each other….your questions and commentary are encouraged.</a:t>
            </a:r>
          </a:p>
        </p:txBody>
      </p:sp>
      <p:sp>
        <p:nvSpPr>
          <p:cNvPr id="4" name="Slide Number Placeholder 3"/>
          <p:cNvSpPr>
            <a:spLocks noGrp="1"/>
          </p:cNvSpPr>
          <p:nvPr>
            <p:ph type="sldNum" sz="quarter" idx="5"/>
          </p:nvPr>
        </p:nvSpPr>
        <p:spPr/>
        <p:txBody>
          <a:bodyPr/>
          <a:lstStyle/>
          <a:p>
            <a:fld id="{355C4C69-6D1B-460E-A59D-CB986800782C}" type="slidenum">
              <a:rPr lang="en-US" smtClean="0"/>
              <a:t>1</a:t>
            </a:fld>
            <a:endParaRPr lang="en-US" dirty="0"/>
          </a:p>
        </p:txBody>
      </p:sp>
      <p:sp>
        <p:nvSpPr>
          <p:cNvPr id="5" name="Date Placeholder 4">
            <a:extLst>
              <a:ext uri="{FF2B5EF4-FFF2-40B4-BE49-F238E27FC236}">
                <a16:creationId xmlns:a16="http://schemas.microsoft.com/office/drawing/2014/main" id="{2662EFA9-6607-67F5-FC31-5EE2E821EA5E}"/>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42186340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b="1" dirty="0"/>
              <a:t>Lisa</a:t>
            </a:r>
          </a:p>
          <a:p>
            <a:r>
              <a:rPr lang="en-US" dirty="0"/>
              <a:t>Your employees are your biggest asset. Workers’ Compensation coverage protects the safety of employees when they are injured in the </a:t>
            </a:r>
            <a:r>
              <a:rPr lang="en-US" b="1" dirty="0"/>
              <a:t>course and scope of their job duties.</a:t>
            </a:r>
            <a:r>
              <a:rPr lang="en-US" dirty="0"/>
              <a:t>  </a:t>
            </a:r>
          </a:p>
          <a:p>
            <a:r>
              <a:rPr lang="en-US" dirty="0"/>
              <a:t>The coverage ensures the employee receives the best medical care available and is receiving Temporary Income Benefits while out of work.</a:t>
            </a:r>
          </a:p>
          <a:p>
            <a:endParaRPr lang="en-US" dirty="0"/>
          </a:p>
          <a:p>
            <a:r>
              <a:rPr lang="en-US" dirty="0"/>
              <a:t>Endorsements for Optional Coverage on your WC program may include Elected Officials and/or Volunteers (Jurors, Election Workers, Volunteer Fire Fighters, Volunteer Law Enforcement (Reserves) or could be a Volunteer All Others which includes volunteer at museum or unpaid intern.</a:t>
            </a:r>
          </a:p>
          <a:p>
            <a:endParaRPr lang="en-US" dirty="0"/>
          </a:p>
          <a:p>
            <a:r>
              <a:rPr lang="en-US" dirty="0"/>
              <a:t>Alliance – TASB, TML, TAC , Texas Water Conservation Association and TX Council Risk Management Fund – serve 3000 employers</a:t>
            </a:r>
          </a:p>
          <a:p>
            <a:endParaRPr lang="en-US" dirty="0"/>
          </a:p>
          <a:p>
            <a:endParaRPr lang="en-US" dirty="0"/>
          </a:p>
          <a:p>
            <a:r>
              <a:rPr lang="en-US" dirty="0"/>
              <a:t> </a:t>
            </a:r>
          </a:p>
        </p:txBody>
      </p:sp>
      <p:sp>
        <p:nvSpPr>
          <p:cNvPr id="4" name="Date Placeholder 3"/>
          <p:cNvSpPr>
            <a:spLocks noGrp="1"/>
          </p:cNvSpPr>
          <p:nvPr>
            <p:ph type="dt" idx="1"/>
          </p:nvPr>
        </p:nvSpPr>
        <p:spPr/>
        <p:txBody>
          <a:bodyPr/>
          <a:lstStyle/>
          <a:p>
            <a:endParaRPr lang="en-US" dirty="0"/>
          </a:p>
        </p:txBody>
      </p:sp>
      <p:sp>
        <p:nvSpPr>
          <p:cNvPr id="5" name="Slide Number Placeholder 4"/>
          <p:cNvSpPr>
            <a:spLocks noGrp="1"/>
          </p:cNvSpPr>
          <p:nvPr>
            <p:ph type="sldNum" sz="quarter" idx="5"/>
          </p:nvPr>
        </p:nvSpPr>
        <p:spPr/>
        <p:txBody>
          <a:bodyPr/>
          <a:lstStyle/>
          <a:p>
            <a:fld id="{355C4C69-6D1B-460E-A59D-CB986800782C}" type="slidenum">
              <a:rPr lang="en-US" smtClean="0"/>
              <a:t>10</a:t>
            </a:fld>
            <a:endParaRPr lang="en-US" dirty="0"/>
          </a:p>
        </p:txBody>
      </p:sp>
    </p:spTree>
    <p:extLst>
      <p:ext uri="{BB962C8B-B14F-4D97-AF65-F5344CB8AC3E}">
        <p14:creationId xmlns:p14="http://schemas.microsoft.com/office/powerpoint/2010/main" val="25350595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Ernesto</a:t>
            </a:r>
          </a:p>
          <a:p>
            <a:endParaRPr lang="en-US" dirty="0"/>
          </a:p>
          <a:p>
            <a:r>
              <a:rPr lang="en-US" dirty="0"/>
              <a:t>Auto liability pays for the injury and damages by a covered auto. This include :</a:t>
            </a:r>
          </a:p>
          <a:p>
            <a:endParaRPr lang="en-US" dirty="0"/>
          </a:p>
          <a:p>
            <a:pPr marL="171450" indent="-171450">
              <a:buFont typeface="Arial" panose="020B0604020202020204" pitchFamily="34" charset="0"/>
              <a:buChar char="•"/>
            </a:pPr>
            <a:r>
              <a:rPr lang="en-US" dirty="0"/>
              <a:t>Damages top others</a:t>
            </a:r>
          </a:p>
          <a:p>
            <a:pPr marL="171450" indent="-171450">
              <a:buFont typeface="Arial" panose="020B0604020202020204" pitchFamily="34" charset="0"/>
              <a:buChar char="•"/>
            </a:pPr>
            <a:r>
              <a:rPr lang="en-US" dirty="0"/>
              <a:t>Medical Payments or Personal Injury protection</a:t>
            </a:r>
          </a:p>
          <a:p>
            <a:pPr marL="171450" indent="-171450">
              <a:buFont typeface="Arial" panose="020B0604020202020204" pitchFamily="34" charset="0"/>
              <a:buChar char="•"/>
            </a:pPr>
            <a:r>
              <a:rPr lang="en-US" dirty="0"/>
              <a:t>Hired and Non-Owned</a:t>
            </a:r>
          </a:p>
          <a:p>
            <a:pPr marL="171450" indent="-171450">
              <a:buFont typeface="Arial" panose="020B0604020202020204" pitchFamily="34" charset="0"/>
              <a:buChar char="•"/>
            </a:pPr>
            <a:r>
              <a:rPr lang="en-US" dirty="0"/>
              <a:t>Uninsured and underinsured</a:t>
            </a:r>
          </a:p>
          <a:p>
            <a:endParaRPr lang="en-US" dirty="0"/>
          </a:p>
          <a:p>
            <a:endParaRPr lang="en-US" dirty="0"/>
          </a:p>
        </p:txBody>
      </p:sp>
      <p:sp>
        <p:nvSpPr>
          <p:cNvPr id="4" name="Date Placeholder 3"/>
          <p:cNvSpPr>
            <a:spLocks noGrp="1"/>
          </p:cNvSpPr>
          <p:nvPr>
            <p:ph type="dt" idx="1"/>
          </p:nvPr>
        </p:nvSpPr>
        <p:spPr/>
        <p:txBody>
          <a:bodyPr/>
          <a:lstStyle/>
          <a:p>
            <a:endParaRPr lang="en-US" dirty="0"/>
          </a:p>
        </p:txBody>
      </p:sp>
      <p:sp>
        <p:nvSpPr>
          <p:cNvPr id="5" name="Slide Number Placeholder 4"/>
          <p:cNvSpPr>
            <a:spLocks noGrp="1"/>
          </p:cNvSpPr>
          <p:nvPr>
            <p:ph type="sldNum" sz="quarter" idx="5"/>
          </p:nvPr>
        </p:nvSpPr>
        <p:spPr/>
        <p:txBody>
          <a:bodyPr/>
          <a:lstStyle/>
          <a:p>
            <a:fld id="{355C4C69-6D1B-460E-A59D-CB986800782C}" type="slidenum">
              <a:rPr lang="en-US" smtClean="0"/>
              <a:t>11</a:t>
            </a:fld>
            <a:endParaRPr lang="en-US" dirty="0"/>
          </a:p>
        </p:txBody>
      </p:sp>
    </p:spTree>
    <p:extLst>
      <p:ext uri="{BB962C8B-B14F-4D97-AF65-F5344CB8AC3E}">
        <p14:creationId xmlns:p14="http://schemas.microsoft.com/office/powerpoint/2010/main" val="40803768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Ernesto</a:t>
            </a:r>
          </a:p>
        </p:txBody>
      </p:sp>
      <p:sp>
        <p:nvSpPr>
          <p:cNvPr id="4" name="Date Placeholder 3"/>
          <p:cNvSpPr>
            <a:spLocks noGrp="1"/>
          </p:cNvSpPr>
          <p:nvPr>
            <p:ph type="dt" idx="1"/>
          </p:nvPr>
        </p:nvSpPr>
        <p:spPr/>
        <p:txBody>
          <a:bodyPr/>
          <a:lstStyle/>
          <a:p>
            <a:endParaRPr lang="en-US" dirty="0"/>
          </a:p>
        </p:txBody>
      </p:sp>
      <p:sp>
        <p:nvSpPr>
          <p:cNvPr id="5" name="Slide Number Placeholder 4"/>
          <p:cNvSpPr>
            <a:spLocks noGrp="1"/>
          </p:cNvSpPr>
          <p:nvPr>
            <p:ph type="sldNum" sz="quarter" idx="5"/>
          </p:nvPr>
        </p:nvSpPr>
        <p:spPr/>
        <p:txBody>
          <a:bodyPr/>
          <a:lstStyle/>
          <a:p>
            <a:fld id="{355C4C69-6D1B-460E-A59D-CB986800782C}" type="slidenum">
              <a:rPr lang="en-US" smtClean="0"/>
              <a:t>12</a:t>
            </a:fld>
            <a:endParaRPr lang="en-US" dirty="0"/>
          </a:p>
        </p:txBody>
      </p:sp>
    </p:spTree>
    <p:extLst>
      <p:ext uri="{BB962C8B-B14F-4D97-AF65-F5344CB8AC3E}">
        <p14:creationId xmlns:p14="http://schemas.microsoft.com/office/powerpoint/2010/main" val="21858115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dirty="0"/>
          </a:p>
        </p:txBody>
      </p:sp>
      <p:sp>
        <p:nvSpPr>
          <p:cNvPr id="5" name="Slide Number Placeholder 4"/>
          <p:cNvSpPr>
            <a:spLocks noGrp="1"/>
          </p:cNvSpPr>
          <p:nvPr>
            <p:ph type="sldNum" sz="quarter" idx="5"/>
          </p:nvPr>
        </p:nvSpPr>
        <p:spPr/>
        <p:txBody>
          <a:bodyPr/>
          <a:lstStyle/>
          <a:p>
            <a:fld id="{355C4C69-6D1B-460E-A59D-CB986800782C}" type="slidenum">
              <a:rPr lang="en-US" smtClean="0"/>
              <a:t>13</a:t>
            </a:fld>
            <a:endParaRPr lang="en-US" dirty="0"/>
          </a:p>
        </p:txBody>
      </p:sp>
    </p:spTree>
    <p:extLst>
      <p:ext uri="{BB962C8B-B14F-4D97-AF65-F5344CB8AC3E}">
        <p14:creationId xmlns:p14="http://schemas.microsoft.com/office/powerpoint/2010/main" val="24376071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Lisa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bg1"/>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effectLst/>
                <a:latin typeface="Arial" panose="020B0604020202020204" pitchFamily="34" charset="0"/>
                <a:cs typeface="Arial" panose="020B0604020202020204" pitchFamily="34" charset="0"/>
              </a:rPr>
              <a:t>Provides Liability Coverage for Bodily Injury or Property Damage Arising Out of a Negligent Act to Another Party.</a:t>
            </a:r>
            <a:endParaRPr lang="en-US" dirty="0">
              <a:solidFill>
                <a:schemeClr val="bg1"/>
              </a:solidFill>
            </a:endParaRPr>
          </a:p>
          <a:p>
            <a:endParaRPr lang="en-US" dirty="0"/>
          </a:p>
          <a:p>
            <a:r>
              <a:rPr lang="en-US" dirty="0"/>
              <a:t>Use example of my fall from the haunted house.</a:t>
            </a:r>
          </a:p>
          <a:p>
            <a:endParaRPr lang="en-US" dirty="0"/>
          </a:p>
        </p:txBody>
      </p:sp>
      <p:sp>
        <p:nvSpPr>
          <p:cNvPr id="4" name="Date Placeholder 3"/>
          <p:cNvSpPr>
            <a:spLocks noGrp="1"/>
          </p:cNvSpPr>
          <p:nvPr>
            <p:ph type="dt" idx="1"/>
          </p:nvPr>
        </p:nvSpPr>
        <p:spPr/>
        <p:txBody>
          <a:bodyPr/>
          <a:lstStyle/>
          <a:p>
            <a:endParaRPr lang="en-US" dirty="0"/>
          </a:p>
        </p:txBody>
      </p:sp>
      <p:sp>
        <p:nvSpPr>
          <p:cNvPr id="5" name="Slide Number Placeholder 4"/>
          <p:cNvSpPr>
            <a:spLocks noGrp="1"/>
          </p:cNvSpPr>
          <p:nvPr>
            <p:ph type="sldNum" sz="quarter" idx="5"/>
          </p:nvPr>
        </p:nvSpPr>
        <p:spPr/>
        <p:txBody>
          <a:bodyPr/>
          <a:lstStyle/>
          <a:p>
            <a:fld id="{355C4C69-6D1B-460E-A59D-CB986800782C}" type="slidenum">
              <a:rPr lang="en-US" smtClean="0"/>
              <a:t>14</a:t>
            </a:fld>
            <a:endParaRPr lang="en-US" dirty="0"/>
          </a:p>
        </p:txBody>
      </p:sp>
    </p:spTree>
    <p:extLst>
      <p:ext uri="{BB962C8B-B14F-4D97-AF65-F5344CB8AC3E}">
        <p14:creationId xmlns:p14="http://schemas.microsoft.com/office/powerpoint/2010/main" val="14569772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Lisa</a:t>
            </a:r>
          </a:p>
          <a:p>
            <a:endParaRPr lang="en-US" dirty="0"/>
          </a:p>
          <a:p>
            <a:r>
              <a:rPr lang="en-US" dirty="0"/>
              <a:t>Law Enforcement is one of the largest areas of exposure for the county.  </a:t>
            </a:r>
          </a:p>
          <a:p>
            <a:endParaRPr lang="en-US" dirty="0"/>
          </a:p>
          <a:p>
            <a:r>
              <a:rPr lang="en-US" dirty="0"/>
              <a:t>Here are some examples of claims that can potentially be large: </a:t>
            </a:r>
            <a:r>
              <a:rPr lang="en-US" b="1" dirty="0"/>
              <a:t>Jail Suicide, Excessive Force, Wrongful Arrest, Failure to Provide Medical Care</a:t>
            </a:r>
          </a:p>
        </p:txBody>
      </p:sp>
      <p:sp>
        <p:nvSpPr>
          <p:cNvPr id="4" name="Date Placeholder 3"/>
          <p:cNvSpPr>
            <a:spLocks noGrp="1"/>
          </p:cNvSpPr>
          <p:nvPr>
            <p:ph type="dt" idx="1"/>
          </p:nvPr>
        </p:nvSpPr>
        <p:spPr/>
        <p:txBody>
          <a:bodyPr/>
          <a:lstStyle/>
          <a:p>
            <a:endParaRPr lang="en-US" dirty="0"/>
          </a:p>
        </p:txBody>
      </p:sp>
      <p:sp>
        <p:nvSpPr>
          <p:cNvPr id="5" name="Slide Number Placeholder 4"/>
          <p:cNvSpPr>
            <a:spLocks noGrp="1"/>
          </p:cNvSpPr>
          <p:nvPr>
            <p:ph type="sldNum" sz="quarter" idx="5"/>
          </p:nvPr>
        </p:nvSpPr>
        <p:spPr/>
        <p:txBody>
          <a:bodyPr/>
          <a:lstStyle/>
          <a:p>
            <a:fld id="{355C4C69-6D1B-460E-A59D-CB986800782C}" type="slidenum">
              <a:rPr lang="en-US" smtClean="0"/>
              <a:t>15</a:t>
            </a:fld>
            <a:endParaRPr lang="en-US" dirty="0"/>
          </a:p>
        </p:txBody>
      </p:sp>
    </p:spTree>
    <p:extLst>
      <p:ext uri="{BB962C8B-B14F-4D97-AF65-F5344CB8AC3E}">
        <p14:creationId xmlns:p14="http://schemas.microsoft.com/office/powerpoint/2010/main" val="42771208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Ernesto</a:t>
            </a:r>
          </a:p>
          <a:p>
            <a:endParaRPr lang="en-US" dirty="0"/>
          </a:p>
          <a:p>
            <a:r>
              <a:rPr lang="en-US" dirty="0"/>
              <a:t>Professional liability may include:</a:t>
            </a:r>
          </a:p>
          <a:p>
            <a:endParaRPr lang="en-US" dirty="0"/>
          </a:p>
          <a:p>
            <a:r>
              <a:rPr lang="en-US" dirty="0"/>
              <a:t>PO</a:t>
            </a:r>
          </a:p>
          <a:p>
            <a:r>
              <a:rPr lang="en-US" dirty="0"/>
              <a:t>D&amp;O and Employment Practices Liability</a:t>
            </a:r>
          </a:p>
          <a:p>
            <a:r>
              <a:rPr lang="en-US" dirty="0"/>
              <a:t>Errors and Omissions</a:t>
            </a:r>
          </a:p>
          <a:p>
            <a:pPr marL="171450" indent="-171450">
              <a:buFont typeface="Arial" panose="020B0604020202020204" pitchFamily="34" charset="0"/>
              <a:buChar char="•"/>
            </a:pPr>
            <a:r>
              <a:rPr lang="en-US" dirty="0"/>
              <a:t>Architects and Engineers</a:t>
            </a:r>
          </a:p>
          <a:p>
            <a:pPr marL="171450" indent="-171450">
              <a:buFont typeface="Arial" panose="020B0604020202020204" pitchFamily="34" charset="0"/>
              <a:buChar char="•"/>
            </a:pPr>
            <a:r>
              <a:rPr lang="en-US" dirty="0"/>
              <a:t>Lawyers, professional liability</a:t>
            </a:r>
          </a:p>
          <a:p>
            <a:pPr marL="171450" indent="-171450">
              <a:buFont typeface="Arial" panose="020B0604020202020204" pitchFamily="34" charset="0"/>
              <a:buChar char="•"/>
            </a:pPr>
            <a:r>
              <a:rPr lang="en-US" dirty="0"/>
              <a:t>Technology errors and omissions – help pay for damages if the technology fails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Date Placeholder 3"/>
          <p:cNvSpPr>
            <a:spLocks noGrp="1"/>
          </p:cNvSpPr>
          <p:nvPr>
            <p:ph type="dt" idx="1"/>
          </p:nvPr>
        </p:nvSpPr>
        <p:spPr/>
        <p:txBody>
          <a:bodyPr/>
          <a:lstStyle/>
          <a:p>
            <a:endParaRPr lang="en-US" dirty="0"/>
          </a:p>
        </p:txBody>
      </p:sp>
      <p:sp>
        <p:nvSpPr>
          <p:cNvPr id="5" name="Slide Number Placeholder 4"/>
          <p:cNvSpPr>
            <a:spLocks noGrp="1"/>
          </p:cNvSpPr>
          <p:nvPr>
            <p:ph type="sldNum" sz="quarter" idx="5"/>
          </p:nvPr>
        </p:nvSpPr>
        <p:spPr/>
        <p:txBody>
          <a:bodyPr/>
          <a:lstStyle/>
          <a:p>
            <a:fld id="{355C4C69-6D1B-460E-A59D-CB986800782C}" type="slidenum">
              <a:rPr lang="en-US" smtClean="0"/>
              <a:t>16</a:t>
            </a:fld>
            <a:endParaRPr lang="en-US" dirty="0"/>
          </a:p>
        </p:txBody>
      </p:sp>
    </p:spTree>
    <p:extLst>
      <p:ext uri="{BB962C8B-B14F-4D97-AF65-F5344CB8AC3E}">
        <p14:creationId xmlns:p14="http://schemas.microsoft.com/office/powerpoint/2010/main" val="454905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Lisa</a:t>
            </a:r>
          </a:p>
          <a:p>
            <a:endParaRPr lang="en-US" dirty="0"/>
          </a:p>
          <a:p>
            <a:pPr marL="171450" indent="-171450">
              <a:buFont typeface="Arial" panose="020B0604020202020204" pitchFamily="34" charset="0"/>
              <a:buChar char="•"/>
            </a:pPr>
            <a:r>
              <a:rPr lang="en-US" dirty="0"/>
              <a:t>Just like the county’s auto schedule, the Property schedules are also large due to the multiple property locations throughout the county. This includes your courthouse, which in many cases is a historic </a:t>
            </a:r>
            <a:r>
              <a:rPr lang="en-US" b="1" dirty="0"/>
              <a:t>building, along with Annex Building.  </a:t>
            </a:r>
          </a:p>
          <a:p>
            <a:pPr marL="171450" indent="-171450">
              <a:buFont typeface="Arial" panose="020B0604020202020204" pitchFamily="34" charset="0"/>
              <a:buChar char="•"/>
            </a:pPr>
            <a:r>
              <a:rPr lang="en-US" b="1" dirty="0"/>
              <a:t>Jail </a:t>
            </a:r>
          </a:p>
          <a:p>
            <a:pPr marL="171450" indent="-171450">
              <a:buFont typeface="Arial" panose="020B0604020202020204" pitchFamily="34" charset="0"/>
              <a:buChar char="•"/>
            </a:pPr>
            <a:r>
              <a:rPr lang="en-US" b="1" dirty="0"/>
              <a:t>Precinct barns</a:t>
            </a:r>
          </a:p>
          <a:p>
            <a:pPr marL="171450" indent="-171450">
              <a:buFont typeface="Arial" panose="020B0604020202020204" pitchFamily="34" charset="0"/>
              <a:buChar char="•"/>
            </a:pPr>
            <a:r>
              <a:rPr lang="en-US" b="1" dirty="0"/>
              <a:t>Expo and Fairground Buildings</a:t>
            </a:r>
          </a:p>
          <a:p>
            <a:endParaRPr lang="en-US" dirty="0"/>
          </a:p>
          <a:p>
            <a:r>
              <a:rPr lang="en-US" dirty="0"/>
              <a:t>Do you know what type of Property Maintenance Program your county has? Who is inspecting these buildings on a regular basis?</a:t>
            </a:r>
          </a:p>
          <a:p>
            <a:endParaRPr lang="en-US" dirty="0"/>
          </a:p>
          <a:p>
            <a:r>
              <a:rPr lang="en-US" dirty="0"/>
              <a:t>When was the last time you had your property appraisal done on your county buildings?  We provide appraisal every 4 years for members?  Why do you believe this might be important to keep your schedules updated?</a:t>
            </a:r>
          </a:p>
        </p:txBody>
      </p:sp>
      <p:sp>
        <p:nvSpPr>
          <p:cNvPr id="4" name="Date Placeholder 3"/>
          <p:cNvSpPr>
            <a:spLocks noGrp="1"/>
          </p:cNvSpPr>
          <p:nvPr>
            <p:ph type="dt" idx="1"/>
          </p:nvPr>
        </p:nvSpPr>
        <p:spPr/>
        <p:txBody>
          <a:bodyPr/>
          <a:lstStyle/>
          <a:p>
            <a:endParaRPr lang="en-US" dirty="0"/>
          </a:p>
        </p:txBody>
      </p:sp>
      <p:sp>
        <p:nvSpPr>
          <p:cNvPr id="5" name="Slide Number Placeholder 4"/>
          <p:cNvSpPr>
            <a:spLocks noGrp="1"/>
          </p:cNvSpPr>
          <p:nvPr>
            <p:ph type="sldNum" sz="quarter" idx="5"/>
          </p:nvPr>
        </p:nvSpPr>
        <p:spPr/>
        <p:txBody>
          <a:bodyPr/>
          <a:lstStyle/>
          <a:p>
            <a:fld id="{355C4C69-6D1B-460E-A59D-CB986800782C}" type="slidenum">
              <a:rPr lang="en-US" smtClean="0"/>
              <a:t>17</a:t>
            </a:fld>
            <a:endParaRPr lang="en-US" dirty="0"/>
          </a:p>
        </p:txBody>
      </p:sp>
    </p:spTree>
    <p:extLst>
      <p:ext uri="{BB962C8B-B14F-4D97-AF65-F5344CB8AC3E}">
        <p14:creationId xmlns:p14="http://schemas.microsoft.com/office/powerpoint/2010/main" val="11690373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Ernesto</a:t>
            </a:r>
          </a:p>
          <a:p>
            <a:endParaRPr lang="en-US" dirty="0"/>
          </a:p>
          <a:p>
            <a:r>
              <a:rPr lang="en-US" dirty="0"/>
              <a:t>Bid Bonds:  Meant to protect the entity again frivolous or lowball bids.</a:t>
            </a:r>
          </a:p>
          <a:p>
            <a:endParaRPr lang="en-US" dirty="0"/>
          </a:p>
          <a:p>
            <a:r>
              <a:rPr lang="en-US" dirty="0"/>
              <a:t>Performance bonds:  Posted by GC for the benefit of the public entity. If the contractor is not able to finish the project, the entity can file a claim against the performance bond.</a:t>
            </a:r>
          </a:p>
          <a:p>
            <a:endParaRPr lang="en-US" dirty="0"/>
          </a:p>
          <a:p>
            <a:r>
              <a:rPr lang="en-US" dirty="0"/>
              <a:t>Payment Bonds: These bonds are meant to protect everyone the payment chain. GC will post the bond to guarantee that all subs and suppliers will get paid.</a:t>
            </a:r>
          </a:p>
          <a:p>
            <a:endParaRPr lang="en-US" dirty="0"/>
          </a:p>
        </p:txBody>
      </p:sp>
      <p:sp>
        <p:nvSpPr>
          <p:cNvPr id="4" name="Slide Number Placeholder 3"/>
          <p:cNvSpPr>
            <a:spLocks noGrp="1"/>
          </p:cNvSpPr>
          <p:nvPr>
            <p:ph type="sldNum" sz="quarter" idx="5"/>
          </p:nvPr>
        </p:nvSpPr>
        <p:spPr/>
        <p:txBody>
          <a:bodyPr/>
          <a:lstStyle/>
          <a:p>
            <a:fld id="{355C4C69-6D1B-460E-A59D-CB986800782C}" type="slidenum">
              <a:rPr lang="en-US" smtClean="0"/>
              <a:t>18</a:t>
            </a:fld>
            <a:endParaRPr lang="en-US" dirty="0"/>
          </a:p>
        </p:txBody>
      </p:sp>
      <p:sp>
        <p:nvSpPr>
          <p:cNvPr id="5" name="Date Placeholder 4">
            <a:extLst>
              <a:ext uri="{FF2B5EF4-FFF2-40B4-BE49-F238E27FC236}">
                <a16:creationId xmlns:a16="http://schemas.microsoft.com/office/drawing/2014/main" id="{9009DC46-0756-003F-7312-337356801E7B}"/>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13149944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Ernesto</a:t>
            </a:r>
          </a:p>
          <a:p>
            <a:r>
              <a:rPr lang="en-US" dirty="0"/>
              <a:t>Very important for the financial security of the entity (principal).  Bid Bonds holds the price and avoids low ball bids then change orders…</a:t>
            </a:r>
          </a:p>
        </p:txBody>
      </p:sp>
      <p:sp>
        <p:nvSpPr>
          <p:cNvPr id="4" name="Slide Number Placeholder 3"/>
          <p:cNvSpPr>
            <a:spLocks noGrp="1"/>
          </p:cNvSpPr>
          <p:nvPr>
            <p:ph type="sldNum" sz="quarter" idx="5"/>
          </p:nvPr>
        </p:nvSpPr>
        <p:spPr/>
        <p:txBody>
          <a:bodyPr/>
          <a:lstStyle/>
          <a:p>
            <a:fld id="{355C4C69-6D1B-460E-A59D-CB986800782C}" type="slidenum">
              <a:rPr lang="en-US" smtClean="0"/>
              <a:t>19</a:t>
            </a:fld>
            <a:endParaRPr lang="en-US" dirty="0"/>
          </a:p>
        </p:txBody>
      </p:sp>
      <p:sp>
        <p:nvSpPr>
          <p:cNvPr id="5" name="Date Placeholder 4">
            <a:extLst>
              <a:ext uri="{FF2B5EF4-FFF2-40B4-BE49-F238E27FC236}">
                <a16:creationId xmlns:a16="http://schemas.microsoft.com/office/drawing/2014/main" id="{7C7F1577-C4DE-15C5-2EE0-9BA260F4AB0A}"/>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646769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Ernesto</a:t>
            </a:r>
          </a:p>
          <a:p>
            <a:endParaRPr lang="en-US" dirty="0"/>
          </a:p>
          <a:p>
            <a:r>
              <a:rPr lang="en-US" dirty="0"/>
              <a:t>Read the disclaimer-reference the Title of Today’s Presentation “</a:t>
            </a:r>
            <a:r>
              <a:rPr lang="en-US" dirty="0">
                <a:latin typeface="Palatino Linotype" panose="02040502050505030304" pitchFamily="18" charset="0"/>
                <a:ea typeface="Arial" panose="020B0604020202020204" pitchFamily="34" charset="0"/>
                <a:cs typeface="Times New Roman" panose="02020603050405020304" pitchFamily="18" charset="0"/>
              </a:rPr>
              <a:t>Insurance and Coverage – </a:t>
            </a:r>
            <a:r>
              <a:rPr lang="en-US" i="1" dirty="0">
                <a:latin typeface="Palatino Linotype" panose="02040502050505030304" pitchFamily="18" charset="0"/>
                <a:ea typeface="Arial" panose="020B0604020202020204" pitchFamily="34" charset="0"/>
                <a:cs typeface="Times New Roman" panose="02020603050405020304" pitchFamily="18" charset="0"/>
              </a:rPr>
              <a:t>Caveat Emptor</a:t>
            </a:r>
            <a:r>
              <a:rPr lang="en-US" dirty="0">
                <a:latin typeface="Palatino Linotype" panose="02040502050505030304" pitchFamily="18" charset="0"/>
                <a:ea typeface="Arial" panose="020B0604020202020204" pitchFamily="34" charset="0"/>
                <a:cs typeface="Times New Roman" panose="02020603050405020304" pitchFamily="18" charset="0"/>
              </a:rPr>
              <a:t> – it is all about the terms and conditions.”  Caveat Emptor- the principal that the buyer is responsible for checking the quality and suitability of goods before a purchase is made.</a:t>
            </a:r>
            <a:br>
              <a:rPr lang="en-US" dirty="0">
                <a:latin typeface="Palatino Linotype" panose="02040502050505030304" pitchFamily="18" charset="0"/>
                <a:ea typeface="Calibri" panose="020F0502020204030204" pitchFamily="34" charset="0"/>
                <a:cs typeface="Times New Roman" panose="02020603050405020304" pitchFamily="18" charset="0"/>
              </a:rPr>
            </a:br>
            <a:endParaRPr lang="en-US" dirty="0"/>
          </a:p>
        </p:txBody>
      </p:sp>
      <p:sp>
        <p:nvSpPr>
          <p:cNvPr id="4" name="Slide Number Placeholder 3"/>
          <p:cNvSpPr>
            <a:spLocks noGrp="1"/>
          </p:cNvSpPr>
          <p:nvPr>
            <p:ph type="sldNum" sz="quarter" idx="5"/>
          </p:nvPr>
        </p:nvSpPr>
        <p:spPr/>
        <p:txBody>
          <a:bodyPr/>
          <a:lstStyle/>
          <a:p>
            <a:fld id="{355C4C69-6D1B-460E-A59D-CB986800782C}" type="slidenum">
              <a:rPr lang="en-US" smtClean="0"/>
              <a:t>2</a:t>
            </a:fld>
            <a:endParaRPr lang="en-US" dirty="0"/>
          </a:p>
        </p:txBody>
      </p:sp>
      <p:sp>
        <p:nvSpPr>
          <p:cNvPr id="5" name="Date Placeholder 4">
            <a:extLst>
              <a:ext uri="{FF2B5EF4-FFF2-40B4-BE49-F238E27FC236}">
                <a16:creationId xmlns:a16="http://schemas.microsoft.com/office/drawing/2014/main" id="{9903E6AE-0447-C472-DE28-190BADCB4847}"/>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42337614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b="1" dirty="0"/>
              <a:t>Ernesto</a:t>
            </a:r>
          </a:p>
          <a:p>
            <a:r>
              <a:rPr lang="en-US" dirty="0"/>
              <a:t>Both used for many types of projects including road expansion and new building projects.  Protects the entity (principal) if the contractor goes belly up…Payment bond, same thing if contractor goes belly up, the contractors will be paid and not knocking on your door…</a:t>
            </a:r>
          </a:p>
        </p:txBody>
      </p:sp>
      <p:sp>
        <p:nvSpPr>
          <p:cNvPr id="4" name="Slide Number Placeholder 3"/>
          <p:cNvSpPr>
            <a:spLocks noGrp="1"/>
          </p:cNvSpPr>
          <p:nvPr>
            <p:ph type="sldNum" sz="quarter" idx="5"/>
          </p:nvPr>
        </p:nvSpPr>
        <p:spPr/>
        <p:txBody>
          <a:bodyPr/>
          <a:lstStyle/>
          <a:p>
            <a:fld id="{355C4C69-6D1B-460E-A59D-CB986800782C}" type="slidenum">
              <a:rPr lang="en-US" smtClean="0"/>
              <a:t>20</a:t>
            </a:fld>
            <a:endParaRPr lang="en-US" dirty="0"/>
          </a:p>
        </p:txBody>
      </p:sp>
      <p:sp>
        <p:nvSpPr>
          <p:cNvPr id="5" name="Date Placeholder 4">
            <a:extLst>
              <a:ext uri="{FF2B5EF4-FFF2-40B4-BE49-F238E27FC236}">
                <a16:creationId xmlns:a16="http://schemas.microsoft.com/office/drawing/2014/main" id="{98401CF3-7E24-C4F3-2667-259E4694B5A9}"/>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31205945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Lisa/ Ernesto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r>
              <a:rPr lang="en-US" b="1" u="sng" dirty="0"/>
              <a:t>Certificate of </a:t>
            </a:r>
            <a:r>
              <a:rPr lang="en-US" b="1" u="none" dirty="0"/>
              <a:t>Insurance - </a:t>
            </a:r>
            <a:r>
              <a:rPr lang="en-US" u="none" dirty="0"/>
              <a:t>This</a:t>
            </a:r>
            <a:r>
              <a:rPr lang="en-US" dirty="0"/>
              <a:t> document provides evidence that the required insurance coverage and limits have been purchased by the company required to furnish the certificate.</a:t>
            </a:r>
          </a:p>
          <a:p>
            <a:r>
              <a:rPr lang="en-US" b="1" u="sng" dirty="0"/>
              <a:t>Additional Insured</a:t>
            </a:r>
            <a:r>
              <a:rPr lang="en-US" dirty="0"/>
              <a:t>: A person or organization that is added as an insured under the policy at the request of the named insured.</a:t>
            </a:r>
          </a:p>
          <a:p>
            <a:endParaRPr lang="en-US" dirty="0"/>
          </a:p>
          <a:p>
            <a:r>
              <a:rPr lang="en-US" b="1" u="sng" dirty="0"/>
              <a:t>When do you request Certificate of Insurance?</a:t>
            </a:r>
          </a:p>
          <a:p>
            <a:r>
              <a:rPr lang="en-US" dirty="0"/>
              <a:t>When another party (contractor) will be performing a service for you or is leasing a county owned building.</a:t>
            </a:r>
          </a:p>
          <a:p>
            <a:endParaRPr lang="en-US" dirty="0"/>
          </a:p>
          <a:p>
            <a:r>
              <a:rPr lang="en-US" b="1" u="sng" dirty="0"/>
              <a:t>Why do you need this form?</a:t>
            </a:r>
            <a:r>
              <a:rPr lang="en-US" b="1" u="none" dirty="0"/>
              <a:t> </a:t>
            </a:r>
            <a:r>
              <a:rPr lang="en-US" b="0" u="none" dirty="0"/>
              <a:t> To provide proof that the contractor have insurance to cover a claim should it arise.</a:t>
            </a:r>
          </a:p>
          <a:p>
            <a:endParaRPr lang="en-US" b="0" u="none" dirty="0"/>
          </a:p>
          <a:p>
            <a:r>
              <a:rPr lang="en-US" b="1" u="sng" dirty="0"/>
              <a:t>Important Reminders:</a:t>
            </a:r>
          </a:p>
          <a:p>
            <a:r>
              <a:rPr lang="en-US" dirty="0"/>
              <a:t>Know who at the county is managing this important process. Who makes sure you are receiving an updated copy when the COI expires?</a:t>
            </a:r>
          </a:p>
          <a:p>
            <a:r>
              <a:rPr lang="en-US" dirty="0"/>
              <a:t>Verify Policy Effective Dates</a:t>
            </a:r>
          </a:p>
          <a:p>
            <a:r>
              <a:rPr lang="en-US" dirty="0"/>
              <a:t>Verify Right Insurance Coverage and Limits </a:t>
            </a:r>
          </a:p>
          <a:p>
            <a:endParaRPr lang="en-US" dirty="0"/>
          </a:p>
        </p:txBody>
      </p:sp>
      <p:sp>
        <p:nvSpPr>
          <p:cNvPr id="4" name="Slide Number Placeholder 3"/>
          <p:cNvSpPr>
            <a:spLocks noGrp="1"/>
          </p:cNvSpPr>
          <p:nvPr>
            <p:ph type="sldNum" sz="quarter" idx="5"/>
          </p:nvPr>
        </p:nvSpPr>
        <p:spPr/>
        <p:txBody>
          <a:bodyPr/>
          <a:lstStyle/>
          <a:p>
            <a:fld id="{355C4C69-6D1B-460E-A59D-CB986800782C}" type="slidenum">
              <a:rPr lang="en-US" smtClean="0"/>
              <a:t>21</a:t>
            </a:fld>
            <a:endParaRPr lang="en-US" dirty="0"/>
          </a:p>
        </p:txBody>
      </p:sp>
      <p:sp>
        <p:nvSpPr>
          <p:cNvPr id="5" name="Date Placeholder 4">
            <a:extLst>
              <a:ext uri="{FF2B5EF4-FFF2-40B4-BE49-F238E27FC236}">
                <a16:creationId xmlns:a16="http://schemas.microsoft.com/office/drawing/2014/main" id="{896A30BA-98AE-CA10-653E-D4F20AE42069}"/>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24435331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Ernesto</a:t>
            </a:r>
          </a:p>
          <a:p>
            <a:endParaRPr lang="en-US" dirty="0"/>
          </a:p>
          <a:p>
            <a:r>
              <a:rPr lang="en-US" b="1" dirty="0"/>
              <a:t>Keep Copies :</a:t>
            </a:r>
          </a:p>
          <a:p>
            <a:pPr marL="171450" indent="-171450">
              <a:buFont typeface="Arial" panose="020B0604020202020204" pitchFamily="34" charset="0"/>
              <a:buChar char="•"/>
            </a:pPr>
            <a:r>
              <a:rPr lang="en-US" dirty="0"/>
              <a:t>Contract and statement of work</a:t>
            </a:r>
          </a:p>
          <a:p>
            <a:pPr marL="171450" indent="-171450">
              <a:buFont typeface="Arial" panose="020B0604020202020204" pitchFamily="34" charset="0"/>
              <a:buChar char="•"/>
            </a:pPr>
            <a:r>
              <a:rPr lang="en-US" dirty="0"/>
              <a:t>Warranty contracts</a:t>
            </a:r>
          </a:p>
          <a:p>
            <a:pPr marL="171450" indent="-171450">
              <a:buFont typeface="Arial" panose="020B0604020202020204" pitchFamily="34" charset="0"/>
              <a:buChar char="•"/>
            </a:pPr>
            <a:r>
              <a:rPr lang="en-US" dirty="0"/>
              <a:t>COI, remember the COI is a snapshot in the time when the certificate was obtained, if necessary, continue to monitor coverage is still in place</a:t>
            </a:r>
          </a:p>
          <a:p>
            <a:pPr marL="171450" indent="-171450">
              <a:buFont typeface="Arial" panose="020B0604020202020204" pitchFamily="34" charset="0"/>
              <a:buChar char="•"/>
            </a:pPr>
            <a:r>
              <a:rPr lang="en-US" dirty="0"/>
              <a:t>List of vendors and providers</a:t>
            </a:r>
          </a:p>
        </p:txBody>
      </p:sp>
      <p:sp>
        <p:nvSpPr>
          <p:cNvPr id="4" name="Date Placeholder 3"/>
          <p:cNvSpPr>
            <a:spLocks noGrp="1"/>
          </p:cNvSpPr>
          <p:nvPr>
            <p:ph type="dt" idx="1"/>
          </p:nvPr>
        </p:nvSpPr>
        <p:spPr/>
        <p:txBody>
          <a:bodyPr/>
          <a:lstStyle/>
          <a:p>
            <a:endParaRPr lang="en-US" dirty="0"/>
          </a:p>
        </p:txBody>
      </p:sp>
      <p:sp>
        <p:nvSpPr>
          <p:cNvPr id="5" name="Slide Number Placeholder 4"/>
          <p:cNvSpPr>
            <a:spLocks noGrp="1"/>
          </p:cNvSpPr>
          <p:nvPr>
            <p:ph type="sldNum" sz="quarter" idx="5"/>
          </p:nvPr>
        </p:nvSpPr>
        <p:spPr/>
        <p:txBody>
          <a:bodyPr/>
          <a:lstStyle/>
          <a:p>
            <a:fld id="{355C4C69-6D1B-460E-A59D-CB986800782C}" type="slidenum">
              <a:rPr lang="en-US" smtClean="0"/>
              <a:t>22</a:t>
            </a:fld>
            <a:endParaRPr lang="en-US" dirty="0"/>
          </a:p>
        </p:txBody>
      </p:sp>
    </p:spTree>
    <p:extLst>
      <p:ext uri="{BB962C8B-B14F-4D97-AF65-F5344CB8AC3E}">
        <p14:creationId xmlns:p14="http://schemas.microsoft.com/office/powerpoint/2010/main" val="571415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Lisa</a:t>
            </a:r>
          </a:p>
        </p:txBody>
      </p:sp>
      <p:sp>
        <p:nvSpPr>
          <p:cNvPr id="4" name="Date Placeholder 3"/>
          <p:cNvSpPr>
            <a:spLocks noGrp="1"/>
          </p:cNvSpPr>
          <p:nvPr>
            <p:ph type="dt" idx="1"/>
          </p:nvPr>
        </p:nvSpPr>
        <p:spPr/>
        <p:txBody>
          <a:bodyPr/>
          <a:lstStyle/>
          <a:p>
            <a:endParaRPr lang="en-US" dirty="0"/>
          </a:p>
        </p:txBody>
      </p:sp>
      <p:sp>
        <p:nvSpPr>
          <p:cNvPr id="5" name="Slide Number Placeholder 4"/>
          <p:cNvSpPr>
            <a:spLocks noGrp="1"/>
          </p:cNvSpPr>
          <p:nvPr>
            <p:ph type="sldNum" sz="quarter" idx="5"/>
          </p:nvPr>
        </p:nvSpPr>
        <p:spPr/>
        <p:txBody>
          <a:bodyPr/>
          <a:lstStyle/>
          <a:p>
            <a:fld id="{355C4C69-6D1B-460E-A59D-CB986800782C}" type="slidenum">
              <a:rPr lang="en-US" smtClean="0"/>
              <a:t>23</a:t>
            </a:fld>
            <a:endParaRPr lang="en-US" dirty="0"/>
          </a:p>
        </p:txBody>
      </p:sp>
    </p:spTree>
    <p:extLst>
      <p:ext uri="{BB962C8B-B14F-4D97-AF65-F5344CB8AC3E}">
        <p14:creationId xmlns:p14="http://schemas.microsoft.com/office/powerpoint/2010/main" val="2158845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5C4C69-6D1B-460E-A59D-CB986800782C}" type="slidenum">
              <a:rPr lang="en-US" smtClean="0"/>
              <a:t>24</a:t>
            </a:fld>
            <a:endParaRPr lang="en-US" dirty="0"/>
          </a:p>
        </p:txBody>
      </p:sp>
      <p:sp>
        <p:nvSpPr>
          <p:cNvPr id="5" name="Date Placeholder 4">
            <a:extLst>
              <a:ext uri="{FF2B5EF4-FFF2-40B4-BE49-F238E27FC236}">
                <a16:creationId xmlns:a16="http://schemas.microsoft.com/office/drawing/2014/main" id="{3F4A3DA5-8CDC-E6C7-2FB3-135ACBA89810}"/>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7443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Ernesto</a:t>
            </a:r>
          </a:p>
        </p:txBody>
      </p:sp>
      <p:sp>
        <p:nvSpPr>
          <p:cNvPr id="4" name="Date Placeholder 3"/>
          <p:cNvSpPr>
            <a:spLocks noGrp="1"/>
          </p:cNvSpPr>
          <p:nvPr>
            <p:ph type="dt" idx="1"/>
          </p:nvPr>
        </p:nvSpPr>
        <p:spPr/>
        <p:txBody>
          <a:bodyPr/>
          <a:lstStyle/>
          <a:p>
            <a:endParaRPr lang="en-US" dirty="0"/>
          </a:p>
        </p:txBody>
      </p:sp>
      <p:sp>
        <p:nvSpPr>
          <p:cNvPr id="5" name="Slide Number Placeholder 4"/>
          <p:cNvSpPr>
            <a:spLocks noGrp="1"/>
          </p:cNvSpPr>
          <p:nvPr>
            <p:ph type="sldNum" sz="quarter" idx="5"/>
          </p:nvPr>
        </p:nvSpPr>
        <p:spPr/>
        <p:txBody>
          <a:bodyPr/>
          <a:lstStyle/>
          <a:p>
            <a:fld id="{355C4C69-6D1B-460E-A59D-CB986800782C}" type="slidenum">
              <a:rPr lang="en-US" smtClean="0"/>
              <a:t>3</a:t>
            </a:fld>
            <a:endParaRPr lang="en-US" dirty="0"/>
          </a:p>
        </p:txBody>
      </p:sp>
    </p:spTree>
    <p:extLst>
      <p:ext uri="{BB962C8B-B14F-4D97-AF65-F5344CB8AC3E}">
        <p14:creationId xmlns:p14="http://schemas.microsoft.com/office/powerpoint/2010/main" val="183575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t>Lisa</a:t>
            </a:r>
          </a:p>
          <a:p>
            <a:r>
              <a:rPr lang="en-US" dirty="0"/>
              <a:t>Ernesto and I objective today is to provide risk management information and the various lines of insurance coverage the county has and contractual requirements. Hopefully you can learn to be able to “ask the right questions”</a:t>
            </a:r>
          </a:p>
        </p:txBody>
      </p:sp>
      <p:sp>
        <p:nvSpPr>
          <p:cNvPr id="4" name="Slide Number Placeholder 3"/>
          <p:cNvSpPr>
            <a:spLocks noGrp="1"/>
          </p:cNvSpPr>
          <p:nvPr>
            <p:ph type="sldNum" sz="quarter" idx="5"/>
          </p:nvPr>
        </p:nvSpPr>
        <p:spPr/>
        <p:txBody>
          <a:bodyPr/>
          <a:lstStyle/>
          <a:p>
            <a:fld id="{355C4C69-6D1B-460E-A59D-CB986800782C}" type="slidenum">
              <a:rPr lang="en-US" smtClean="0"/>
              <a:t>4</a:t>
            </a:fld>
            <a:endParaRPr lang="en-US" dirty="0"/>
          </a:p>
        </p:txBody>
      </p:sp>
      <p:sp>
        <p:nvSpPr>
          <p:cNvPr id="5" name="Date Placeholder 4">
            <a:extLst>
              <a:ext uri="{FF2B5EF4-FFF2-40B4-BE49-F238E27FC236}">
                <a16:creationId xmlns:a16="http://schemas.microsoft.com/office/drawing/2014/main" id="{66FD24A9-FA96-2E8A-D727-E8E5A4727170}"/>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38399893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Ernesto</a:t>
            </a:r>
          </a:p>
          <a:p>
            <a:endParaRPr lang="en-US" dirty="0"/>
          </a:p>
          <a:p>
            <a:r>
              <a:rPr lang="en-US" dirty="0"/>
              <a:t>You can also self insure (if you do make sure you finance for self insuring), use contracts to transfer risks to others, you can also use WOL’s.  Insurance is full of terms, conditions, and exclusions.  </a:t>
            </a:r>
          </a:p>
          <a:p>
            <a:endParaRPr lang="en-US" dirty="0"/>
          </a:p>
          <a:p>
            <a:r>
              <a:rPr lang="en-US" dirty="0"/>
              <a:t>If you have not already, I highly encourage you to make relationships with insurance professionals to help you navigate all these terms, conditions, and exclusions.  </a:t>
            </a:r>
          </a:p>
          <a:p>
            <a:endParaRPr lang="en-US" dirty="0"/>
          </a:p>
          <a:p>
            <a:r>
              <a:rPr lang="en-US" dirty="0"/>
              <a:t>Today, from your perspective I hope you can look at today’s experience from two points of view.  </a:t>
            </a:r>
          </a:p>
          <a:p>
            <a:endParaRPr lang="en-US" dirty="0"/>
          </a:p>
          <a:p>
            <a:pPr marL="228600" indent="-228600">
              <a:buFont typeface="+mj-lt"/>
              <a:buAutoNum type="arabicPeriod"/>
            </a:pPr>
            <a:r>
              <a:rPr lang="en-US" dirty="0"/>
              <a:t>I</a:t>
            </a:r>
            <a:r>
              <a:rPr lang="en-US" b="1" dirty="0"/>
              <a:t>f you are securing insurance and coverage for your entity.  </a:t>
            </a:r>
          </a:p>
          <a:p>
            <a:pPr marL="228600" indent="-228600">
              <a:buFont typeface="+mj-lt"/>
              <a:buAutoNum type="arabicPeriod"/>
            </a:pPr>
            <a:r>
              <a:rPr lang="en-US" b="1" dirty="0"/>
              <a:t>If you are reaching out to contractors, and vendors for services they will be providing to your entity.  </a:t>
            </a:r>
          </a:p>
          <a:p>
            <a:pPr marL="228600" indent="-228600">
              <a:buFont typeface="+mj-lt"/>
              <a:buAutoNum type="arabicPeriod"/>
            </a:pPr>
            <a:endParaRPr lang="en-US" dirty="0"/>
          </a:p>
          <a:p>
            <a:pPr marL="0" indent="0">
              <a:buFont typeface="+mj-lt"/>
              <a:buNone/>
            </a:pPr>
            <a:r>
              <a:rPr lang="en-US" dirty="0"/>
              <a:t>The next slide gives some general examples of some different entities and their differing Property &amp; Casualty insuring programs…</a:t>
            </a:r>
          </a:p>
          <a:p>
            <a:endParaRPr lang="en-US" b="1" dirty="0">
              <a:solidFill>
                <a:srgbClr val="FF0000"/>
              </a:solidFill>
            </a:endParaRPr>
          </a:p>
          <a:p>
            <a:r>
              <a:rPr lang="en-US" b="1" dirty="0">
                <a:solidFill>
                  <a:srgbClr val="FF0000"/>
                </a:solidFill>
              </a:rPr>
              <a:t>Waiver of liability to transfer risk,. This is a tool to encourage someone to use your facilities responsible make sure it’s your contract is written in simple and clear terms. </a:t>
            </a:r>
          </a:p>
        </p:txBody>
      </p:sp>
      <p:sp>
        <p:nvSpPr>
          <p:cNvPr id="4" name="Slide Number Placeholder 3"/>
          <p:cNvSpPr>
            <a:spLocks noGrp="1"/>
          </p:cNvSpPr>
          <p:nvPr>
            <p:ph type="sldNum" sz="quarter" idx="5"/>
          </p:nvPr>
        </p:nvSpPr>
        <p:spPr/>
        <p:txBody>
          <a:bodyPr/>
          <a:lstStyle/>
          <a:p>
            <a:fld id="{355C4C69-6D1B-460E-A59D-CB986800782C}" type="slidenum">
              <a:rPr lang="en-US" smtClean="0"/>
              <a:t>5</a:t>
            </a:fld>
            <a:endParaRPr lang="en-US" dirty="0"/>
          </a:p>
        </p:txBody>
      </p:sp>
      <p:sp>
        <p:nvSpPr>
          <p:cNvPr id="5" name="Date Placeholder 4">
            <a:extLst>
              <a:ext uri="{FF2B5EF4-FFF2-40B4-BE49-F238E27FC236}">
                <a16:creationId xmlns:a16="http://schemas.microsoft.com/office/drawing/2014/main" id="{D4FF8367-3C45-2E6E-2EC2-1ACB56335BC0}"/>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37367236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Ernesto</a:t>
            </a:r>
          </a:p>
          <a:p>
            <a:endParaRPr lang="en-US" b="1" dirty="0"/>
          </a:p>
          <a:p>
            <a:r>
              <a:rPr lang="en-US" dirty="0"/>
              <a:t>Let's talk about risk appetite what is risk appetite. </a:t>
            </a:r>
          </a:p>
          <a:p>
            <a:r>
              <a:rPr lang="en-US" b="0" dirty="0"/>
              <a:t>B</a:t>
            </a:r>
            <a:r>
              <a:rPr lang="en-US" dirty="0"/>
              <a:t>asically, what it means is the level of risk an organization is willing to retain or transfer to achieve their strategic goals.</a:t>
            </a:r>
          </a:p>
          <a:p>
            <a:endParaRPr lang="en-US" dirty="0"/>
          </a:p>
          <a:p>
            <a:r>
              <a:rPr lang="en-US" dirty="0"/>
              <a:t>If you think about it, we all have at one point, or another exercise our own risk appetite on personal decisions. For instance, how many of you have a high deductible on your personal vehicle policy? I personally, opted for a higher deductible to reduce my insurance premium.</a:t>
            </a:r>
          </a:p>
          <a:p>
            <a:endParaRPr lang="en-US" dirty="0"/>
          </a:p>
          <a:p>
            <a:r>
              <a:rPr lang="en-US" dirty="0"/>
              <a:t>My decision was based on my financial capacity. Some of you, may have higher deductibles than I do because you can afford to take that chance in other words you have a greater risk appetite.</a:t>
            </a:r>
          </a:p>
          <a:p>
            <a:endParaRPr lang="en-US" dirty="0"/>
          </a:p>
          <a:p>
            <a:endParaRPr lang="en-US" dirty="0"/>
          </a:p>
        </p:txBody>
      </p:sp>
      <p:sp>
        <p:nvSpPr>
          <p:cNvPr id="4" name="Slide Number Placeholder 3"/>
          <p:cNvSpPr>
            <a:spLocks noGrp="1"/>
          </p:cNvSpPr>
          <p:nvPr>
            <p:ph type="sldNum" sz="quarter" idx="5"/>
          </p:nvPr>
        </p:nvSpPr>
        <p:spPr/>
        <p:txBody>
          <a:bodyPr/>
          <a:lstStyle/>
          <a:p>
            <a:fld id="{504E752A-DB6E-466F-8A3B-EE6E65F95F39}" type="slidenum">
              <a:rPr lang="en-US" smtClean="0"/>
              <a:t>6</a:t>
            </a:fld>
            <a:endParaRPr lang="en-US" dirty="0"/>
          </a:p>
        </p:txBody>
      </p:sp>
    </p:spTree>
    <p:extLst>
      <p:ext uri="{BB962C8B-B14F-4D97-AF65-F5344CB8AC3E}">
        <p14:creationId xmlns:p14="http://schemas.microsoft.com/office/powerpoint/2010/main" val="6321676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Lisa and Ernesto </a:t>
            </a:r>
          </a:p>
          <a:p>
            <a:r>
              <a:rPr lang="en-US" b="1" dirty="0"/>
              <a:t>LM     	</a:t>
            </a:r>
            <a:r>
              <a:rPr lang="en-US" dirty="0"/>
              <a:t>Why do Counties Manage Risk? Overall goal is to minimize or prevent losses. </a:t>
            </a:r>
          </a:p>
          <a:p>
            <a:r>
              <a:rPr lang="en-US" dirty="0"/>
              <a:t>	Proactively protect the county from internal and external forces and exposures.  </a:t>
            </a:r>
          </a:p>
          <a:p>
            <a:r>
              <a:rPr lang="en-US" dirty="0"/>
              <a:t>	Limit uncertainty in the budgeting process.</a:t>
            </a:r>
          </a:p>
          <a:p>
            <a:endParaRPr lang="en-US" dirty="0"/>
          </a:p>
          <a:p>
            <a:r>
              <a:rPr lang="en-US" b="1" dirty="0"/>
              <a:t>LM</a:t>
            </a:r>
            <a:r>
              <a:rPr lang="en-US" dirty="0"/>
              <a:t>     </a:t>
            </a:r>
            <a:r>
              <a:rPr lang="en-US" b="1" dirty="0"/>
              <a:t>Identify     </a:t>
            </a:r>
            <a:r>
              <a:rPr lang="en-US" dirty="0"/>
              <a:t>What are your exposures? Employees, Data, Finances, Property, Autos.  Risk Exposures.  Policy &amp; Procedures</a:t>
            </a:r>
          </a:p>
          <a:p>
            <a:endParaRPr lang="en-US" dirty="0"/>
          </a:p>
          <a:p>
            <a:r>
              <a:rPr lang="en-US" b="1" dirty="0"/>
              <a:t>EG</a:t>
            </a:r>
            <a:r>
              <a:rPr lang="en-US" dirty="0"/>
              <a:t>     </a:t>
            </a:r>
            <a:r>
              <a:rPr lang="en-US" b="1" dirty="0"/>
              <a:t>Analyze    </a:t>
            </a:r>
            <a:r>
              <a:rPr lang="en-US" b="0" dirty="0"/>
              <a:t>  </a:t>
            </a:r>
            <a:r>
              <a:rPr lang="en-US" b="1" dirty="0"/>
              <a:t>Analyze Loss Data: Loss Frequency, Loss Severity, Root Cause, Risk Assessment, Total Paid</a:t>
            </a:r>
          </a:p>
          <a:p>
            <a:endParaRPr lang="en-US" b="1" dirty="0"/>
          </a:p>
          <a:p>
            <a:r>
              <a:rPr lang="en-US" b="1" dirty="0"/>
              <a:t>LM</a:t>
            </a:r>
            <a:r>
              <a:rPr lang="en-US" dirty="0"/>
              <a:t>    </a:t>
            </a:r>
            <a:r>
              <a:rPr lang="en-US" b="1" dirty="0"/>
              <a:t>Control       </a:t>
            </a:r>
            <a:r>
              <a:rPr lang="en-US" b="0" dirty="0"/>
              <a:t>Risk Control Techniques: Training, Accident Prevention, Claims Management, Environment, Checklists</a:t>
            </a:r>
          </a:p>
          <a:p>
            <a:endParaRPr lang="en-US" b="1" dirty="0"/>
          </a:p>
          <a:p>
            <a:r>
              <a:rPr lang="en-US" b="1" dirty="0"/>
              <a:t>EG     Finance       Coverage &amp; Limits, Deductibles, Contractual Transfer, Retained Risk, Trainings</a:t>
            </a:r>
          </a:p>
          <a:p>
            <a:endParaRPr lang="en-US" b="1" dirty="0"/>
          </a:p>
          <a:p>
            <a:r>
              <a:rPr lang="en-US" b="1" dirty="0"/>
              <a:t>LM    Administer </a:t>
            </a:r>
            <a:r>
              <a:rPr lang="en-US" b="0" dirty="0"/>
              <a:t>Execute Action Plan, Follow up on results of Trainings, Revise Action Plan as needed</a:t>
            </a:r>
            <a:endParaRPr lang="en-US" b="1" dirty="0"/>
          </a:p>
        </p:txBody>
      </p:sp>
      <p:sp>
        <p:nvSpPr>
          <p:cNvPr id="4" name="Slide Number Placeholder 3"/>
          <p:cNvSpPr>
            <a:spLocks noGrp="1"/>
          </p:cNvSpPr>
          <p:nvPr>
            <p:ph type="sldNum" sz="quarter" idx="10"/>
          </p:nvPr>
        </p:nvSpPr>
        <p:spPr/>
        <p:txBody>
          <a:bodyPr/>
          <a:lstStyle/>
          <a:p>
            <a:fld id="{06C2B141-9F7E-4D46-83E4-183C1555977D}" type="slidenum">
              <a:rPr lang="en-US" smtClean="0"/>
              <a:t>7</a:t>
            </a:fld>
            <a:endParaRPr lang="en-US" dirty="0"/>
          </a:p>
        </p:txBody>
      </p:sp>
      <p:sp>
        <p:nvSpPr>
          <p:cNvPr id="5" name="Footer Placeholder 4"/>
          <p:cNvSpPr>
            <a:spLocks noGrp="1"/>
          </p:cNvSpPr>
          <p:nvPr>
            <p:ph type="ftr" sz="quarter" idx="11"/>
          </p:nvPr>
        </p:nvSpPr>
        <p:spPr/>
        <p:txBody>
          <a:bodyPr/>
          <a:lstStyle/>
          <a:p>
            <a:r>
              <a:rPr lang="en-US" dirty="0"/>
              <a:t>Presented by Victor Uvalle</a:t>
            </a:r>
          </a:p>
        </p:txBody>
      </p:sp>
      <p:sp>
        <p:nvSpPr>
          <p:cNvPr id="6" name="Header Placeholder 5"/>
          <p:cNvSpPr>
            <a:spLocks noGrp="1"/>
          </p:cNvSpPr>
          <p:nvPr>
            <p:ph type="hdr" sz="quarter" idx="12"/>
          </p:nvPr>
        </p:nvSpPr>
        <p:spPr/>
        <p:txBody>
          <a:bodyPr/>
          <a:lstStyle/>
          <a:p>
            <a:r>
              <a:rPr lang="en-US" dirty="0"/>
              <a:t>Risk Management Presentation </a:t>
            </a:r>
          </a:p>
        </p:txBody>
      </p:sp>
      <p:sp>
        <p:nvSpPr>
          <p:cNvPr id="7" name="Date Placeholder 6"/>
          <p:cNvSpPr>
            <a:spLocks noGrp="1"/>
          </p:cNvSpPr>
          <p:nvPr>
            <p:ph type="dt" idx="13"/>
          </p:nvPr>
        </p:nvSpPr>
        <p:spPr/>
        <p:txBody>
          <a:bodyPr/>
          <a:lstStyle/>
          <a:p>
            <a:r>
              <a:rPr lang="en-US" dirty="0"/>
              <a:t>August 13, 2019</a:t>
            </a:r>
          </a:p>
        </p:txBody>
      </p:sp>
    </p:spTree>
    <p:extLst>
      <p:ext uri="{BB962C8B-B14F-4D97-AF65-F5344CB8AC3E}">
        <p14:creationId xmlns:p14="http://schemas.microsoft.com/office/powerpoint/2010/main" val="32616731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The Risk Management Process can be customized to examine risk in all areas of public sector.</a:t>
            </a:r>
            <a:endParaRPr lang="en-US" dirty="0">
              <a:solidFill>
                <a:srgbClr val="000000"/>
              </a:solidFill>
              <a:latin typeface="Arial" panose="020B0604020202020204" pitchFamily="34" charset="0"/>
              <a:ea typeface="Calibri" panose="020F0502020204030204" pitchFamily="34" charset="0"/>
              <a:cs typeface="Arial" panose="020B0604020202020204" pitchFamily="34" charset="0"/>
            </a:endParaRPr>
          </a:p>
          <a:p>
            <a:endParaRPr lang="en-US" dirty="0"/>
          </a:p>
        </p:txBody>
      </p:sp>
      <p:sp>
        <p:nvSpPr>
          <p:cNvPr id="4" name="Date Placeholder 3"/>
          <p:cNvSpPr>
            <a:spLocks noGrp="1"/>
          </p:cNvSpPr>
          <p:nvPr>
            <p:ph type="dt" idx="1"/>
          </p:nvPr>
        </p:nvSpPr>
        <p:spPr/>
        <p:txBody>
          <a:bodyPr/>
          <a:lstStyle/>
          <a:p>
            <a:endParaRPr lang="en-US" dirty="0"/>
          </a:p>
        </p:txBody>
      </p:sp>
      <p:sp>
        <p:nvSpPr>
          <p:cNvPr id="5" name="Slide Number Placeholder 4"/>
          <p:cNvSpPr>
            <a:spLocks noGrp="1"/>
          </p:cNvSpPr>
          <p:nvPr>
            <p:ph type="sldNum" sz="quarter" idx="5"/>
          </p:nvPr>
        </p:nvSpPr>
        <p:spPr/>
        <p:txBody>
          <a:bodyPr/>
          <a:lstStyle/>
          <a:p>
            <a:fld id="{355C4C69-6D1B-460E-A59D-CB986800782C}" type="slidenum">
              <a:rPr lang="en-US" smtClean="0"/>
              <a:t>8</a:t>
            </a:fld>
            <a:endParaRPr lang="en-US" dirty="0"/>
          </a:p>
        </p:txBody>
      </p:sp>
    </p:spTree>
    <p:extLst>
      <p:ext uri="{BB962C8B-B14F-4D97-AF65-F5344CB8AC3E}">
        <p14:creationId xmlns:p14="http://schemas.microsoft.com/office/powerpoint/2010/main" val="11864510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b="1" dirty="0"/>
              <a:t>Ernesto</a:t>
            </a:r>
          </a:p>
          <a:p>
            <a:r>
              <a:rPr lang="en-US" dirty="0"/>
              <a:t>Abbreviated here on purpose, simply to T up today.  If you handle the insurance for your entity, here are 3 general examples.  Do you see recognize your own entity???  1 is most small, medium, and large entities 20 to 2500 employees.  2 might be a larger entity, and 3 might be large or could be set up to handle their own insurance and risk management.</a:t>
            </a:r>
          </a:p>
        </p:txBody>
      </p:sp>
      <p:sp>
        <p:nvSpPr>
          <p:cNvPr id="4" name="Slide Number Placeholder 3"/>
          <p:cNvSpPr>
            <a:spLocks noGrp="1"/>
          </p:cNvSpPr>
          <p:nvPr>
            <p:ph type="sldNum" sz="quarter" idx="5"/>
          </p:nvPr>
        </p:nvSpPr>
        <p:spPr/>
        <p:txBody>
          <a:bodyPr/>
          <a:lstStyle/>
          <a:p>
            <a:fld id="{355C4C69-6D1B-460E-A59D-CB986800782C}" type="slidenum">
              <a:rPr lang="en-US" smtClean="0"/>
              <a:t>9</a:t>
            </a:fld>
            <a:endParaRPr lang="en-US" dirty="0"/>
          </a:p>
        </p:txBody>
      </p:sp>
      <p:sp>
        <p:nvSpPr>
          <p:cNvPr id="5" name="Date Placeholder 4">
            <a:extLst>
              <a:ext uri="{FF2B5EF4-FFF2-40B4-BE49-F238E27FC236}">
                <a16:creationId xmlns:a16="http://schemas.microsoft.com/office/drawing/2014/main" id="{A226F659-2A34-04FA-F722-558F99DC3ED2}"/>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8481142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4E70A8-7626-7066-1679-7CA31EA9DF20}"/>
              </a:ext>
            </a:extLst>
          </p:cNvPr>
          <p:cNvPicPr>
            <a:picLocks noChangeAspect="1"/>
          </p:cNvPicPr>
          <p:nvPr/>
        </p:nvPicPr>
        <p:blipFill>
          <a:blip r:embed="rId2"/>
          <a:stretch>
            <a:fillRect/>
          </a:stretch>
        </p:blipFill>
        <p:spPr>
          <a:xfrm>
            <a:off x="-4376" y="-2678"/>
            <a:ext cx="12186441" cy="6854873"/>
          </a:xfrm>
          <a:prstGeom prst="rect">
            <a:avLst/>
          </a:prstGeom>
        </p:spPr>
      </p:pic>
      <p:sp>
        <p:nvSpPr>
          <p:cNvPr id="12" name="Shape 12"/>
          <p:cNvSpPr>
            <a:spLocks noGrp="1"/>
          </p:cNvSpPr>
          <p:nvPr>
            <p:ph type="body" sz="quarter" idx="1" hasCustomPrompt="1"/>
          </p:nvPr>
        </p:nvSpPr>
        <p:spPr>
          <a:xfrm>
            <a:off x="1828800" y="3886200"/>
            <a:ext cx="8534401" cy="1752600"/>
          </a:xfrm>
          <a:prstGeom prst="rect">
            <a:avLst/>
          </a:prstGeom>
        </p:spPr>
        <p:txBody>
          <a:bodyPr/>
          <a:lstStyle>
            <a:lvl1pPr marL="0" indent="0" algn="ctr">
              <a:buSzTx/>
              <a:buFontTx/>
              <a:buNone/>
              <a:defRPr>
                <a:solidFill>
                  <a:srgbClr val="888888"/>
                </a:solidFill>
              </a:defRPr>
            </a:lvl1pPr>
            <a:lvl2pPr marL="0" indent="321457" algn="ctr">
              <a:buSzTx/>
              <a:buFontTx/>
              <a:buNone/>
              <a:defRPr>
                <a:solidFill>
                  <a:srgbClr val="888888"/>
                </a:solidFill>
              </a:defRPr>
            </a:lvl2pPr>
            <a:lvl3pPr marL="0" indent="642915" algn="ctr">
              <a:buSzTx/>
              <a:buFontTx/>
              <a:buNone/>
              <a:defRPr>
                <a:solidFill>
                  <a:srgbClr val="888888"/>
                </a:solidFill>
              </a:defRPr>
            </a:lvl3pPr>
            <a:lvl4pPr marL="0" indent="964372" algn="ctr">
              <a:buSzTx/>
              <a:buFontTx/>
              <a:buNone/>
              <a:defRPr>
                <a:solidFill>
                  <a:srgbClr val="888888"/>
                </a:solidFill>
              </a:defRPr>
            </a:lvl4pPr>
            <a:lvl5pPr marL="0" indent="1285829" algn="ctr">
              <a:buSzTx/>
              <a:buFontTx/>
              <a:buNone/>
              <a:defRPr>
                <a:solidFill>
                  <a:srgbClr val="888888"/>
                </a:solidFill>
              </a:defRPr>
            </a:lvl5pPr>
          </a:lstStyle>
          <a:p>
            <a:pPr lvl="1"/>
            <a:r>
              <a:rPr dirty="0"/>
              <a:t>Body Level Two</a:t>
            </a:r>
          </a:p>
          <a:p>
            <a:pPr lvl="2"/>
            <a:r>
              <a:rPr dirty="0"/>
              <a:t>Body Level Three</a:t>
            </a:r>
          </a:p>
          <a:p>
            <a:pPr lvl="3"/>
            <a:r>
              <a:rPr dirty="0"/>
              <a:t>Body Level Four</a:t>
            </a:r>
          </a:p>
          <a:p>
            <a:pPr lvl="4"/>
            <a:r>
              <a:rPr dirty="0"/>
              <a:t>Body Level Five</a:t>
            </a:r>
          </a:p>
        </p:txBody>
      </p:sp>
      <p:sp>
        <p:nvSpPr>
          <p:cNvPr id="13" name="Shape 13"/>
          <p:cNvSpPr>
            <a:spLocks noGrp="1"/>
          </p:cNvSpPr>
          <p:nvPr>
            <p:ph type="sldNum" sz="quarter" idx="2"/>
          </p:nvPr>
        </p:nvSpPr>
        <p:spPr>
          <a:prstGeom prst="rect">
            <a:avLst/>
          </a:prstGeom>
        </p:spPr>
        <p:txBody>
          <a:bodyPr/>
          <a:lstStyle/>
          <a:p>
            <a:fld id="{6D22F896-40B5-4ADD-8801-0D06FADFA095}" type="slidenum">
              <a:rPr lang="en-US" smtClean="0"/>
              <a:t>‹#›</a:t>
            </a:fld>
            <a:endParaRPr lang="en-US" dirty="0"/>
          </a:p>
        </p:txBody>
      </p:sp>
      <p:sp>
        <p:nvSpPr>
          <p:cNvPr id="11" name="Shape 11"/>
          <p:cNvSpPr>
            <a:spLocks noGrp="1"/>
          </p:cNvSpPr>
          <p:nvPr>
            <p:ph type="title"/>
          </p:nvPr>
        </p:nvSpPr>
        <p:spPr>
          <a:xfrm>
            <a:off x="885569" y="2112055"/>
            <a:ext cx="10363202" cy="1470026"/>
          </a:xfrm>
          <a:prstGeom prst="rect">
            <a:avLst/>
          </a:prstGeom>
        </p:spPr>
        <p:txBody>
          <a:bodyPr>
            <a:normAutofit/>
          </a:bodyPr>
          <a:lstStyle>
            <a:lvl1pPr algn="ctr">
              <a:defRPr sz="5625" baseline="0">
                <a:latin typeface="Arial Nova" panose="020B0504020202020204" pitchFamily="34" charset="0"/>
              </a:defRPr>
            </a:lvl1pPr>
          </a:lstStyle>
          <a:p>
            <a:r>
              <a:rPr lang="en-US"/>
              <a:t>Click to edit Master title style</a:t>
            </a:r>
            <a:endParaRPr dirty="0"/>
          </a:p>
        </p:txBody>
      </p:sp>
    </p:spTree>
    <p:extLst>
      <p:ext uri="{BB962C8B-B14F-4D97-AF65-F5344CB8AC3E}">
        <p14:creationId xmlns:p14="http://schemas.microsoft.com/office/powerpoint/2010/main" val="3114545140"/>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E0C87-F600-39D8-F479-BF13A0E843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AE30B04-8E54-6074-53D4-144E6D9332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9A3A5A2-520B-27A6-5674-4452D60A0D06}"/>
              </a:ext>
            </a:extLst>
          </p:cNvPr>
          <p:cNvSpPr>
            <a:spLocks noGrp="1"/>
          </p:cNvSpPr>
          <p:nvPr>
            <p:ph type="dt" sz="half" idx="10"/>
          </p:nvPr>
        </p:nvSpPr>
        <p:spPr/>
        <p:txBody>
          <a:bodyPr/>
          <a:lstStyle/>
          <a:p>
            <a:fld id="{48A87A34-81AB-432B-8DAE-1953F412C126}" type="datetimeFigureOut">
              <a:rPr lang="en-US" smtClean="0"/>
              <a:t>4/14/2024</a:t>
            </a:fld>
            <a:endParaRPr lang="en-US" dirty="0"/>
          </a:p>
        </p:txBody>
      </p:sp>
      <p:sp>
        <p:nvSpPr>
          <p:cNvPr id="5" name="Footer Placeholder 4">
            <a:extLst>
              <a:ext uri="{FF2B5EF4-FFF2-40B4-BE49-F238E27FC236}">
                <a16:creationId xmlns:a16="http://schemas.microsoft.com/office/drawing/2014/main" id="{ECBECC56-53A7-D6F2-4473-EC2F74447CC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8C1299B-C8FB-20B2-A9FB-D6D0D524C85E}"/>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49739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90C0E-C823-A34B-F49D-B212A4EE0F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635681-5FB8-7123-B685-1141D618993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81C810-DBCA-B3AD-CA59-BAF93A82D9CB}"/>
              </a:ext>
            </a:extLst>
          </p:cNvPr>
          <p:cNvSpPr>
            <a:spLocks noGrp="1"/>
          </p:cNvSpPr>
          <p:nvPr>
            <p:ph type="dt" sz="half" idx="10"/>
          </p:nvPr>
        </p:nvSpPr>
        <p:spPr/>
        <p:txBody>
          <a:bodyPr/>
          <a:lstStyle/>
          <a:p>
            <a:fld id="{48A87A34-81AB-432B-8DAE-1953F412C126}" type="datetimeFigureOut">
              <a:rPr lang="en-US" smtClean="0"/>
              <a:pPr/>
              <a:t>4/14/2024</a:t>
            </a:fld>
            <a:endParaRPr lang="en-US" dirty="0"/>
          </a:p>
        </p:txBody>
      </p:sp>
      <p:sp>
        <p:nvSpPr>
          <p:cNvPr id="5" name="Footer Placeholder 4">
            <a:extLst>
              <a:ext uri="{FF2B5EF4-FFF2-40B4-BE49-F238E27FC236}">
                <a16:creationId xmlns:a16="http://schemas.microsoft.com/office/drawing/2014/main" id="{7CC7490F-B57B-D31A-717E-877A550DBB1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7A60860-A095-395E-ABB6-4E63AE9A93A0}"/>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6521712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6830E-7174-3DDA-42A6-810BFB9E614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27083C8-3427-A3C9-36CE-0089862B581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F49A7D-3518-C915-0CA2-BB058512FF37}"/>
              </a:ext>
            </a:extLst>
          </p:cNvPr>
          <p:cNvSpPr>
            <a:spLocks noGrp="1"/>
          </p:cNvSpPr>
          <p:nvPr>
            <p:ph type="dt" sz="half" idx="10"/>
          </p:nvPr>
        </p:nvSpPr>
        <p:spPr/>
        <p:txBody>
          <a:bodyPr/>
          <a:lstStyle/>
          <a:p>
            <a:fld id="{48A87A34-81AB-432B-8DAE-1953F412C126}" type="datetimeFigureOut">
              <a:rPr lang="en-US" smtClean="0"/>
              <a:t>4/14/2024</a:t>
            </a:fld>
            <a:endParaRPr lang="en-US" dirty="0"/>
          </a:p>
        </p:txBody>
      </p:sp>
      <p:sp>
        <p:nvSpPr>
          <p:cNvPr id="5" name="Footer Placeholder 4">
            <a:extLst>
              <a:ext uri="{FF2B5EF4-FFF2-40B4-BE49-F238E27FC236}">
                <a16:creationId xmlns:a16="http://schemas.microsoft.com/office/drawing/2014/main" id="{C47BF867-3952-69DE-C5A8-08CF8A753C4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694E03E-1B40-FF31-B07B-8AB0B71EC28C}"/>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402101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5EC39-E602-C0EF-2614-E5DA0FB589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9ACBF3-F14A-F7BD-9C03-F19F8BE253F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7AB9B94-3DA9-2115-473F-88593A2FB77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C9039EA-C7A1-7B03-88B9-F1BF77E4E3E7}"/>
              </a:ext>
            </a:extLst>
          </p:cNvPr>
          <p:cNvSpPr>
            <a:spLocks noGrp="1"/>
          </p:cNvSpPr>
          <p:nvPr>
            <p:ph type="dt" sz="half" idx="10"/>
          </p:nvPr>
        </p:nvSpPr>
        <p:spPr/>
        <p:txBody>
          <a:bodyPr/>
          <a:lstStyle/>
          <a:p>
            <a:fld id="{48A87A34-81AB-432B-8DAE-1953F412C126}" type="datetimeFigureOut">
              <a:rPr lang="en-US" smtClean="0"/>
              <a:pPr/>
              <a:t>4/14/2024</a:t>
            </a:fld>
            <a:endParaRPr lang="en-US" dirty="0"/>
          </a:p>
        </p:txBody>
      </p:sp>
      <p:sp>
        <p:nvSpPr>
          <p:cNvPr id="6" name="Footer Placeholder 5">
            <a:extLst>
              <a:ext uri="{FF2B5EF4-FFF2-40B4-BE49-F238E27FC236}">
                <a16:creationId xmlns:a16="http://schemas.microsoft.com/office/drawing/2014/main" id="{2AC547FD-0754-5C88-6D4C-C1083F3679D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2453AA8-EEFD-37EE-115C-2648B211468B}"/>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9669426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AA26-76FA-5F43-02BF-36F45F373B3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6D88117-8217-9693-F672-EBA450781A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BA7B521-CE91-513A-95F2-78FC379300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82AD148-9A89-BD9D-00EC-3579A2C0B7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759CA81-FBBF-DF32-1CF2-78252D5C661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6A8AC88-03C9-8FF1-1751-58463E7E6B60}"/>
              </a:ext>
            </a:extLst>
          </p:cNvPr>
          <p:cNvSpPr>
            <a:spLocks noGrp="1"/>
          </p:cNvSpPr>
          <p:nvPr>
            <p:ph type="dt" sz="half" idx="10"/>
          </p:nvPr>
        </p:nvSpPr>
        <p:spPr/>
        <p:txBody>
          <a:bodyPr/>
          <a:lstStyle/>
          <a:p>
            <a:fld id="{1160EA64-D806-43AC-9DF2-F8C432F32B4C}" type="datetimeFigureOut">
              <a:rPr lang="en-US" smtClean="0"/>
              <a:t>4/14/2024</a:t>
            </a:fld>
            <a:endParaRPr lang="en-US" dirty="0"/>
          </a:p>
        </p:txBody>
      </p:sp>
      <p:sp>
        <p:nvSpPr>
          <p:cNvPr id="8" name="Footer Placeholder 7">
            <a:extLst>
              <a:ext uri="{FF2B5EF4-FFF2-40B4-BE49-F238E27FC236}">
                <a16:creationId xmlns:a16="http://schemas.microsoft.com/office/drawing/2014/main" id="{B482710D-921B-167A-81A9-137E2FAA5DF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22E7729-62D3-2CA6-D01D-0A8DC2C864BC}"/>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0129683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4D9EB-C60B-54DC-70CF-006C8D68F20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72D0120-429B-A4A8-5235-D5D878F91CF2}"/>
              </a:ext>
            </a:extLst>
          </p:cNvPr>
          <p:cNvSpPr>
            <a:spLocks noGrp="1"/>
          </p:cNvSpPr>
          <p:nvPr>
            <p:ph type="dt" sz="half" idx="10"/>
          </p:nvPr>
        </p:nvSpPr>
        <p:spPr/>
        <p:txBody>
          <a:bodyPr/>
          <a:lstStyle/>
          <a:p>
            <a:fld id="{48A87A34-81AB-432B-8DAE-1953F412C126}" type="datetimeFigureOut">
              <a:rPr lang="en-US" smtClean="0"/>
              <a:t>4/14/2024</a:t>
            </a:fld>
            <a:endParaRPr lang="en-US" dirty="0"/>
          </a:p>
        </p:txBody>
      </p:sp>
      <p:sp>
        <p:nvSpPr>
          <p:cNvPr id="4" name="Footer Placeholder 3">
            <a:extLst>
              <a:ext uri="{FF2B5EF4-FFF2-40B4-BE49-F238E27FC236}">
                <a16:creationId xmlns:a16="http://schemas.microsoft.com/office/drawing/2014/main" id="{467B186F-6D2E-1B84-5AFD-0C7E96B9572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4FF9BE4-204A-94A5-F1A9-A41808CD64E4}"/>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1816239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643DFB-6F1C-82B1-84E9-C0B55B1910B2}"/>
              </a:ext>
            </a:extLst>
          </p:cNvPr>
          <p:cNvSpPr>
            <a:spLocks noGrp="1"/>
          </p:cNvSpPr>
          <p:nvPr>
            <p:ph type="dt" sz="half" idx="10"/>
          </p:nvPr>
        </p:nvSpPr>
        <p:spPr/>
        <p:txBody>
          <a:bodyPr/>
          <a:lstStyle/>
          <a:p>
            <a:fld id="{48A87A34-81AB-432B-8DAE-1953F412C126}" type="datetimeFigureOut">
              <a:rPr lang="en-US" smtClean="0"/>
              <a:t>4/14/2024</a:t>
            </a:fld>
            <a:endParaRPr lang="en-US" dirty="0"/>
          </a:p>
        </p:txBody>
      </p:sp>
      <p:sp>
        <p:nvSpPr>
          <p:cNvPr id="3" name="Footer Placeholder 2">
            <a:extLst>
              <a:ext uri="{FF2B5EF4-FFF2-40B4-BE49-F238E27FC236}">
                <a16:creationId xmlns:a16="http://schemas.microsoft.com/office/drawing/2014/main" id="{3354D3F7-D613-709D-CE13-B1DAEFEA913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49040D1-8750-B015-91DF-504AADD2D87E}"/>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490529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3CA2A-57A5-06A7-47DF-A466BAD183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34B06DF-7884-59C9-04FA-C8322E4399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630AD1-FC69-7414-360B-589D78DABC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B442C5-4B34-756D-6CD2-51293F9A1235}"/>
              </a:ext>
            </a:extLst>
          </p:cNvPr>
          <p:cNvSpPr>
            <a:spLocks noGrp="1"/>
          </p:cNvSpPr>
          <p:nvPr>
            <p:ph type="dt" sz="half" idx="10"/>
          </p:nvPr>
        </p:nvSpPr>
        <p:spPr/>
        <p:txBody>
          <a:bodyPr/>
          <a:lstStyle/>
          <a:p>
            <a:fld id="{48A87A34-81AB-432B-8DAE-1953F412C126}" type="datetimeFigureOut">
              <a:rPr lang="en-US" smtClean="0"/>
              <a:pPr/>
              <a:t>4/14/2024</a:t>
            </a:fld>
            <a:endParaRPr lang="en-US" dirty="0"/>
          </a:p>
        </p:txBody>
      </p:sp>
      <p:sp>
        <p:nvSpPr>
          <p:cNvPr id="6" name="Footer Placeholder 5">
            <a:extLst>
              <a:ext uri="{FF2B5EF4-FFF2-40B4-BE49-F238E27FC236}">
                <a16:creationId xmlns:a16="http://schemas.microsoft.com/office/drawing/2014/main" id="{B0C618F8-9727-50A5-CCA1-4E1D0EB6D9C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E9951FC-88F6-7F7C-AD1E-8B1D0FC5C52C}"/>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5549122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CB376-EF5D-8348-A527-5903C90291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C9019CF-D66F-708E-7789-4AAFF9FDA6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956A3215-9281-CB50-D3FC-375C9DA531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C23D93-1B0C-C9E5-161C-7CB34F24EAC7}"/>
              </a:ext>
            </a:extLst>
          </p:cNvPr>
          <p:cNvSpPr>
            <a:spLocks noGrp="1"/>
          </p:cNvSpPr>
          <p:nvPr>
            <p:ph type="dt" sz="half" idx="10"/>
          </p:nvPr>
        </p:nvSpPr>
        <p:spPr/>
        <p:txBody>
          <a:bodyPr/>
          <a:lstStyle/>
          <a:p>
            <a:fld id="{09B482E8-6E0E-1B4F-B1FD-C69DB9E858D9}" type="datetimeFigureOut">
              <a:rPr lang="en-US" smtClean="0"/>
              <a:pPr/>
              <a:t>4/14/2024</a:t>
            </a:fld>
            <a:endParaRPr lang="en-US" dirty="0"/>
          </a:p>
        </p:txBody>
      </p:sp>
      <p:sp>
        <p:nvSpPr>
          <p:cNvPr id="6" name="Footer Placeholder 5">
            <a:extLst>
              <a:ext uri="{FF2B5EF4-FFF2-40B4-BE49-F238E27FC236}">
                <a16:creationId xmlns:a16="http://schemas.microsoft.com/office/drawing/2014/main" id="{162EA10E-9941-AA5C-0824-5347E01ED7C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62A8378-A4C1-7DA1-B664-C07827F17145}"/>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2923363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5F4EB-579D-606E-3D9A-5E0BE75200E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06F5C73-55F5-5414-98BA-71F49A912D3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76A992-9CFD-C4F6-26EB-96E08DBD5603}"/>
              </a:ext>
            </a:extLst>
          </p:cNvPr>
          <p:cNvSpPr>
            <a:spLocks noGrp="1"/>
          </p:cNvSpPr>
          <p:nvPr>
            <p:ph type="dt" sz="half" idx="10"/>
          </p:nvPr>
        </p:nvSpPr>
        <p:spPr/>
        <p:txBody>
          <a:bodyPr/>
          <a:lstStyle/>
          <a:p>
            <a:fld id="{48A87A34-81AB-432B-8DAE-1953F412C126}" type="datetimeFigureOut">
              <a:rPr lang="en-US" smtClean="0"/>
              <a:pPr/>
              <a:t>4/14/2024</a:t>
            </a:fld>
            <a:endParaRPr lang="en-US" dirty="0"/>
          </a:p>
        </p:txBody>
      </p:sp>
      <p:sp>
        <p:nvSpPr>
          <p:cNvPr id="5" name="Footer Placeholder 4">
            <a:extLst>
              <a:ext uri="{FF2B5EF4-FFF2-40B4-BE49-F238E27FC236}">
                <a16:creationId xmlns:a16="http://schemas.microsoft.com/office/drawing/2014/main" id="{74D3FE58-1673-2FB1-5C30-D658954EFAC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EF27BB4-0534-9ADE-2204-B7D88CEF3BDE}"/>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589592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AA9ED2-B850-E16F-3218-922212BFE61F}"/>
              </a:ext>
            </a:extLst>
          </p:cNvPr>
          <p:cNvPicPr>
            <a:picLocks noChangeAspect="1"/>
          </p:cNvPicPr>
          <p:nvPr/>
        </p:nvPicPr>
        <p:blipFill>
          <a:blip r:embed="rId2"/>
          <a:stretch>
            <a:fillRect/>
          </a:stretch>
        </p:blipFill>
        <p:spPr>
          <a:xfrm>
            <a:off x="3695" y="3373"/>
            <a:ext cx="12186440" cy="6854873"/>
          </a:xfrm>
          <a:prstGeom prst="rect">
            <a:avLst/>
          </a:prstGeom>
        </p:spPr>
      </p:pic>
      <p:sp>
        <p:nvSpPr>
          <p:cNvPr id="29" name="Shape 29"/>
          <p:cNvSpPr>
            <a:spLocks noGrp="1"/>
          </p:cNvSpPr>
          <p:nvPr>
            <p:ph type="title"/>
          </p:nvPr>
        </p:nvSpPr>
        <p:spPr>
          <a:xfrm>
            <a:off x="109968" y="2507148"/>
            <a:ext cx="5986032" cy="1362075"/>
          </a:xfrm>
          <a:prstGeom prst="rect">
            <a:avLst/>
          </a:prstGeom>
        </p:spPr>
        <p:txBody>
          <a:bodyPr anchor="t">
            <a:normAutofit/>
          </a:bodyPr>
          <a:lstStyle>
            <a:lvl1pPr algn="l">
              <a:defRPr sz="4219" b="1" cap="all"/>
            </a:lvl1pPr>
          </a:lstStyle>
          <a:p>
            <a:r>
              <a:rPr lang="en-US"/>
              <a:t>Click to edit Master title style</a:t>
            </a:r>
            <a:endParaRPr dirty="0"/>
          </a:p>
        </p:txBody>
      </p:sp>
      <p:sp>
        <p:nvSpPr>
          <p:cNvPr id="30" name="Shape 30"/>
          <p:cNvSpPr>
            <a:spLocks noGrp="1"/>
          </p:cNvSpPr>
          <p:nvPr>
            <p:ph type="body" sz="quarter" idx="1" hasCustomPrompt="1"/>
          </p:nvPr>
        </p:nvSpPr>
        <p:spPr>
          <a:xfrm>
            <a:off x="6202687" y="1006960"/>
            <a:ext cx="10363201" cy="1500188"/>
          </a:xfrm>
          <a:prstGeom prst="rect">
            <a:avLst/>
          </a:prstGeom>
        </p:spPr>
        <p:txBody>
          <a:bodyPr anchor="b"/>
          <a:lstStyle>
            <a:lvl1pPr marL="0" indent="0">
              <a:spcBef>
                <a:spcPts val="422"/>
              </a:spcBef>
              <a:buSzTx/>
              <a:buFontTx/>
              <a:buNone/>
              <a:defRPr sz="3094">
                <a:solidFill>
                  <a:schemeClr val="bg1"/>
                </a:solidFill>
              </a:defRPr>
            </a:lvl1pPr>
            <a:lvl2pPr marL="401822" indent="-401822">
              <a:spcBef>
                <a:spcPts val="422"/>
              </a:spcBef>
              <a:buSzTx/>
              <a:buFont typeface="Arial" panose="020B0604020202020204" pitchFamily="34" charset="0"/>
              <a:buChar char="•"/>
              <a:defRPr sz="2812">
                <a:solidFill>
                  <a:schemeClr val="bg1"/>
                </a:solidFill>
              </a:defRPr>
            </a:lvl2pPr>
            <a:lvl3pPr marL="401822" indent="-401822">
              <a:spcBef>
                <a:spcPts val="422"/>
              </a:spcBef>
              <a:buSzTx/>
              <a:buFont typeface="Wingdings" panose="05000000000000000000" pitchFamily="2" charset="2"/>
              <a:buChar char="Ø"/>
              <a:defRPr sz="2531">
                <a:solidFill>
                  <a:schemeClr val="bg1"/>
                </a:solidFill>
              </a:defRPr>
            </a:lvl3pPr>
            <a:lvl4pPr marL="0" indent="964372">
              <a:spcBef>
                <a:spcPts val="422"/>
              </a:spcBef>
              <a:buSzTx/>
              <a:buFontTx/>
              <a:buNone/>
              <a:defRPr sz="2250">
                <a:solidFill>
                  <a:schemeClr val="bg1"/>
                </a:solidFill>
              </a:defRPr>
            </a:lvl4pPr>
            <a:lvl5pPr marL="0" indent="1285829">
              <a:spcBef>
                <a:spcPts val="422"/>
              </a:spcBef>
              <a:buSzTx/>
              <a:buFontTx/>
              <a:buNone/>
              <a:defRPr sz="1969">
                <a:solidFill>
                  <a:schemeClr val="bg1"/>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31" name="Shape 31"/>
          <p:cNvSpPr>
            <a:spLocks noGrp="1"/>
          </p:cNvSpPr>
          <p:nvPr>
            <p:ph type="sldNum" sz="quarter" idx="2"/>
          </p:nvPr>
        </p:nvSpPr>
        <p:spPr>
          <a:prstGeom prst="rect">
            <a:avLst/>
          </a:prstGeo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00664047"/>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B0E883E-AC95-B02B-220C-8FAC06851B7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FF04493-8ADB-AD23-A741-12B496ED31C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C7223F-85FF-22E4-F608-7056ABF22C4D}"/>
              </a:ext>
            </a:extLst>
          </p:cNvPr>
          <p:cNvSpPr>
            <a:spLocks noGrp="1"/>
          </p:cNvSpPr>
          <p:nvPr>
            <p:ph type="dt" sz="half" idx="10"/>
          </p:nvPr>
        </p:nvSpPr>
        <p:spPr/>
        <p:txBody>
          <a:bodyPr/>
          <a:lstStyle/>
          <a:p>
            <a:fld id="{48A87A34-81AB-432B-8DAE-1953F412C126}" type="datetimeFigureOut">
              <a:rPr lang="en-US" smtClean="0"/>
              <a:pPr/>
              <a:t>4/14/2024</a:t>
            </a:fld>
            <a:endParaRPr lang="en-US" dirty="0"/>
          </a:p>
        </p:txBody>
      </p:sp>
      <p:sp>
        <p:nvSpPr>
          <p:cNvPr id="5" name="Footer Placeholder 4">
            <a:extLst>
              <a:ext uri="{FF2B5EF4-FFF2-40B4-BE49-F238E27FC236}">
                <a16:creationId xmlns:a16="http://schemas.microsoft.com/office/drawing/2014/main" id="{A9177B5C-92E3-CCF5-C941-3B850920B09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D0DA6E3-1C7A-E838-E35A-EDBC315DE786}"/>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5713689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AFEDA-F649-5173-9580-76D30124D065}"/>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E65ADCA6-C51E-42E1-005F-B14951B10762}"/>
              </a:ext>
            </a:extLst>
          </p:cNvPr>
          <p:cNvSpPr>
            <a:spLocks noGrp="1"/>
          </p:cNvSpPr>
          <p:nvPr>
            <p:ph type="sldNum" sz="quarter" idx="10"/>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377332726"/>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Shape 38"/>
          <p:cNvSpPr>
            <a:spLocks noGrp="1"/>
          </p:cNvSpPr>
          <p:nvPr>
            <p:ph type="title"/>
          </p:nvPr>
        </p:nvSpPr>
        <p:spPr>
          <a:prstGeom prst="rect">
            <a:avLst/>
          </a:prstGeom>
        </p:spPr>
        <p:txBody>
          <a:bodyPr/>
          <a:lstStyle/>
          <a:p>
            <a:r>
              <a:rPr lang="en-US"/>
              <a:t>Click to edit Master title style</a:t>
            </a:r>
            <a:endParaRPr dirty="0"/>
          </a:p>
        </p:txBody>
      </p:sp>
      <p:sp>
        <p:nvSpPr>
          <p:cNvPr id="39" name="Shape 39"/>
          <p:cNvSpPr>
            <a:spLocks noGrp="1"/>
          </p:cNvSpPr>
          <p:nvPr>
            <p:ph type="body" sz="half" idx="1"/>
          </p:nvPr>
        </p:nvSpPr>
        <p:spPr>
          <a:xfrm>
            <a:off x="609599" y="1600200"/>
            <a:ext cx="5384801" cy="4525964"/>
          </a:xfrm>
          <a:prstGeom prst="rect">
            <a:avLst/>
          </a:prstGeom>
        </p:spPr>
        <p:txBody>
          <a:bodyPr/>
          <a:lstStyle>
            <a:lvl1pPr marL="327197" indent="-327197">
              <a:spcBef>
                <a:spcPts val="633"/>
              </a:spcBef>
              <a:defRPr sz="3094"/>
            </a:lvl1pPr>
            <a:lvl2pPr marL="639566" indent="-318108">
              <a:spcBef>
                <a:spcPts val="633"/>
              </a:spcBef>
              <a:defRPr sz="2812"/>
            </a:lvl2pPr>
            <a:lvl3pPr marL="948298" indent="-305384">
              <a:spcBef>
                <a:spcPts val="633"/>
              </a:spcBef>
              <a:defRPr sz="2672"/>
            </a:lvl3pPr>
            <a:lvl4pPr marL="1303688" indent="-339316">
              <a:spcBef>
                <a:spcPts val="633"/>
              </a:spcBef>
              <a:defRPr sz="2531"/>
            </a:lvl4pPr>
            <a:lvl5pPr marL="1625145" indent="-339316">
              <a:spcBef>
                <a:spcPts val="633"/>
              </a:spcBef>
              <a:defRPr sz="196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0" name="Shape 40"/>
          <p:cNvSpPr>
            <a:spLocks noGrp="1"/>
          </p:cNvSpPr>
          <p:nvPr>
            <p:ph type="sldNum" sz="quarter" idx="2"/>
          </p:nvPr>
        </p:nvSpPr>
        <p:spPr>
          <a:prstGeom prst="rect">
            <a:avLst/>
          </a:prstGeo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284934640"/>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AFEDA-F649-5173-9580-76D30124D065}"/>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E65ADCA6-C51E-42E1-005F-B14951B10762}"/>
              </a:ext>
            </a:extLst>
          </p:cNvPr>
          <p:cNvSpPr>
            <a:spLocks noGrp="1"/>
          </p:cNvSpPr>
          <p:nvPr>
            <p:ph type="sldNum" sz="quarter" idx="10"/>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84088674"/>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65" name="Shape 65"/>
          <p:cNvSpPr>
            <a:spLocks noGrp="1"/>
          </p:cNvSpPr>
          <p:nvPr>
            <p:ph type="sldNum" sz="quarter" idx="2"/>
          </p:nvPr>
        </p:nvSpPr>
        <p:spPr>
          <a:prstGeom prst="rect">
            <a:avLst/>
          </a:prstGeo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20534324"/>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Shape 72"/>
          <p:cNvSpPr>
            <a:spLocks noGrp="1"/>
          </p:cNvSpPr>
          <p:nvPr>
            <p:ph type="title"/>
          </p:nvPr>
        </p:nvSpPr>
        <p:spPr>
          <a:xfrm>
            <a:off x="609600" y="273050"/>
            <a:ext cx="4011085" cy="1162050"/>
          </a:xfrm>
          <a:prstGeom prst="rect">
            <a:avLst/>
          </a:prstGeom>
        </p:spPr>
        <p:txBody>
          <a:bodyPr anchor="b"/>
          <a:lstStyle>
            <a:lvl1pPr algn="l">
              <a:defRPr sz="1969" b="1"/>
            </a:lvl1pPr>
          </a:lstStyle>
          <a:p>
            <a:r>
              <a:rPr lang="en-US"/>
              <a:t>Click to edit Master title style</a:t>
            </a:r>
            <a:endParaRPr/>
          </a:p>
        </p:txBody>
      </p:sp>
      <p:sp>
        <p:nvSpPr>
          <p:cNvPr id="73" name="Shape 73"/>
          <p:cNvSpPr>
            <a:spLocks noGrp="1"/>
          </p:cNvSpPr>
          <p:nvPr>
            <p:ph type="body" idx="1"/>
          </p:nvPr>
        </p:nvSpPr>
        <p:spPr>
          <a:xfrm>
            <a:off x="4766733" y="273050"/>
            <a:ext cx="6815668" cy="585311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4" name="Shape 74"/>
          <p:cNvSpPr>
            <a:spLocks noGrp="1"/>
          </p:cNvSpPr>
          <p:nvPr>
            <p:ph type="body" sz="half" idx="13"/>
          </p:nvPr>
        </p:nvSpPr>
        <p:spPr>
          <a:xfrm>
            <a:off x="609600" y="1435100"/>
            <a:ext cx="4011085" cy="4691063"/>
          </a:xfrm>
          <a:prstGeom prst="rect">
            <a:avLst/>
          </a:prstGeom>
        </p:spPr>
        <p:txBody>
          <a:bodyPr/>
          <a:lstStyle/>
          <a:p>
            <a:pPr marL="0" lvl="0" indent="0">
              <a:spcBef>
                <a:spcPts val="281"/>
              </a:spcBef>
              <a:buSzTx/>
              <a:buFontTx/>
              <a:buNone/>
              <a:defRPr sz="1800"/>
            </a:pPr>
            <a:r>
              <a:rPr lang="en-US"/>
              <a:t>Click to edit Master text styles</a:t>
            </a:r>
          </a:p>
        </p:txBody>
      </p:sp>
      <p:sp>
        <p:nvSpPr>
          <p:cNvPr id="75" name="Shape 75"/>
          <p:cNvSpPr>
            <a:spLocks noGrp="1"/>
          </p:cNvSpPr>
          <p:nvPr>
            <p:ph type="sldNum" sz="quarter" idx="2"/>
          </p:nvPr>
        </p:nvSpPr>
        <p:spPr>
          <a:prstGeom prst="rect">
            <a:avLst/>
          </a:prstGeo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065047027"/>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Shape 82"/>
          <p:cNvSpPr>
            <a:spLocks noGrp="1"/>
          </p:cNvSpPr>
          <p:nvPr>
            <p:ph type="title"/>
          </p:nvPr>
        </p:nvSpPr>
        <p:spPr>
          <a:xfrm>
            <a:off x="1887613" y="4341813"/>
            <a:ext cx="7315202" cy="566739"/>
          </a:xfrm>
          <a:prstGeom prst="rect">
            <a:avLst/>
          </a:prstGeom>
        </p:spPr>
        <p:txBody>
          <a:bodyPr anchor="b">
            <a:noAutofit/>
          </a:bodyPr>
          <a:lstStyle>
            <a:lvl1pPr algn="l">
              <a:defRPr sz="3375" b="1"/>
            </a:lvl1pPr>
          </a:lstStyle>
          <a:p>
            <a:r>
              <a:rPr lang="en-US"/>
              <a:t>Click to edit Master title style</a:t>
            </a:r>
            <a:endParaRPr dirty="0"/>
          </a:p>
        </p:txBody>
      </p:sp>
      <p:sp>
        <p:nvSpPr>
          <p:cNvPr id="83" name="Shape 83"/>
          <p:cNvSpPr>
            <a:spLocks noGrp="1"/>
          </p:cNvSpPr>
          <p:nvPr>
            <p:ph type="pic" sz="half" idx="13"/>
          </p:nvPr>
        </p:nvSpPr>
        <p:spPr>
          <a:xfrm>
            <a:off x="1887613" y="227013"/>
            <a:ext cx="7315202" cy="4114801"/>
          </a:xfrm>
          <a:prstGeom prst="rect">
            <a:avLst/>
          </a:prstGeom>
        </p:spPr>
        <p:txBody>
          <a:bodyPr lIns="91439" tIns="45719" rIns="91439" bIns="45719">
            <a:noAutofit/>
          </a:bodyPr>
          <a:lstStyle/>
          <a:p>
            <a:r>
              <a:rPr lang="en-US" dirty="0"/>
              <a:t>Click icon to add picture</a:t>
            </a:r>
            <a:endParaRPr dirty="0"/>
          </a:p>
        </p:txBody>
      </p:sp>
      <p:sp>
        <p:nvSpPr>
          <p:cNvPr id="84" name="Shape 84"/>
          <p:cNvSpPr>
            <a:spLocks noGrp="1"/>
          </p:cNvSpPr>
          <p:nvPr>
            <p:ph type="body" sz="quarter" idx="1"/>
          </p:nvPr>
        </p:nvSpPr>
        <p:spPr>
          <a:xfrm>
            <a:off x="1887613" y="4911954"/>
            <a:ext cx="7315202" cy="804862"/>
          </a:xfrm>
          <a:prstGeom prst="rect">
            <a:avLst/>
          </a:prstGeom>
        </p:spPr>
        <p:txBody>
          <a:bodyPr/>
          <a:lstStyle>
            <a:lvl1pPr marL="0" indent="0">
              <a:spcBef>
                <a:spcPts val="281"/>
              </a:spcBef>
              <a:buSzTx/>
              <a:buFontTx/>
              <a:buNone/>
              <a:defRPr sz="1687"/>
            </a:lvl1pPr>
            <a:lvl2pPr marL="0" indent="321457">
              <a:spcBef>
                <a:spcPts val="281"/>
              </a:spcBef>
              <a:buSzTx/>
              <a:buFontTx/>
              <a:buNone/>
              <a:defRPr sz="1687"/>
            </a:lvl2pPr>
            <a:lvl3pPr marL="0" indent="642915">
              <a:spcBef>
                <a:spcPts val="281"/>
              </a:spcBef>
              <a:buSzTx/>
              <a:buFontTx/>
              <a:buNone/>
              <a:defRPr sz="1687"/>
            </a:lvl3pPr>
            <a:lvl4pPr marL="0" indent="964372">
              <a:spcBef>
                <a:spcPts val="281"/>
              </a:spcBef>
              <a:buSzTx/>
              <a:buFontTx/>
              <a:buNone/>
              <a:defRPr sz="1266"/>
            </a:lvl4pPr>
            <a:lvl5pPr marL="0" indent="1285829">
              <a:spcBef>
                <a:spcPts val="281"/>
              </a:spcBef>
              <a:buSzTx/>
              <a:buFontTx/>
              <a:buNone/>
              <a:defRPr sz="1266"/>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85" name="Shape 85"/>
          <p:cNvSpPr>
            <a:spLocks noGrp="1"/>
          </p:cNvSpPr>
          <p:nvPr>
            <p:ph type="sldNum" sz="quarter" idx="2"/>
          </p:nvPr>
        </p:nvSpPr>
        <p:spPr>
          <a:prstGeom prst="rect">
            <a:avLst/>
          </a:prstGeo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34462861"/>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92" name="Shape 92"/>
          <p:cNvSpPr>
            <a:spLocks noGrp="1"/>
          </p:cNvSpPr>
          <p:nvPr>
            <p:ph type="title"/>
          </p:nvPr>
        </p:nvSpPr>
        <p:spPr>
          <a:prstGeom prst="rect">
            <a:avLst/>
          </a:prstGeom>
        </p:spPr>
        <p:txBody>
          <a:bodyPr/>
          <a:lstStyle/>
          <a:p>
            <a:r>
              <a:rPr lang="en-US"/>
              <a:t>Click to edit Master title style</a:t>
            </a:r>
            <a:endParaRPr/>
          </a:p>
        </p:txBody>
      </p:sp>
      <p:sp>
        <p:nvSpPr>
          <p:cNvPr id="93" name="Shape 93"/>
          <p:cNvSpPr>
            <a:spLocks noGrp="1"/>
          </p:cNvSpPr>
          <p:nvPr>
            <p:ph type="body" idx="1"/>
          </p:nvPr>
        </p:nvSpPr>
        <p:spPr>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4" name="Shape 94"/>
          <p:cNvSpPr>
            <a:spLocks noGrp="1"/>
          </p:cNvSpPr>
          <p:nvPr>
            <p:ph type="sldNum" sz="quarter" idx="2"/>
          </p:nvPr>
        </p:nvSpPr>
        <p:spPr>
          <a:prstGeom prst="rect">
            <a:avLst/>
          </a:prstGeo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94696369"/>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01" name="Shape 101"/>
          <p:cNvSpPr>
            <a:spLocks noGrp="1"/>
          </p:cNvSpPr>
          <p:nvPr>
            <p:ph type="title"/>
          </p:nvPr>
        </p:nvSpPr>
        <p:spPr>
          <a:xfrm>
            <a:off x="8839200" y="274638"/>
            <a:ext cx="2743201" cy="5851525"/>
          </a:xfrm>
          <a:prstGeom prst="rect">
            <a:avLst/>
          </a:prstGeom>
        </p:spPr>
        <p:txBody>
          <a:bodyPr/>
          <a:lstStyle/>
          <a:p>
            <a:r>
              <a:rPr lang="en-US"/>
              <a:t>Click to edit Master title style</a:t>
            </a:r>
            <a:endParaRPr/>
          </a:p>
        </p:txBody>
      </p:sp>
      <p:sp>
        <p:nvSpPr>
          <p:cNvPr id="102" name="Shape 102"/>
          <p:cNvSpPr>
            <a:spLocks noGrp="1"/>
          </p:cNvSpPr>
          <p:nvPr>
            <p:ph type="body" idx="1"/>
          </p:nvPr>
        </p:nvSpPr>
        <p:spPr>
          <a:xfrm>
            <a:off x="609599" y="274638"/>
            <a:ext cx="8026402" cy="5851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03" name="Shape 103"/>
          <p:cNvSpPr>
            <a:spLocks noGrp="1"/>
          </p:cNvSpPr>
          <p:nvPr>
            <p:ph type="sldNum" sz="quarter" idx="2"/>
          </p:nvPr>
        </p:nvSpPr>
        <p:spPr>
          <a:prstGeom prst="rect">
            <a:avLst/>
          </a:prstGeo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65270406"/>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9BB91D8-BD3E-3247-FA76-1F3216AE286C}"/>
              </a:ext>
            </a:extLst>
          </p:cNvPr>
          <p:cNvPicPr>
            <a:picLocks noChangeAspect="1"/>
          </p:cNvPicPr>
          <p:nvPr/>
        </p:nvPicPr>
        <p:blipFill>
          <a:blip r:embed="rId11"/>
          <a:stretch>
            <a:fillRect/>
          </a:stretch>
        </p:blipFill>
        <p:spPr>
          <a:xfrm>
            <a:off x="3282" y="1846"/>
            <a:ext cx="12185437" cy="6854308"/>
          </a:xfrm>
          <a:prstGeom prst="rect">
            <a:avLst/>
          </a:prstGeom>
        </p:spPr>
      </p:pic>
      <p:sp>
        <p:nvSpPr>
          <p:cNvPr id="2" name="Shape 2"/>
          <p:cNvSpPr>
            <a:spLocks noGrp="1"/>
          </p:cNvSpPr>
          <p:nvPr>
            <p:ph type="title"/>
          </p:nvPr>
        </p:nvSpPr>
        <p:spPr>
          <a:xfrm>
            <a:off x="609599" y="316101"/>
            <a:ext cx="10972802" cy="887111"/>
          </a:xfrm>
          <a:prstGeom prst="rect">
            <a:avLst/>
          </a:prstGeom>
          <a:ln w="12700">
            <a:miter lim="400000"/>
          </a:ln>
          <a:extLst>
            <a:ext uri="{C572A759-6A51-4108-AA02-DFA0A04FC94B}">
              <ma14:wrappingTextBoxFlag xmlns="" xmlns:ma14="http://schemas.microsoft.com/office/mac/drawingml/2011/main" val="1"/>
            </a:ext>
          </a:extLst>
        </p:spPr>
        <p:txBody>
          <a:bodyPr lIns="65023" tIns="65023" rIns="65023" bIns="65023" anchor="ctr">
            <a:normAutofit/>
          </a:bodyPr>
          <a:lstStyle/>
          <a:p>
            <a:r>
              <a:rPr dirty="0"/>
              <a:t>Title Text</a:t>
            </a:r>
          </a:p>
        </p:txBody>
      </p:sp>
      <p:sp>
        <p:nvSpPr>
          <p:cNvPr id="3" name="Shape 3"/>
          <p:cNvSpPr>
            <a:spLocks noGrp="1"/>
          </p:cNvSpPr>
          <p:nvPr>
            <p:ph type="body" idx="1"/>
          </p:nvPr>
        </p:nvSpPr>
        <p:spPr>
          <a:xfrm>
            <a:off x="609599" y="1600200"/>
            <a:ext cx="10972802" cy="4525964"/>
          </a:xfrm>
          <a:prstGeom prst="rect">
            <a:avLst/>
          </a:prstGeom>
          <a:ln w="12700">
            <a:miter lim="400000"/>
          </a:ln>
          <a:extLst>
            <a:ext uri="{C572A759-6A51-4108-AA02-DFA0A04FC94B}">
              <ma14:wrappingTextBoxFlag xmlns="" xmlns:ma14="http://schemas.microsoft.com/office/mac/drawingml/2011/main" val="1"/>
            </a:ext>
          </a:extLst>
        </p:spPr>
        <p:txBody>
          <a:bodyPr lIns="65023" tIns="65023" rIns="65023" bIns="65023">
            <a:normAutofit/>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4" name="Shape 4"/>
          <p:cNvSpPr>
            <a:spLocks noGrp="1"/>
          </p:cNvSpPr>
          <p:nvPr>
            <p:ph type="sldNum" sz="quarter" idx="2"/>
          </p:nvPr>
        </p:nvSpPr>
        <p:spPr>
          <a:xfrm>
            <a:off x="11281166" y="6386693"/>
            <a:ext cx="301234" cy="304440"/>
          </a:xfrm>
          <a:prstGeom prst="rect">
            <a:avLst/>
          </a:prstGeom>
          <a:ln w="12700">
            <a:miter lim="400000"/>
          </a:ln>
        </p:spPr>
        <p:txBody>
          <a:bodyPr wrap="none" lIns="65023" tIns="65023" rIns="65023" bIns="65023" anchor="ctr">
            <a:spAutoFit/>
          </a:bodyPr>
          <a:lstStyle>
            <a:lvl1pPr algn="r">
              <a:defRPr sz="1125">
                <a:solidFill>
                  <a:srgbClr val="888888"/>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296123377"/>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Lst>
  <p:transition spd="med"/>
  <p:txStyles>
    <p:titleStyle>
      <a:lvl1pPr marL="0" marR="0" indent="0" algn="l" defTabSz="457184" rtl="0" eaLnBrk="1" latinLnBrk="0" hangingPunct="1">
        <a:lnSpc>
          <a:spcPct val="100000"/>
        </a:lnSpc>
        <a:spcBef>
          <a:spcPts val="0"/>
        </a:spcBef>
        <a:spcAft>
          <a:spcPts val="0"/>
        </a:spcAft>
        <a:buClrTx/>
        <a:buSzTx/>
        <a:buFontTx/>
        <a:buNone/>
        <a:tabLst/>
        <a:defRPr sz="5062" b="1" i="0" u="none" strike="noStrike" cap="none" spc="0" baseline="0">
          <a:ln>
            <a:noFill/>
          </a:ln>
          <a:solidFill>
            <a:srgbClr val="E8C463"/>
          </a:solidFill>
          <a:uFillTx/>
          <a:latin typeface="+mj-lt"/>
          <a:ea typeface="+mj-ea"/>
          <a:cs typeface="+mj-cs"/>
          <a:sym typeface="Calibri"/>
        </a:defRPr>
      </a:lvl1pPr>
      <a:lvl2pPr marL="0" marR="0" indent="0" algn="ctr" defTabSz="457184" rtl="0" eaLnBrk="1" latinLnBrk="0" hangingPunct="1">
        <a:lnSpc>
          <a:spcPct val="100000"/>
        </a:lnSpc>
        <a:spcBef>
          <a:spcPts val="0"/>
        </a:spcBef>
        <a:spcAft>
          <a:spcPts val="0"/>
        </a:spcAft>
        <a:buClrTx/>
        <a:buSzTx/>
        <a:buFontTx/>
        <a:buNone/>
        <a:tabLst/>
        <a:defRPr sz="4359" b="0" i="0" u="none" strike="noStrike" cap="none" spc="0" baseline="0">
          <a:ln>
            <a:noFill/>
          </a:ln>
          <a:solidFill>
            <a:srgbClr val="000000"/>
          </a:solidFill>
          <a:uFillTx/>
          <a:latin typeface="+mj-lt"/>
          <a:ea typeface="+mj-ea"/>
          <a:cs typeface="+mj-cs"/>
          <a:sym typeface="Calibri"/>
        </a:defRPr>
      </a:lvl2pPr>
      <a:lvl3pPr marL="0" marR="0" indent="0" algn="ctr" defTabSz="457184" rtl="0" eaLnBrk="1" latinLnBrk="0" hangingPunct="1">
        <a:lnSpc>
          <a:spcPct val="100000"/>
        </a:lnSpc>
        <a:spcBef>
          <a:spcPts val="0"/>
        </a:spcBef>
        <a:spcAft>
          <a:spcPts val="0"/>
        </a:spcAft>
        <a:buClrTx/>
        <a:buSzTx/>
        <a:buFontTx/>
        <a:buNone/>
        <a:tabLst/>
        <a:defRPr sz="4359" b="0" i="0" u="none" strike="noStrike" cap="none" spc="0" baseline="0">
          <a:ln>
            <a:noFill/>
          </a:ln>
          <a:solidFill>
            <a:srgbClr val="000000"/>
          </a:solidFill>
          <a:uFillTx/>
          <a:latin typeface="+mj-lt"/>
          <a:ea typeface="+mj-ea"/>
          <a:cs typeface="+mj-cs"/>
          <a:sym typeface="Calibri"/>
        </a:defRPr>
      </a:lvl3pPr>
      <a:lvl4pPr marL="0" marR="0" indent="0" algn="ctr" defTabSz="457184" rtl="0" eaLnBrk="1" latinLnBrk="0" hangingPunct="1">
        <a:lnSpc>
          <a:spcPct val="100000"/>
        </a:lnSpc>
        <a:spcBef>
          <a:spcPts val="0"/>
        </a:spcBef>
        <a:spcAft>
          <a:spcPts val="0"/>
        </a:spcAft>
        <a:buClrTx/>
        <a:buSzTx/>
        <a:buFontTx/>
        <a:buNone/>
        <a:tabLst/>
        <a:defRPr sz="4359" b="0" i="0" u="none" strike="noStrike" cap="none" spc="0" baseline="0">
          <a:ln>
            <a:noFill/>
          </a:ln>
          <a:solidFill>
            <a:srgbClr val="000000"/>
          </a:solidFill>
          <a:uFillTx/>
          <a:latin typeface="+mj-lt"/>
          <a:ea typeface="+mj-ea"/>
          <a:cs typeface="+mj-cs"/>
          <a:sym typeface="Calibri"/>
        </a:defRPr>
      </a:lvl4pPr>
      <a:lvl5pPr marL="0" marR="0" indent="0" algn="ctr" defTabSz="457184" rtl="0" eaLnBrk="1" latinLnBrk="0" hangingPunct="1">
        <a:lnSpc>
          <a:spcPct val="100000"/>
        </a:lnSpc>
        <a:spcBef>
          <a:spcPts val="0"/>
        </a:spcBef>
        <a:spcAft>
          <a:spcPts val="0"/>
        </a:spcAft>
        <a:buClrTx/>
        <a:buSzTx/>
        <a:buFontTx/>
        <a:buNone/>
        <a:tabLst/>
        <a:defRPr sz="4359" b="0" i="0" u="none" strike="noStrike" cap="none" spc="0" baseline="0">
          <a:ln>
            <a:noFill/>
          </a:ln>
          <a:solidFill>
            <a:srgbClr val="000000"/>
          </a:solidFill>
          <a:uFillTx/>
          <a:latin typeface="+mj-lt"/>
          <a:ea typeface="+mj-ea"/>
          <a:cs typeface="+mj-cs"/>
          <a:sym typeface="Calibri"/>
        </a:defRPr>
      </a:lvl5pPr>
      <a:lvl6pPr marL="0" marR="0" indent="0" algn="ctr" defTabSz="457184" rtl="0" eaLnBrk="1" latinLnBrk="0" hangingPunct="1">
        <a:lnSpc>
          <a:spcPct val="100000"/>
        </a:lnSpc>
        <a:spcBef>
          <a:spcPts val="0"/>
        </a:spcBef>
        <a:spcAft>
          <a:spcPts val="0"/>
        </a:spcAft>
        <a:buClrTx/>
        <a:buSzTx/>
        <a:buFontTx/>
        <a:buNone/>
        <a:tabLst/>
        <a:defRPr sz="4359" b="0" i="0" u="none" strike="noStrike" cap="none" spc="0" baseline="0">
          <a:ln>
            <a:noFill/>
          </a:ln>
          <a:solidFill>
            <a:srgbClr val="000000"/>
          </a:solidFill>
          <a:uFillTx/>
          <a:latin typeface="+mj-lt"/>
          <a:ea typeface="+mj-ea"/>
          <a:cs typeface="+mj-cs"/>
          <a:sym typeface="Calibri"/>
        </a:defRPr>
      </a:lvl6pPr>
      <a:lvl7pPr marL="0" marR="0" indent="0" algn="ctr" defTabSz="457184" rtl="0" eaLnBrk="1" latinLnBrk="0" hangingPunct="1">
        <a:lnSpc>
          <a:spcPct val="100000"/>
        </a:lnSpc>
        <a:spcBef>
          <a:spcPts val="0"/>
        </a:spcBef>
        <a:spcAft>
          <a:spcPts val="0"/>
        </a:spcAft>
        <a:buClrTx/>
        <a:buSzTx/>
        <a:buFontTx/>
        <a:buNone/>
        <a:tabLst/>
        <a:defRPr sz="4359" b="0" i="0" u="none" strike="noStrike" cap="none" spc="0" baseline="0">
          <a:ln>
            <a:noFill/>
          </a:ln>
          <a:solidFill>
            <a:srgbClr val="000000"/>
          </a:solidFill>
          <a:uFillTx/>
          <a:latin typeface="+mj-lt"/>
          <a:ea typeface="+mj-ea"/>
          <a:cs typeface="+mj-cs"/>
          <a:sym typeface="Calibri"/>
        </a:defRPr>
      </a:lvl7pPr>
      <a:lvl8pPr marL="0" marR="0" indent="0" algn="ctr" defTabSz="457184" rtl="0" eaLnBrk="1" latinLnBrk="0" hangingPunct="1">
        <a:lnSpc>
          <a:spcPct val="100000"/>
        </a:lnSpc>
        <a:spcBef>
          <a:spcPts val="0"/>
        </a:spcBef>
        <a:spcAft>
          <a:spcPts val="0"/>
        </a:spcAft>
        <a:buClrTx/>
        <a:buSzTx/>
        <a:buFontTx/>
        <a:buNone/>
        <a:tabLst/>
        <a:defRPr sz="4359" b="0" i="0" u="none" strike="noStrike" cap="none" spc="0" baseline="0">
          <a:ln>
            <a:noFill/>
          </a:ln>
          <a:solidFill>
            <a:srgbClr val="000000"/>
          </a:solidFill>
          <a:uFillTx/>
          <a:latin typeface="+mj-lt"/>
          <a:ea typeface="+mj-ea"/>
          <a:cs typeface="+mj-cs"/>
          <a:sym typeface="Calibri"/>
        </a:defRPr>
      </a:lvl8pPr>
      <a:lvl9pPr marL="0" marR="0" indent="0" algn="ctr" defTabSz="457184" rtl="0" eaLnBrk="1" latinLnBrk="0" hangingPunct="1">
        <a:lnSpc>
          <a:spcPct val="100000"/>
        </a:lnSpc>
        <a:spcBef>
          <a:spcPts val="0"/>
        </a:spcBef>
        <a:spcAft>
          <a:spcPts val="0"/>
        </a:spcAft>
        <a:buClrTx/>
        <a:buSzTx/>
        <a:buFontTx/>
        <a:buNone/>
        <a:tabLst/>
        <a:defRPr sz="4359" b="0" i="0" u="none" strike="noStrike" cap="none" spc="0" baseline="0">
          <a:ln>
            <a:noFill/>
          </a:ln>
          <a:solidFill>
            <a:srgbClr val="000000"/>
          </a:solidFill>
          <a:uFillTx/>
          <a:latin typeface="+mj-lt"/>
          <a:ea typeface="+mj-ea"/>
          <a:cs typeface="+mj-cs"/>
          <a:sym typeface="Calibri"/>
        </a:defRPr>
      </a:lvl9pPr>
    </p:titleStyle>
    <p:bodyStyle>
      <a:lvl1pPr marL="331503" marR="0" indent="-331503" algn="l" defTabSz="457184" rtl="0" eaLnBrk="1" latinLnBrk="0" hangingPunct="1">
        <a:lnSpc>
          <a:spcPct val="100000"/>
        </a:lnSpc>
        <a:spcBef>
          <a:spcPts val="703"/>
        </a:spcBef>
        <a:spcAft>
          <a:spcPts val="0"/>
        </a:spcAft>
        <a:buClrTx/>
        <a:buSzPct val="100000"/>
        <a:buFont typeface="Arial"/>
        <a:buChar char="•"/>
        <a:tabLst/>
        <a:defRPr sz="3094" b="0" i="0" u="none" strike="noStrike" cap="none" spc="0" baseline="0">
          <a:ln>
            <a:noFill/>
          </a:ln>
          <a:solidFill>
            <a:srgbClr val="000000"/>
          </a:solidFill>
          <a:uFillTx/>
          <a:latin typeface="+mj-lt"/>
          <a:ea typeface="+mj-ea"/>
          <a:cs typeface="+mj-cs"/>
          <a:sym typeface="Calibri"/>
        </a:defRPr>
      </a:lvl1pPr>
      <a:lvl2pPr marL="637174" marR="0" indent="-315717" algn="l" defTabSz="457184" rtl="0" eaLnBrk="1" latinLnBrk="0" hangingPunct="1">
        <a:lnSpc>
          <a:spcPct val="100000"/>
        </a:lnSpc>
        <a:spcBef>
          <a:spcPts val="703"/>
        </a:spcBef>
        <a:spcAft>
          <a:spcPts val="0"/>
        </a:spcAft>
        <a:buClrTx/>
        <a:buSzPct val="100000"/>
        <a:buFont typeface="Arial"/>
        <a:buChar char="–"/>
        <a:tabLst/>
        <a:defRPr sz="2812" b="0" i="0" u="none" strike="noStrike" cap="none" spc="0" baseline="0">
          <a:ln>
            <a:noFill/>
          </a:ln>
          <a:solidFill>
            <a:srgbClr val="000000"/>
          </a:solidFill>
          <a:uFillTx/>
          <a:latin typeface="+mj-lt"/>
          <a:ea typeface="+mj-ea"/>
          <a:cs typeface="+mj-cs"/>
          <a:sym typeface="Calibri"/>
        </a:defRPr>
      </a:lvl2pPr>
      <a:lvl3pPr marL="937584" marR="0" indent="-294669" algn="l" defTabSz="457184" rtl="0" eaLnBrk="1" latinLnBrk="0" hangingPunct="1">
        <a:lnSpc>
          <a:spcPct val="100000"/>
        </a:lnSpc>
        <a:spcBef>
          <a:spcPts val="703"/>
        </a:spcBef>
        <a:spcAft>
          <a:spcPts val="0"/>
        </a:spcAft>
        <a:buClrTx/>
        <a:buSzPct val="100000"/>
        <a:buFont typeface="Arial"/>
        <a:buChar char="•"/>
        <a:tabLst/>
        <a:defRPr sz="2531" b="0" i="0" u="none" strike="noStrike" cap="none" spc="0" baseline="0">
          <a:ln>
            <a:noFill/>
          </a:ln>
          <a:solidFill>
            <a:srgbClr val="000000"/>
          </a:solidFill>
          <a:uFillTx/>
          <a:latin typeface="+mj-lt"/>
          <a:ea typeface="+mj-ea"/>
          <a:cs typeface="+mj-cs"/>
          <a:sym typeface="Calibri"/>
        </a:defRPr>
      </a:lvl3pPr>
      <a:lvl4pPr marL="1317975" marR="0" indent="-353603" algn="l" defTabSz="457184" rtl="0" eaLnBrk="1" latinLnBrk="0" hangingPunct="1">
        <a:lnSpc>
          <a:spcPct val="100000"/>
        </a:lnSpc>
        <a:spcBef>
          <a:spcPts val="703"/>
        </a:spcBef>
        <a:spcAft>
          <a:spcPts val="0"/>
        </a:spcAft>
        <a:buClrTx/>
        <a:buSzPct val="100000"/>
        <a:buFont typeface="Arial"/>
        <a:buChar char="–"/>
        <a:tabLst/>
        <a:defRPr sz="2250" b="0" i="0" u="none" strike="noStrike" cap="none" spc="0" baseline="0">
          <a:ln>
            <a:noFill/>
          </a:ln>
          <a:solidFill>
            <a:srgbClr val="000000"/>
          </a:solidFill>
          <a:uFillTx/>
          <a:latin typeface="+mj-lt"/>
          <a:ea typeface="+mj-ea"/>
          <a:cs typeface="+mj-cs"/>
          <a:sym typeface="Calibri"/>
        </a:defRPr>
      </a:lvl4pPr>
      <a:lvl5pPr marL="1639432" marR="0" indent="-353603" algn="l" defTabSz="457184" rtl="0" eaLnBrk="1" latinLnBrk="0" hangingPunct="1">
        <a:lnSpc>
          <a:spcPct val="100000"/>
        </a:lnSpc>
        <a:spcBef>
          <a:spcPts val="703"/>
        </a:spcBef>
        <a:spcAft>
          <a:spcPts val="0"/>
        </a:spcAft>
        <a:buClrTx/>
        <a:buSzPct val="100000"/>
        <a:buFont typeface="Arial"/>
        <a:buChar char="»"/>
        <a:tabLst/>
        <a:defRPr sz="1969" b="0" i="0" u="none" strike="noStrike" cap="none" spc="0" baseline="0">
          <a:ln>
            <a:noFill/>
          </a:ln>
          <a:solidFill>
            <a:srgbClr val="000000"/>
          </a:solidFill>
          <a:uFillTx/>
          <a:latin typeface="+mj-lt"/>
          <a:ea typeface="+mj-ea"/>
          <a:cs typeface="+mj-cs"/>
          <a:sym typeface="Calibri"/>
        </a:defRPr>
      </a:lvl5pPr>
      <a:lvl6pPr marL="1960890" marR="0" indent="-353603" algn="l" defTabSz="457184" rtl="0" eaLnBrk="1" latinLnBrk="0" hangingPunct="1">
        <a:lnSpc>
          <a:spcPct val="100000"/>
        </a:lnSpc>
        <a:spcBef>
          <a:spcPts val="703"/>
        </a:spcBef>
        <a:spcAft>
          <a:spcPts val="0"/>
        </a:spcAft>
        <a:buClrTx/>
        <a:buSzPct val="100000"/>
        <a:buFont typeface="Arial"/>
        <a:buChar char="•"/>
        <a:tabLst/>
        <a:defRPr sz="3094" b="0" i="0" u="none" strike="noStrike" cap="none" spc="0" baseline="0">
          <a:ln>
            <a:noFill/>
          </a:ln>
          <a:solidFill>
            <a:srgbClr val="000000"/>
          </a:solidFill>
          <a:uFillTx/>
          <a:latin typeface="+mj-lt"/>
          <a:ea typeface="+mj-ea"/>
          <a:cs typeface="+mj-cs"/>
          <a:sym typeface="Calibri"/>
        </a:defRPr>
      </a:lvl6pPr>
      <a:lvl7pPr marL="2282347" marR="0" indent="-353603" algn="l" defTabSz="457184" rtl="0" eaLnBrk="1" latinLnBrk="0" hangingPunct="1">
        <a:lnSpc>
          <a:spcPct val="100000"/>
        </a:lnSpc>
        <a:spcBef>
          <a:spcPts val="703"/>
        </a:spcBef>
        <a:spcAft>
          <a:spcPts val="0"/>
        </a:spcAft>
        <a:buClrTx/>
        <a:buSzPct val="100000"/>
        <a:buFont typeface="Arial"/>
        <a:buChar char="•"/>
        <a:tabLst/>
        <a:defRPr sz="3094" b="0" i="0" u="none" strike="noStrike" cap="none" spc="0" baseline="0">
          <a:ln>
            <a:noFill/>
          </a:ln>
          <a:solidFill>
            <a:srgbClr val="000000"/>
          </a:solidFill>
          <a:uFillTx/>
          <a:latin typeface="+mj-lt"/>
          <a:ea typeface="+mj-ea"/>
          <a:cs typeface="+mj-cs"/>
          <a:sym typeface="Calibri"/>
        </a:defRPr>
      </a:lvl7pPr>
      <a:lvl8pPr marL="2603804" marR="0" indent="-353603" algn="l" defTabSz="457184" rtl="0" eaLnBrk="1" latinLnBrk="0" hangingPunct="1">
        <a:lnSpc>
          <a:spcPct val="100000"/>
        </a:lnSpc>
        <a:spcBef>
          <a:spcPts val="703"/>
        </a:spcBef>
        <a:spcAft>
          <a:spcPts val="0"/>
        </a:spcAft>
        <a:buClrTx/>
        <a:buSzPct val="100000"/>
        <a:buFont typeface="Arial"/>
        <a:buChar char="•"/>
        <a:tabLst/>
        <a:defRPr sz="3094" b="0" i="0" u="none" strike="noStrike" cap="none" spc="0" baseline="0">
          <a:ln>
            <a:noFill/>
          </a:ln>
          <a:solidFill>
            <a:srgbClr val="000000"/>
          </a:solidFill>
          <a:uFillTx/>
          <a:latin typeface="+mj-lt"/>
          <a:ea typeface="+mj-ea"/>
          <a:cs typeface="+mj-cs"/>
          <a:sym typeface="Calibri"/>
        </a:defRPr>
      </a:lvl8pPr>
      <a:lvl9pPr marL="2925262" marR="0" indent="-353603" algn="l" defTabSz="457184" rtl="0" eaLnBrk="1" latinLnBrk="0" hangingPunct="1">
        <a:lnSpc>
          <a:spcPct val="100000"/>
        </a:lnSpc>
        <a:spcBef>
          <a:spcPts val="703"/>
        </a:spcBef>
        <a:spcAft>
          <a:spcPts val="0"/>
        </a:spcAft>
        <a:buClrTx/>
        <a:buSzPct val="100000"/>
        <a:buFont typeface="Arial"/>
        <a:buChar char="•"/>
        <a:tabLst/>
        <a:defRPr sz="3094" b="0" i="0" u="none" strike="noStrike" cap="none" spc="0" baseline="0">
          <a:ln>
            <a:noFill/>
          </a:ln>
          <a:solidFill>
            <a:srgbClr val="000000"/>
          </a:solidFill>
          <a:uFillTx/>
          <a:latin typeface="+mj-lt"/>
          <a:ea typeface="+mj-ea"/>
          <a:cs typeface="+mj-cs"/>
          <a:sym typeface="Calibri"/>
        </a:defRPr>
      </a:lvl9pPr>
    </p:bodyStyle>
    <p:otherStyle>
      <a:lvl1pPr marL="0" marR="0" indent="0" algn="r" defTabSz="457184" rtl="0"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Calibri"/>
        </a:defRPr>
      </a:lvl1pPr>
      <a:lvl2pPr marL="0" marR="0" indent="321457" algn="r" defTabSz="457184" rtl="0"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Calibri"/>
        </a:defRPr>
      </a:lvl2pPr>
      <a:lvl3pPr marL="0" marR="0" indent="642915" algn="r" defTabSz="457184" rtl="0"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Calibri"/>
        </a:defRPr>
      </a:lvl3pPr>
      <a:lvl4pPr marL="0" marR="0" indent="964372" algn="r" defTabSz="457184" rtl="0"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Calibri"/>
        </a:defRPr>
      </a:lvl4pPr>
      <a:lvl5pPr marL="0" marR="0" indent="1285829" algn="r" defTabSz="457184" rtl="0"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Calibri"/>
        </a:defRPr>
      </a:lvl5pPr>
      <a:lvl6pPr marL="0" marR="0" indent="1607287" algn="r" defTabSz="457184" rtl="0"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Calibri"/>
        </a:defRPr>
      </a:lvl6pPr>
      <a:lvl7pPr marL="0" marR="0" indent="1928744" algn="r" defTabSz="457184" rtl="0"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Calibri"/>
        </a:defRPr>
      </a:lvl7pPr>
      <a:lvl8pPr marL="0" marR="0" indent="2250201" algn="r" defTabSz="457184" rtl="0"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Calibri"/>
        </a:defRPr>
      </a:lvl8pPr>
      <a:lvl9pPr marL="0" marR="0" indent="2571659" algn="r" defTabSz="457184" rtl="0"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E67988-628E-D528-0C9A-EF3B5F0345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93E2961-2279-1FA8-BFE0-93BD6CFF08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0B2AC9-5B61-35BC-E129-2BBF863349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BFB5AE0-1309-46BD-9CCD-74A6B6C9FD7D}" type="datetimeFigureOut">
              <a:rPr lang="en-US" smtClean="0"/>
              <a:t>4/14/2024</a:t>
            </a:fld>
            <a:endParaRPr lang="en-US" dirty="0"/>
          </a:p>
        </p:txBody>
      </p:sp>
      <p:sp>
        <p:nvSpPr>
          <p:cNvPr id="5" name="Footer Placeholder 4">
            <a:extLst>
              <a:ext uri="{FF2B5EF4-FFF2-40B4-BE49-F238E27FC236}">
                <a16:creationId xmlns:a16="http://schemas.microsoft.com/office/drawing/2014/main" id="{943C715F-FDDC-6B21-673F-413A6D9141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233FBE4C-E08A-9BD1-70CA-99C5704145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79680358"/>
      </p:ext>
    </p:extLst>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 id="214748390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4.png"/><Relationship Id="rId7" Type="http://schemas.openxmlformats.org/officeDocument/2006/relationships/diagramColors" Target="../diagrams/colors4.xml"/><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1.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4.png"/><Relationship Id="rId7" Type="http://schemas.openxmlformats.org/officeDocument/2006/relationships/diagramColors" Target="../diagrams/colors5.xml"/><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9.xml"/><Relationship Id="rId7" Type="http://schemas.openxmlformats.org/officeDocument/2006/relationships/notesSlide" Target="../notesSlides/notesSlide13.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Layout" Target="../slideLayouts/slideLayout16.xml"/><Relationship Id="rId5" Type="http://schemas.openxmlformats.org/officeDocument/2006/relationships/tags" Target="../tags/tag11.xml"/><Relationship Id="rId4" Type="http://schemas.openxmlformats.org/officeDocument/2006/relationships/tags" Target="../tags/tag10.xml"/><Relationship Id="rId9" Type="http://schemas.openxmlformats.org/officeDocument/2006/relationships/image" Target="../media/image14.png"/></Relationships>
</file>

<file path=ppt/slides/_rels/slide14.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4.png"/><Relationship Id="rId7" Type="http://schemas.openxmlformats.org/officeDocument/2006/relationships/diagramColors" Target="../diagrams/colors7.xml"/><Relationship Id="rId2" Type="http://schemas.openxmlformats.org/officeDocument/2006/relationships/notesSlide" Target="../notesSlides/notesSlide14.xml"/><Relationship Id="rId1" Type="http://schemas.openxmlformats.org/officeDocument/2006/relationships/slideLayout" Target="../slideLayouts/slideLayout11.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5.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4.png"/><Relationship Id="rId7" Type="http://schemas.openxmlformats.org/officeDocument/2006/relationships/diagramColors" Target="../diagrams/colors8.xml"/><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7.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4.png"/><Relationship Id="rId7" Type="http://schemas.openxmlformats.org/officeDocument/2006/relationships/diagramColors" Target="../diagrams/colors10.xml"/><Relationship Id="rId2" Type="http://schemas.openxmlformats.org/officeDocument/2006/relationships/notesSlide" Target="../notesSlides/notesSlide17.xml"/><Relationship Id="rId1" Type="http://schemas.openxmlformats.org/officeDocument/2006/relationships/slideLayout" Target="../slideLayouts/slideLayout11.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1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8.xml"/><Relationship Id="rId1" Type="http://schemas.openxmlformats.org/officeDocument/2006/relationships/slideLayout" Target="../slideLayouts/slideLayout11.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9.xml"/><Relationship Id="rId1" Type="http://schemas.openxmlformats.org/officeDocument/2006/relationships/slideLayout" Target="../slideLayouts/slideLayout11.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11.xml"/><Relationship Id="rId4" Type="http://schemas.openxmlformats.org/officeDocument/2006/relationships/image" Target="../media/image25.sv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16.xml"/><Relationship Id="rId4" Type="http://schemas.openxmlformats.org/officeDocument/2006/relationships/image" Target="../media/image27.jpg"/></Relationships>
</file>

<file path=ppt/slides/_rels/slide22.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4.png"/><Relationship Id="rId7" Type="http://schemas.openxmlformats.org/officeDocument/2006/relationships/diagramColors" Target="../diagrams/colors13.xml"/><Relationship Id="rId2" Type="http://schemas.openxmlformats.org/officeDocument/2006/relationships/notesSlide" Target="../notesSlides/notesSlide22.xml"/><Relationship Id="rId1" Type="http://schemas.openxmlformats.org/officeDocument/2006/relationships/slideLayout" Target="../slideLayouts/slideLayout11.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23.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4.png"/><Relationship Id="rId7" Type="http://schemas.openxmlformats.org/officeDocument/2006/relationships/diagramColors" Target="../diagrams/colors14.xml"/><Relationship Id="rId2" Type="http://schemas.openxmlformats.org/officeDocument/2006/relationships/notesSlide" Target="../notesSlides/notesSlide23.xml"/><Relationship Id="rId1" Type="http://schemas.openxmlformats.org/officeDocument/2006/relationships/slideLayout" Target="../slideLayouts/slideLayout11.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4.xml"/><Relationship Id="rId1" Type="http://schemas.openxmlformats.org/officeDocument/2006/relationships/slideLayout" Target="../slideLayouts/slideLayout11.xml"/><Relationship Id="rId5" Type="http://schemas.openxmlformats.org/officeDocument/2006/relationships/hyperlink" Target="https://creativecommons.org/licenses/by/3.0/" TargetMode="External"/><Relationship Id="rId4" Type="http://schemas.openxmlformats.org/officeDocument/2006/relationships/hyperlink" Target="https://owl.excelsior.edu/writing-process/prewriting-strategies/prewriting-strategies-asking-defining-question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2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hyperlink" Target="https://www.publicdomainpictures.net/en/view-image.php?image=263435&amp;picture=risk-risk-management" TargetMode="External"/></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png"/><Relationship Id="rId7" Type="http://schemas.openxmlformats.org/officeDocument/2006/relationships/diagramColors" Target="../diagrams/colors2.xml"/><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4.xml"/><Relationship Id="rId7" Type="http://schemas.openxmlformats.org/officeDocument/2006/relationships/notesSlide" Target="../notesSlides/notesSlide8.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16.xml"/><Relationship Id="rId5" Type="http://schemas.openxmlformats.org/officeDocument/2006/relationships/tags" Target="../tags/tag6.xml"/><Relationship Id="rId4" Type="http://schemas.openxmlformats.org/officeDocument/2006/relationships/tags" Target="../tags/tag5.xml"/><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png"/><Relationship Id="rId7" Type="http://schemas.openxmlformats.org/officeDocument/2006/relationships/diagramColors" Target="../diagrams/colors3.xml"/><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FDF8B5F-F41C-FC84-641E-088814AAD6E0}"/>
              </a:ext>
            </a:extLst>
          </p:cNvPr>
          <p:cNvSpPr>
            <a:spLocks noGrp="1"/>
          </p:cNvSpPr>
          <p:nvPr>
            <p:ph type="body" sz="quarter" idx="1"/>
          </p:nvPr>
        </p:nvSpPr>
        <p:spPr>
          <a:xfrm>
            <a:off x="1128403" y="3181349"/>
            <a:ext cx="10015847" cy="2880403"/>
          </a:xfrm>
        </p:spPr>
        <p:txBody>
          <a:bodyPr>
            <a:normAutofit fontScale="92500" lnSpcReduction="10000"/>
          </a:bodyPr>
          <a:lstStyle/>
          <a:p>
            <a:pPr algn="ctr"/>
            <a:r>
              <a:rPr lang="en-US" sz="3500" b="1" dirty="0">
                <a:solidFill>
                  <a:srgbClr val="E8C463"/>
                </a:solidFill>
                <a:latin typeface="Aptos" panose="020B0004020202020204" pitchFamily="34" charset="0"/>
                <a:cs typeface="Times New Roman" panose="02020603050405020304" pitchFamily="18" charset="0"/>
              </a:rPr>
              <a:t>Presented by:</a:t>
            </a:r>
          </a:p>
          <a:p>
            <a:pPr algn="ctr"/>
            <a:r>
              <a:rPr lang="en-US" sz="3500" b="1" dirty="0">
                <a:solidFill>
                  <a:srgbClr val="E8C463"/>
                </a:solidFill>
                <a:latin typeface="Aptos" panose="020B0004020202020204" pitchFamily="34" charset="0"/>
                <a:cs typeface="Times New Roman" panose="02020603050405020304" pitchFamily="18" charset="0"/>
              </a:rPr>
              <a:t>Lisa McCaig, ARM</a:t>
            </a:r>
          </a:p>
          <a:p>
            <a:pPr algn="ctr"/>
            <a:r>
              <a:rPr lang="en-US" sz="3500" b="1" dirty="0">
                <a:solidFill>
                  <a:srgbClr val="E8C463"/>
                </a:solidFill>
                <a:latin typeface="Aptos" panose="020B0004020202020204" pitchFamily="34" charset="0"/>
                <a:cs typeface="Times New Roman" panose="02020603050405020304" pitchFamily="18" charset="0"/>
              </a:rPr>
              <a:t> Ernesto Galindo, CRM</a:t>
            </a:r>
          </a:p>
          <a:p>
            <a:pPr algn="ctr"/>
            <a:r>
              <a:rPr lang="en-US" sz="3500" b="1" dirty="0">
                <a:solidFill>
                  <a:srgbClr val="E8C463"/>
                </a:solidFill>
                <a:latin typeface="Aptos" panose="020B0004020202020204" pitchFamily="34" charset="0"/>
                <a:cs typeface="Times New Roman" panose="02020603050405020304" pitchFamily="18" charset="0"/>
              </a:rPr>
              <a:t>   Risk Management Consultants</a:t>
            </a:r>
          </a:p>
          <a:p>
            <a:pPr algn="ctr"/>
            <a:r>
              <a:rPr lang="en-US" sz="3500" b="1" dirty="0">
                <a:solidFill>
                  <a:srgbClr val="E8C463"/>
                </a:solidFill>
                <a:latin typeface="Aptos" panose="020B0004020202020204" pitchFamily="34" charset="0"/>
                <a:cs typeface="Times New Roman" panose="02020603050405020304" pitchFamily="18" charset="0"/>
              </a:rPr>
              <a:t>Texas Association of Counties Risk Management Pool</a:t>
            </a:r>
          </a:p>
          <a:p>
            <a:pPr algn="ctr"/>
            <a:endParaRPr lang="en-US" dirty="0"/>
          </a:p>
        </p:txBody>
      </p:sp>
      <p:sp>
        <p:nvSpPr>
          <p:cNvPr id="2" name="Title 1">
            <a:extLst>
              <a:ext uri="{FF2B5EF4-FFF2-40B4-BE49-F238E27FC236}">
                <a16:creationId xmlns:a16="http://schemas.microsoft.com/office/drawing/2014/main" id="{C7CF2A6B-8F46-5518-ACDF-500A49D8824E}"/>
              </a:ext>
            </a:extLst>
          </p:cNvPr>
          <p:cNvSpPr>
            <a:spLocks noGrp="1"/>
          </p:cNvSpPr>
          <p:nvPr>
            <p:ph type="title"/>
          </p:nvPr>
        </p:nvSpPr>
        <p:spPr>
          <a:xfrm>
            <a:off x="1507525" y="661707"/>
            <a:ext cx="9073498" cy="2168762"/>
          </a:xfrm>
        </p:spPr>
        <p:txBody>
          <a:bodyPr>
            <a:normAutofit/>
          </a:bodyPr>
          <a:lstStyle/>
          <a:p>
            <a:pPr algn="ctr"/>
            <a:r>
              <a:rPr lang="en-US" sz="3200" b="1" dirty="0">
                <a:effectLst/>
                <a:latin typeface="Aptos" panose="020B0004020202020204" pitchFamily="34" charset="0"/>
                <a:ea typeface="Arial" panose="020B0604020202020204" pitchFamily="34" charset="0"/>
                <a:cs typeface="Times New Roman" panose="02020603050405020304" pitchFamily="18" charset="0"/>
              </a:rPr>
              <a:t>Insurance and Coverage – </a:t>
            </a:r>
            <a:r>
              <a:rPr lang="en-US" sz="3200" b="1" i="1" dirty="0">
                <a:effectLst/>
                <a:latin typeface="Aptos" panose="020B0004020202020204" pitchFamily="34" charset="0"/>
                <a:ea typeface="Arial" panose="020B0604020202020204" pitchFamily="34" charset="0"/>
                <a:cs typeface="Times New Roman" panose="02020603050405020304" pitchFamily="18" charset="0"/>
              </a:rPr>
              <a:t>Caveat Emptor</a:t>
            </a:r>
            <a:r>
              <a:rPr lang="en-US" sz="3200" b="1" dirty="0">
                <a:effectLst/>
                <a:latin typeface="Aptos" panose="020B0004020202020204" pitchFamily="34" charset="0"/>
                <a:ea typeface="Arial" panose="020B0604020202020204" pitchFamily="34" charset="0"/>
                <a:cs typeface="Times New Roman" panose="02020603050405020304" pitchFamily="18" charset="0"/>
              </a:rPr>
              <a:t> – it is all about the terms and conditions.</a:t>
            </a:r>
            <a:br>
              <a:rPr lang="en-US" sz="3200" b="1" dirty="0">
                <a:effectLst/>
                <a:latin typeface="Aptos" panose="020B0004020202020204" pitchFamily="34" charset="0"/>
                <a:ea typeface="Calibri" panose="020F0502020204030204" pitchFamily="34" charset="0"/>
                <a:cs typeface="Times New Roman" panose="02020603050405020304" pitchFamily="18" charset="0"/>
              </a:rPr>
            </a:br>
            <a:endParaRPr lang="en-US" sz="3200" b="1" dirty="0">
              <a:latin typeface="Aptos" panose="020B0004020202020204" pitchFamily="34" charset="0"/>
            </a:endParaRPr>
          </a:p>
        </p:txBody>
      </p:sp>
    </p:spTree>
    <p:extLst>
      <p:ext uri="{BB962C8B-B14F-4D97-AF65-F5344CB8AC3E}">
        <p14:creationId xmlns:p14="http://schemas.microsoft.com/office/powerpoint/2010/main" val="270475169"/>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B924A03-C2DA-70FF-5553-FEDC0D39434D}"/>
              </a:ext>
            </a:extLst>
          </p:cNvPr>
          <p:cNvPicPr>
            <a:picLocks noChangeAspect="1"/>
          </p:cNvPicPr>
          <p:nvPr/>
        </p:nvPicPr>
        <p:blipFill>
          <a:blip r:embed="rId3"/>
          <a:stretch>
            <a:fillRect/>
          </a:stretch>
        </p:blipFill>
        <p:spPr>
          <a:xfrm>
            <a:off x="0" y="-1"/>
            <a:ext cx="12192000" cy="6858001"/>
          </a:xfrm>
          <a:prstGeom prst="rect">
            <a:avLst/>
          </a:prstGeom>
        </p:spPr>
      </p:pic>
      <p:graphicFrame>
        <p:nvGraphicFramePr>
          <p:cNvPr id="4" name="Content Placeholder 3">
            <a:extLst>
              <a:ext uri="{FF2B5EF4-FFF2-40B4-BE49-F238E27FC236}">
                <a16:creationId xmlns:a16="http://schemas.microsoft.com/office/drawing/2014/main" id="{1E17EC3C-4EB5-FFE0-918B-F2A6C2EBF707}"/>
              </a:ext>
            </a:extLst>
          </p:cNvPr>
          <p:cNvGraphicFramePr>
            <a:graphicFrameLocks noGrp="1"/>
          </p:cNvGraphicFramePr>
          <p:nvPr>
            <p:ph idx="1"/>
            <p:extLst>
              <p:ext uri="{D42A27DB-BD31-4B8C-83A1-F6EECF244321}">
                <p14:modId xmlns:p14="http://schemas.microsoft.com/office/powerpoint/2010/main" val="1471158889"/>
              </p:ext>
            </p:extLst>
          </p:nvPr>
        </p:nvGraphicFramePr>
        <p:xfrm>
          <a:off x="838200" y="381000"/>
          <a:ext cx="10515600" cy="557375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64000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43126A7-411D-8F04-6134-B2D001A052D7}"/>
              </a:ext>
            </a:extLst>
          </p:cNvPr>
          <p:cNvPicPr>
            <a:picLocks noChangeAspect="1"/>
          </p:cNvPicPr>
          <p:nvPr/>
        </p:nvPicPr>
        <p:blipFill>
          <a:blip r:embed="rId3"/>
          <a:stretch>
            <a:fillRect/>
          </a:stretch>
        </p:blipFill>
        <p:spPr>
          <a:xfrm>
            <a:off x="-1" y="-1"/>
            <a:ext cx="12192001" cy="6858001"/>
          </a:xfrm>
          <a:prstGeom prst="rect">
            <a:avLst/>
          </a:prstGeom>
        </p:spPr>
      </p:pic>
      <p:graphicFrame>
        <p:nvGraphicFramePr>
          <p:cNvPr id="4" name="Content Placeholder 3">
            <a:extLst>
              <a:ext uri="{FF2B5EF4-FFF2-40B4-BE49-F238E27FC236}">
                <a16:creationId xmlns:a16="http://schemas.microsoft.com/office/drawing/2014/main" id="{36279835-2255-344D-7F40-FA3F16EA2E06}"/>
              </a:ext>
            </a:extLst>
          </p:cNvPr>
          <p:cNvGraphicFramePr>
            <a:graphicFrameLocks noGrp="1"/>
          </p:cNvGraphicFramePr>
          <p:nvPr>
            <p:ph idx="1"/>
            <p:extLst>
              <p:ext uri="{D42A27DB-BD31-4B8C-83A1-F6EECF244321}">
                <p14:modId xmlns:p14="http://schemas.microsoft.com/office/powerpoint/2010/main" val="807248043"/>
              </p:ext>
            </p:extLst>
          </p:nvPr>
        </p:nvGraphicFramePr>
        <p:xfrm>
          <a:off x="838200" y="368300"/>
          <a:ext cx="10515600" cy="55641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729330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D76A2BE0-08DD-2A4D-F3A8-4101E4CFDED7}"/>
              </a:ext>
            </a:extLst>
          </p:cNvPr>
          <p:cNvSpPr>
            <a:spLocks noGrp="1"/>
          </p:cNvSpPr>
          <p:nvPr>
            <p:ph type="title"/>
          </p:nvPr>
        </p:nvSpPr>
        <p:spPr>
          <a:xfrm>
            <a:off x="479394" y="1070800"/>
            <a:ext cx="3939688" cy="5583126"/>
          </a:xfrm>
        </p:spPr>
        <p:txBody>
          <a:bodyPr>
            <a:normAutofit/>
          </a:bodyPr>
          <a:lstStyle/>
          <a:p>
            <a:pPr algn="ctr"/>
            <a:r>
              <a:rPr lang="en-US" sz="5000" dirty="0">
                <a:latin typeface="Aptos Display" panose="020B0004020202020204" pitchFamily="34" charset="0"/>
              </a:rPr>
              <a:t>Automobile Physical Damage</a:t>
            </a:r>
          </a:p>
        </p:txBody>
      </p:sp>
      <p:cxnSp>
        <p:nvCxnSpPr>
          <p:cNvPr id="11" name="Straight Connector 10">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4" name="Content Placeholder 3">
            <a:extLst>
              <a:ext uri="{FF2B5EF4-FFF2-40B4-BE49-F238E27FC236}">
                <a16:creationId xmlns:a16="http://schemas.microsoft.com/office/drawing/2014/main" id="{54D6EECF-CA34-4444-5811-BEDF4FF2164B}"/>
              </a:ext>
            </a:extLst>
          </p:cNvPr>
          <p:cNvGraphicFramePr>
            <a:graphicFrameLocks noGrp="1"/>
          </p:cNvGraphicFramePr>
          <p:nvPr>
            <p:ph idx="1"/>
            <p:extLst>
              <p:ext uri="{D42A27DB-BD31-4B8C-83A1-F6EECF244321}">
                <p14:modId xmlns:p14="http://schemas.microsoft.com/office/powerpoint/2010/main" val="255482421"/>
              </p:ext>
            </p:extLst>
          </p:nvPr>
        </p:nvGraphicFramePr>
        <p:xfrm>
          <a:off x="5108535" y="1070801"/>
          <a:ext cx="6245265" cy="47278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060429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18517C-FEC0-3BA3-E7D8-A79D9B717798}"/>
              </a:ext>
            </a:extLst>
          </p:cNvPr>
          <p:cNvPicPr>
            <a:picLocks/>
          </p:cNvPicPr>
          <p:nvPr>
            <p:custDataLst>
              <p:tags r:id="rId2"/>
            </p:custDataLst>
          </p:nvPr>
        </p:nvPicPr>
        <p:blipFill>
          <a:blip r:embed="rId8"/>
          <a:stretch>
            <a:fillRect/>
          </a:stretch>
        </p:blipFill>
        <p:spPr>
          <a:xfrm>
            <a:off x="3201670" y="508000"/>
            <a:ext cx="1219200" cy="510126"/>
          </a:xfrm>
          <a:prstGeom prst="rect">
            <a:avLst/>
          </a:prstGeom>
        </p:spPr>
      </p:pic>
      <p:sp>
        <p:nvSpPr>
          <p:cNvPr id="6" name="Rectangle 5">
            <a:extLst>
              <a:ext uri="{FF2B5EF4-FFF2-40B4-BE49-F238E27FC236}">
                <a16:creationId xmlns:a16="http://schemas.microsoft.com/office/drawing/2014/main" id="{1D03F052-3C16-510E-77A5-D62CF8931CD5}"/>
              </a:ext>
            </a:extLst>
          </p:cNvPr>
          <p:cNvSpPr/>
          <p:nvPr>
            <p:custDataLst>
              <p:tags r:id="rId3"/>
            </p:custDataLst>
          </p:nvPr>
        </p:nvSpPr>
        <p:spPr>
          <a:xfrm>
            <a:off x="3200400" y="2571750"/>
            <a:ext cx="8483600" cy="1714500"/>
          </a:xfrm>
          <a:prstGeom prst="rect">
            <a:avLst/>
          </a:prstGeom>
          <a:noFill/>
          <a:ln w="1905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600" b="1">
                <a:solidFill>
                  <a:srgbClr val="5B5B5B"/>
                </a:solidFill>
              </a:rPr>
              <a:t>How are Your Automobiles Covered?
</a:t>
            </a:r>
            <a:endParaRPr lang="en-US" sz="3600" b="1" dirty="0">
              <a:solidFill>
                <a:srgbClr val="5B5B5B"/>
              </a:solidFill>
            </a:endParaRPr>
          </a:p>
        </p:txBody>
      </p:sp>
      <p:sp>
        <p:nvSpPr>
          <p:cNvPr id="7" name="Rectangle 6">
            <a:extLst>
              <a:ext uri="{FF2B5EF4-FFF2-40B4-BE49-F238E27FC236}">
                <a16:creationId xmlns:a16="http://schemas.microsoft.com/office/drawing/2014/main" id="{5E8DEC12-C06B-E9E3-703A-F47DF8171DB0}"/>
              </a:ext>
            </a:extLst>
          </p:cNvPr>
          <p:cNvSpPr/>
          <p:nvPr>
            <p:custDataLst>
              <p:tags r:id="rId4"/>
            </p:custDataLst>
          </p:nvPr>
        </p:nvSpPr>
        <p:spPr>
          <a:xfrm>
            <a:off x="3200400" y="6096000"/>
            <a:ext cx="8737600" cy="510125"/>
          </a:xfrm>
          <a:prstGeom prst="rect">
            <a:avLst/>
          </a:prstGeom>
          <a:noFill/>
          <a:ln w="1905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300" b="1" dirty="0">
                <a:solidFill>
                  <a:srgbClr val="5B5B5B"/>
                </a:solidFill>
              </a:rPr>
              <a:t>ⓘ</a:t>
            </a:r>
            <a:r>
              <a:rPr lang="en-US" sz="1400" dirty="0">
                <a:solidFill>
                  <a:srgbClr val="5B5B5B"/>
                </a:solidFill>
              </a:rPr>
              <a:t> Start presenting to display the poll results on this slide.</a:t>
            </a:r>
          </a:p>
        </p:txBody>
      </p:sp>
      <p:pic>
        <p:nvPicPr>
          <p:cNvPr id="5" name="Picture 4">
            <a:extLst>
              <a:ext uri="{FF2B5EF4-FFF2-40B4-BE49-F238E27FC236}">
                <a16:creationId xmlns:a16="http://schemas.microsoft.com/office/drawing/2014/main" id="{F0AFCBF6-E4B5-0F33-41CF-8EA627C21FB7}"/>
              </a:ext>
            </a:extLst>
          </p:cNvPr>
          <p:cNvPicPr>
            <a:picLocks/>
          </p:cNvPicPr>
          <p:nvPr>
            <p:custDataLst>
              <p:tags r:id="rId5"/>
            </p:custDataLst>
          </p:nvPr>
        </p:nvPicPr>
        <p:blipFill>
          <a:blip r:embed="rId9"/>
          <a:stretch>
            <a:fillRect/>
          </a:stretch>
        </p:blipFill>
        <p:spPr>
          <a:xfrm>
            <a:off x="508000" y="2209800"/>
            <a:ext cx="2438400" cy="2438400"/>
          </a:xfrm>
          <a:prstGeom prst="rect">
            <a:avLst/>
          </a:prstGeom>
        </p:spPr>
      </p:pic>
    </p:spTree>
    <p:custDataLst>
      <p:tags r:id="rId1"/>
    </p:custDataLst>
    <p:extLst>
      <p:ext uri="{BB962C8B-B14F-4D97-AF65-F5344CB8AC3E}">
        <p14:creationId xmlns:p14="http://schemas.microsoft.com/office/powerpoint/2010/main" val="40141997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AEEB799-42BE-2392-F6F6-32C1A15C81C9}"/>
              </a:ext>
            </a:extLst>
          </p:cNvPr>
          <p:cNvPicPr>
            <a:picLocks noChangeAspect="1"/>
          </p:cNvPicPr>
          <p:nvPr/>
        </p:nvPicPr>
        <p:blipFill>
          <a:blip r:embed="rId3"/>
          <a:stretch>
            <a:fillRect/>
          </a:stretch>
        </p:blipFill>
        <p:spPr>
          <a:xfrm>
            <a:off x="-1" y="-1"/>
            <a:ext cx="12192001" cy="6858001"/>
          </a:xfrm>
          <a:prstGeom prst="rect">
            <a:avLst/>
          </a:prstGeom>
        </p:spPr>
      </p:pic>
      <p:graphicFrame>
        <p:nvGraphicFramePr>
          <p:cNvPr id="4" name="Content Placeholder 3">
            <a:extLst>
              <a:ext uri="{FF2B5EF4-FFF2-40B4-BE49-F238E27FC236}">
                <a16:creationId xmlns:a16="http://schemas.microsoft.com/office/drawing/2014/main" id="{DE764A41-E009-8804-6E31-C50F9421F5D4}"/>
              </a:ext>
            </a:extLst>
          </p:cNvPr>
          <p:cNvGraphicFramePr>
            <a:graphicFrameLocks noGrp="1"/>
          </p:cNvGraphicFramePr>
          <p:nvPr>
            <p:ph idx="1"/>
            <p:extLst>
              <p:ext uri="{D42A27DB-BD31-4B8C-83A1-F6EECF244321}">
                <p14:modId xmlns:p14="http://schemas.microsoft.com/office/powerpoint/2010/main" val="2199312693"/>
              </p:ext>
            </p:extLst>
          </p:nvPr>
        </p:nvGraphicFramePr>
        <p:xfrm>
          <a:off x="838200" y="381001"/>
          <a:ext cx="10515600" cy="5257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88723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3AACB0D-7527-38B1-8C93-51D51C92719B}"/>
              </a:ext>
            </a:extLst>
          </p:cNvPr>
          <p:cNvPicPr>
            <a:picLocks noChangeAspect="1"/>
          </p:cNvPicPr>
          <p:nvPr/>
        </p:nvPicPr>
        <p:blipFill>
          <a:blip r:embed="rId3"/>
          <a:stretch>
            <a:fillRect/>
          </a:stretch>
        </p:blipFill>
        <p:spPr>
          <a:xfrm>
            <a:off x="-1" y="-1"/>
            <a:ext cx="12192001" cy="6858001"/>
          </a:xfrm>
          <a:prstGeom prst="rect">
            <a:avLst/>
          </a:prstGeom>
        </p:spPr>
      </p:pic>
      <p:graphicFrame>
        <p:nvGraphicFramePr>
          <p:cNvPr id="4" name="Content Placeholder 3">
            <a:extLst>
              <a:ext uri="{FF2B5EF4-FFF2-40B4-BE49-F238E27FC236}">
                <a16:creationId xmlns:a16="http://schemas.microsoft.com/office/drawing/2014/main" id="{5C1510DB-213D-E1CB-521F-75247C7B8F4E}"/>
              </a:ext>
            </a:extLst>
          </p:cNvPr>
          <p:cNvGraphicFramePr>
            <a:graphicFrameLocks noGrp="1"/>
          </p:cNvGraphicFramePr>
          <p:nvPr>
            <p:ph idx="1"/>
            <p:extLst>
              <p:ext uri="{D42A27DB-BD31-4B8C-83A1-F6EECF244321}">
                <p14:modId xmlns:p14="http://schemas.microsoft.com/office/powerpoint/2010/main" val="3689586335"/>
              </p:ext>
            </p:extLst>
          </p:nvPr>
        </p:nvGraphicFramePr>
        <p:xfrm>
          <a:off x="838200" y="355601"/>
          <a:ext cx="10515600" cy="53721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3580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3A865D3-E83A-819C-0F53-AABC5BD11825}"/>
              </a:ext>
            </a:extLst>
          </p:cNvPr>
          <p:cNvSpPr>
            <a:spLocks noGrp="1"/>
          </p:cNvSpPr>
          <p:nvPr>
            <p:ph type="title"/>
          </p:nvPr>
        </p:nvSpPr>
        <p:spPr>
          <a:xfrm>
            <a:off x="383059" y="658368"/>
            <a:ext cx="4670855" cy="3566160"/>
          </a:xfrm>
        </p:spPr>
        <p:txBody>
          <a:bodyPr vert="horz" lIns="91440" tIns="45720" rIns="91440" bIns="45720" rtlCol="0" anchor="b">
            <a:normAutofit/>
          </a:bodyPr>
          <a:lstStyle/>
          <a:p>
            <a:br>
              <a:rPr lang="en-US" sz="4200" dirty="0"/>
            </a:br>
            <a:r>
              <a:rPr lang="en-US" sz="4200" dirty="0"/>
              <a:t>Professional Liability and Specialty Type Insurance</a:t>
            </a:r>
            <a:br>
              <a:rPr lang="en-US" sz="4200" dirty="0"/>
            </a:br>
            <a:endParaRPr lang="en-US" sz="4200" dirty="0"/>
          </a:p>
        </p:txBody>
      </p:sp>
      <p:sp>
        <p:nvSpPr>
          <p:cNvPr id="35"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Content Placeholder 2">
            <a:extLst>
              <a:ext uri="{FF2B5EF4-FFF2-40B4-BE49-F238E27FC236}">
                <a16:creationId xmlns:a16="http://schemas.microsoft.com/office/drawing/2014/main" id="{DCCA7F49-990E-AE70-419D-C77DE387E4BB}"/>
              </a:ext>
            </a:extLst>
          </p:cNvPr>
          <p:cNvGraphicFramePr>
            <a:graphicFrameLocks noGrp="1"/>
          </p:cNvGraphicFramePr>
          <p:nvPr>
            <p:ph idx="1"/>
            <p:extLst>
              <p:ext uri="{D42A27DB-BD31-4B8C-83A1-F6EECF244321}">
                <p14:modId xmlns:p14="http://schemas.microsoft.com/office/powerpoint/2010/main" val="4237994659"/>
              </p:ext>
            </p:extLst>
          </p:nvPr>
        </p:nvGraphicFramePr>
        <p:xfrm>
          <a:off x="4838782" y="398381"/>
          <a:ext cx="7206955" cy="57874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134256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7B05523-7C43-77A7-2EAE-1640ECA023CD}"/>
              </a:ext>
            </a:extLst>
          </p:cNvPr>
          <p:cNvPicPr>
            <a:picLocks noChangeAspect="1"/>
          </p:cNvPicPr>
          <p:nvPr/>
        </p:nvPicPr>
        <p:blipFill>
          <a:blip r:embed="rId3"/>
          <a:stretch>
            <a:fillRect/>
          </a:stretch>
        </p:blipFill>
        <p:spPr>
          <a:xfrm>
            <a:off x="-1" y="-1"/>
            <a:ext cx="12192001" cy="6858001"/>
          </a:xfrm>
          <a:prstGeom prst="rect">
            <a:avLst/>
          </a:prstGeom>
        </p:spPr>
      </p:pic>
      <p:graphicFrame>
        <p:nvGraphicFramePr>
          <p:cNvPr id="4" name="Content Placeholder 3">
            <a:extLst>
              <a:ext uri="{FF2B5EF4-FFF2-40B4-BE49-F238E27FC236}">
                <a16:creationId xmlns:a16="http://schemas.microsoft.com/office/drawing/2014/main" id="{BB7457A1-0E59-F27C-F08A-2D57FD71DD75}"/>
              </a:ext>
            </a:extLst>
          </p:cNvPr>
          <p:cNvGraphicFramePr>
            <a:graphicFrameLocks noGrp="1"/>
          </p:cNvGraphicFramePr>
          <p:nvPr>
            <p:ph idx="1"/>
            <p:extLst>
              <p:ext uri="{D42A27DB-BD31-4B8C-83A1-F6EECF244321}">
                <p14:modId xmlns:p14="http://schemas.microsoft.com/office/powerpoint/2010/main" val="4082021946"/>
              </p:ext>
            </p:extLst>
          </p:nvPr>
        </p:nvGraphicFramePr>
        <p:xfrm>
          <a:off x="838200" y="457201"/>
          <a:ext cx="10515600" cy="550870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970995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2CDFE98-901C-DC8A-6186-19FE5018942C}"/>
              </a:ext>
            </a:extLst>
          </p:cNvPr>
          <p:cNvSpPr>
            <a:spLocks noGrp="1"/>
          </p:cNvSpPr>
          <p:nvPr>
            <p:ph type="title"/>
          </p:nvPr>
        </p:nvSpPr>
        <p:spPr>
          <a:xfrm>
            <a:off x="1371597" y="348865"/>
            <a:ext cx="10044023" cy="877729"/>
          </a:xfrm>
        </p:spPr>
        <p:txBody>
          <a:bodyPr anchor="ctr">
            <a:normAutofit/>
          </a:bodyPr>
          <a:lstStyle/>
          <a:p>
            <a:r>
              <a:rPr lang="en-US" sz="5400" dirty="0">
                <a:solidFill>
                  <a:srgbClr val="FFFFFF"/>
                </a:solidFill>
                <a:latin typeface="+mn-lt"/>
              </a:rPr>
              <a:t>Bonds</a:t>
            </a:r>
          </a:p>
        </p:txBody>
      </p:sp>
      <p:graphicFrame>
        <p:nvGraphicFramePr>
          <p:cNvPr id="5" name="Content Placeholder 2">
            <a:extLst>
              <a:ext uri="{FF2B5EF4-FFF2-40B4-BE49-F238E27FC236}">
                <a16:creationId xmlns:a16="http://schemas.microsoft.com/office/drawing/2014/main" id="{91CEFE08-90FE-8028-9C2B-4A62C5D91186}"/>
              </a:ext>
            </a:extLst>
          </p:cNvPr>
          <p:cNvGraphicFramePr>
            <a:graphicFrameLocks noGrp="1"/>
          </p:cNvGraphicFramePr>
          <p:nvPr>
            <p:ph idx="1"/>
            <p:extLst>
              <p:ext uri="{D42A27DB-BD31-4B8C-83A1-F6EECF244321}">
                <p14:modId xmlns:p14="http://schemas.microsoft.com/office/powerpoint/2010/main" val="926652230"/>
              </p:ext>
            </p:extLst>
          </p:nvPr>
        </p:nvGraphicFramePr>
        <p:xfrm>
          <a:off x="644056" y="1924820"/>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F1AD88E5-B42C-FDB5-E458-075CCB6450E6}"/>
              </a:ext>
            </a:extLst>
          </p:cNvPr>
          <p:cNvPicPr>
            <a:picLocks noChangeAspect="1"/>
          </p:cNvPicPr>
          <p:nvPr/>
        </p:nvPicPr>
        <p:blipFill>
          <a:blip r:embed="rId8"/>
          <a:stretch>
            <a:fillRect/>
          </a:stretch>
        </p:blipFill>
        <p:spPr>
          <a:xfrm>
            <a:off x="607755" y="4922400"/>
            <a:ext cx="1406525" cy="1406525"/>
          </a:xfrm>
          <a:prstGeom prst="rect">
            <a:avLst/>
          </a:prstGeom>
        </p:spPr>
      </p:pic>
    </p:spTree>
    <p:extLst>
      <p:ext uri="{BB962C8B-B14F-4D97-AF65-F5344CB8AC3E}">
        <p14:creationId xmlns:p14="http://schemas.microsoft.com/office/powerpoint/2010/main" val="39642661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EA7CD-BE7B-2CAA-72F0-5DF3E73DF3E9}"/>
              </a:ext>
            </a:extLst>
          </p:cNvPr>
          <p:cNvSpPr>
            <a:spLocks noGrp="1"/>
          </p:cNvSpPr>
          <p:nvPr>
            <p:ph type="title"/>
          </p:nvPr>
        </p:nvSpPr>
        <p:spPr/>
        <p:txBody>
          <a:bodyPr>
            <a:normAutofit/>
          </a:bodyPr>
          <a:lstStyle/>
          <a:p>
            <a:pPr algn="ctr"/>
            <a:r>
              <a:rPr lang="en-US" dirty="0">
                <a:latin typeface="+mn-lt"/>
              </a:rPr>
              <a:t>Bid Bonds</a:t>
            </a:r>
          </a:p>
        </p:txBody>
      </p:sp>
      <p:graphicFrame>
        <p:nvGraphicFramePr>
          <p:cNvPr id="45" name="Content Placeholder 2">
            <a:extLst>
              <a:ext uri="{FF2B5EF4-FFF2-40B4-BE49-F238E27FC236}">
                <a16:creationId xmlns:a16="http://schemas.microsoft.com/office/drawing/2014/main" id="{A7A0D8B3-1D22-0D8D-11CD-15FAD90A91D7}"/>
              </a:ext>
            </a:extLst>
          </p:cNvPr>
          <p:cNvGraphicFramePr>
            <a:graphicFrameLocks noGrp="1"/>
          </p:cNvGraphicFramePr>
          <p:nvPr>
            <p:ph idx="1"/>
            <p:extLst>
              <p:ext uri="{D42A27DB-BD31-4B8C-83A1-F6EECF244321}">
                <p14:modId xmlns:p14="http://schemas.microsoft.com/office/powerpoint/2010/main" val="34678862"/>
              </p:ext>
            </p:extLst>
          </p:nvPr>
        </p:nvGraphicFramePr>
        <p:xfrm>
          <a:off x="838200" y="1307015"/>
          <a:ext cx="10515600" cy="49799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159348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8F90786E-B72D-4C32-BDCE-A170B0078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5E46F2E7-848F-4A6C-A098-4764FDEA77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65C647D0-4ACB-88DA-92FC-C2D50A58ED7E}"/>
              </a:ext>
            </a:extLst>
          </p:cNvPr>
          <p:cNvPicPr>
            <a:picLocks noChangeAspect="1"/>
          </p:cNvPicPr>
          <p:nvPr/>
        </p:nvPicPr>
        <p:blipFill rotWithShape="1">
          <a:blip r:embed="rId3">
            <a:alphaModFix amt="60000"/>
          </a:blip>
          <a:srcRect/>
          <a:stretch/>
        </p:blipFill>
        <p:spPr>
          <a:xfrm>
            <a:off x="-1" y="-1"/>
            <a:ext cx="12192001" cy="6857999"/>
          </a:xfrm>
          <a:prstGeom prst="rect">
            <a:avLst/>
          </a:prstGeom>
        </p:spPr>
      </p:pic>
      <p:sp>
        <p:nvSpPr>
          <p:cNvPr id="2" name="Title 1">
            <a:extLst>
              <a:ext uri="{FF2B5EF4-FFF2-40B4-BE49-F238E27FC236}">
                <a16:creationId xmlns:a16="http://schemas.microsoft.com/office/drawing/2014/main" id="{DC6E6E2B-31C0-1BB0-E2F8-FE74FC235F04}"/>
              </a:ext>
            </a:extLst>
          </p:cNvPr>
          <p:cNvSpPr>
            <a:spLocks noGrp="1"/>
          </p:cNvSpPr>
          <p:nvPr>
            <p:ph type="title"/>
          </p:nvPr>
        </p:nvSpPr>
        <p:spPr>
          <a:xfrm>
            <a:off x="838199" y="1671570"/>
            <a:ext cx="5155261" cy="4072044"/>
          </a:xfrm>
        </p:spPr>
        <p:txBody>
          <a:bodyPr anchor="t">
            <a:normAutofit/>
          </a:bodyPr>
          <a:lstStyle/>
          <a:p>
            <a:r>
              <a:rPr lang="en-US" dirty="0">
                <a:solidFill>
                  <a:srgbClr val="FFFFFF"/>
                </a:solidFill>
              </a:rPr>
              <a:t>Disclaimer</a:t>
            </a:r>
          </a:p>
        </p:txBody>
      </p:sp>
      <p:sp>
        <p:nvSpPr>
          <p:cNvPr id="3" name="Content Placeholder 2">
            <a:extLst>
              <a:ext uri="{FF2B5EF4-FFF2-40B4-BE49-F238E27FC236}">
                <a16:creationId xmlns:a16="http://schemas.microsoft.com/office/drawing/2014/main" id="{5C6894EA-5B94-1EC5-964D-DE3E44AED9F3}"/>
              </a:ext>
            </a:extLst>
          </p:cNvPr>
          <p:cNvSpPr>
            <a:spLocks noGrp="1"/>
          </p:cNvSpPr>
          <p:nvPr>
            <p:ph idx="1"/>
          </p:nvPr>
        </p:nvSpPr>
        <p:spPr>
          <a:xfrm>
            <a:off x="4427034" y="557186"/>
            <a:ext cx="7151247" cy="5186423"/>
          </a:xfrm>
        </p:spPr>
        <p:txBody>
          <a:bodyPr>
            <a:normAutofit/>
          </a:bodyPr>
          <a:lstStyle/>
          <a:p>
            <a:pPr marL="0" indent="0">
              <a:buNone/>
            </a:pPr>
            <a:r>
              <a:rPr lang="en-US" sz="2400" b="1" i="1" dirty="0">
                <a:solidFill>
                  <a:schemeClr val="bg1"/>
                </a:solidFill>
                <a:cs typeface="Arial" pitchFamily="34" charset="0"/>
              </a:rPr>
              <a:t>The information in this presentation and accompanying handouts is for informational purposes only.  The information presented is intended as best practices in risk management.  In all legal matters and when seeking legal advice, you should always consult with your Counsel.</a:t>
            </a:r>
          </a:p>
          <a:p>
            <a:pPr marL="0" indent="0">
              <a:buNone/>
            </a:pPr>
            <a:r>
              <a:rPr lang="en-US" sz="2400" b="1" i="1" dirty="0">
                <a:solidFill>
                  <a:schemeClr val="bg1"/>
                </a:solidFill>
                <a:cs typeface="Arial" pitchFamily="34" charset="0"/>
              </a:rPr>
              <a:t>Any insurance description or certificate of insurance discussed in this presentation is for educational purpose only.  It is your responsibility to request and verify the most current version of any insurance policy or endorsement.  Information which is copyrighted by and proprietary to Insurance Services Office, Inc. (“ISO Material”) is included in this presentation</a:t>
            </a:r>
            <a:r>
              <a:rPr lang="en-US" sz="1700" b="1" i="1" dirty="0">
                <a:solidFill>
                  <a:schemeClr val="bg1"/>
                </a:solidFill>
                <a:cs typeface="Arial" pitchFamily="34" charset="0"/>
              </a:rPr>
              <a:t>.</a:t>
            </a:r>
            <a:endParaRPr lang="en-US" sz="1700" dirty="0">
              <a:solidFill>
                <a:schemeClr val="bg1"/>
              </a:solidFill>
            </a:endParaRPr>
          </a:p>
        </p:txBody>
      </p:sp>
    </p:spTree>
    <p:extLst>
      <p:ext uri="{BB962C8B-B14F-4D97-AF65-F5344CB8AC3E}">
        <p14:creationId xmlns:p14="http://schemas.microsoft.com/office/powerpoint/2010/main" val="10656581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7604DCD5-4D81-C5E1-1AEA-E079C37025EB}"/>
              </a:ext>
            </a:extLst>
          </p:cNvPr>
          <p:cNvSpPr>
            <a:spLocks noGrp="1"/>
          </p:cNvSpPr>
          <p:nvPr>
            <p:ph idx="1"/>
          </p:nvPr>
        </p:nvSpPr>
        <p:spPr>
          <a:xfrm>
            <a:off x="450253" y="591016"/>
            <a:ext cx="6068161" cy="5165156"/>
          </a:xfrm>
        </p:spPr>
        <p:txBody>
          <a:bodyPr anchor="ctr">
            <a:normAutofit/>
          </a:bodyPr>
          <a:lstStyle/>
          <a:p>
            <a:pPr marL="0" indent="0">
              <a:buNone/>
            </a:pPr>
            <a:r>
              <a:rPr lang="en-US" sz="3000" b="1" dirty="0">
                <a:solidFill>
                  <a:schemeClr val="tx2"/>
                </a:solidFill>
                <a:cs typeface="Arial" panose="020B0604020202020204" pitchFamily="34" charset="0"/>
              </a:rPr>
              <a:t>Performance bond guarantees that the contractor</a:t>
            </a:r>
            <a:r>
              <a:rPr lang="en-US" sz="2000" dirty="0">
                <a:solidFill>
                  <a:schemeClr val="tx2"/>
                </a:solidFill>
                <a:cs typeface="Arial" panose="020B0604020202020204" pitchFamily="34" charset="0"/>
              </a:rPr>
              <a:t>:</a:t>
            </a:r>
          </a:p>
          <a:p>
            <a:r>
              <a:rPr lang="en-US" sz="2000" dirty="0">
                <a:solidFill>
                  <a:schemeClr val="tx2"/>
                </a:solidFill>
                <a:cs typeface="Arial" panose="020B0604020202020204" pitchFamily="34" charset="0"/>
              </a:rPr>
              <a:t>Will perform the work in accordance with the construction contract and related documents</a:t>
            </a:r>
          </a:p>
          <a:p>
            <a:r>
              <a:rPr lang="en-US" sz="2000" dirty="0">
                <a:solidFill>
                  <a:schemeClr val="tx2"/>
                </a:solidFill>
                <a:cs typeface="Arial" panose="020B0604020202020204" pitchFamily="34" charset="0"/>
              </a:rPr>
              <a:t>Protects the entity from financial loss up to the bond limit in the event the contractor fails to fulfill its contractual obligations.</a:t>
            </a:r>
          </a:p>
          <a:p>
            <a:pPr marL="0" indent="0">
              <a:buNone/>
            </a:pPr>
            <a:endParaRPr lang="en-US" sz="2000" dirty="0">
              <a:solidFill>
                <a:schemeClr val="tx2"/>
              </a:solidFill>
              <a:cs typeface="Arial" panose="020B0604020202020204" pitchFamily="34" charset="0"/>
            </a:endParaRPr>
          </a:p>
          <a:p>
            <a:pPr marL="0" indent="0">
              <a:buNone/>
            </a:pPr>
            <a:r>
              <a:rPr lang="en-US" sz="3300" b="1" dirty="0">
                <a:solidFill>
                  <a:schemeClr val="tx2"/>
                </a:solidFill>
                <a:cs typeface="Arial" panose="020B0604020202020204" pitchFamily="34" charset="0"/>
              </a:rPr>
              <a:t>Payment bond guarantees:</a:t>
            </a:r>
          </a:p>
          <a:p>
            <a:r>
              <a:rPr lang="en-US" sz="2000" dirty="0">
                <a:solidFill>
                  <a:schemeClr val="tx2"/>
                </a:solidFill>
                <a:cs typeface="Arial" panose="020B0604020202020204" pitchFamily="34" charset="0"/>
              </a:rPr>
              <a:t>Suppliers and subcontractors will be paid for materials and labor furnished to the contractor.</a:t>
            </a:r>
          </a:p>
          <a:p>
            <a:r>
              <a:rPr lang="en-US" sz="2000" dirty="0">
                <a:solidFill>
                  <a:schemeClr val="tx2"/>
                </a:solidFill>
                <a:cs typeface="Arial" panose="020B0604020202020204" pitchFamily="34" charset="0"/>
              </a:rPr>
              <a:t>Payment bond purpose is to guarantee the entity is free of any liens.</a:t>
            </a:r>
          </a:p>
        </p:txBody>
      </p:sp>
      <p:grpSp>
        <p:nvGrpSpPr>
          <p:cNvPr id="14" name="Group 13">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15" name="Freeform: Shape 14">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7" name="Graphic 6" descr="Construction Worker">
            <a:extLst>
              <a:ext uri="{FF2B5EF4-FFF2-40B4-BE49-F238E27FC236}">
                <a16:creationId xmlns:a16="http://schemas.microsoft.com/office/drawing/2014/main" id="{8B5BC8EC-4637-989A-3DDD-D1976A2EB43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21726" y="1629089"/>
            <a:ext cx="3620021" cy="3620021"/>
          </a:xfrm>
          <a:prstGeom prst="rect">
            <a:avLst/>
          </a:prstGeom>
        </p:spPr>
      </p:pic>
    </p:spTree>
    <p:extLst>
      <p:ext uri="{BB962C8B-B14F-4D97-AF65-F5344CB8AC3E}">
        <p14:creationId xmlns:p14="http://schemas.microsoft.com/office/powerpoint/2010/main" val="29169003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1">
                <a:tint val="94000"/>
                <a:satMod val="80000"/>
                <a:lumMod val="106000"/>
              </a:schemeClr>
            </a:gs>
            <a:gs pos="100000">
              <a:schemeClr val="bg1">
                <a:shade val="80000"/>
                <a:lumMod val="108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29B1D42-92D7-AD79-6D89-3DD2541E1B4A}"/>
              </a:ext>
            </a:extLst>
          </p:cNvPr>
          <p:cNvPicPr>
            <a:picLocks noChangeAspect="1"/>
          </p:cNvPicPr>
          <p:nvPr/>
        </p:nvPicPr>
        <p:blipFill>
          <a:blip r:embed="rId3"/>
          <a:stretch>
            <a:fillRect/>
          </a:stretch>
        </p:blipFill>
        <p:spPr>
          <a:xfrm>
            <a:off x="3444458" y="0"/>
            <a:ext cx="5303084" cy="6858000"/>
          </a:xfrm>
          <a:prstGeom prst="rect">
            <a:avLst/>
          </a:prstGeom>
        </p:spPr>
      </p:pic>
      <p:pic>
        <p:nvPicPr>
          <p:cNvPr id="3" name="Picture 2" descr="A close up of a label&#10;&#10;Description automatically generated">
            <a:extLst>
              <a:ext uri="{FF2B5EF4-FFF2-40B4-BE49-F238E27FC236}">
                <a16:creationId xmlns:a16="http://schemas.microsoft.com/office/drawing/2014/main" id="{49209852-C3FB-FA17-D3EA-8392F0319475}"/>
              </a:ext>
            </a:extLst>
          </p:cNvPr>
          <p:cNvPicPr>
            <a:picLocks noChangeAspect="1"/>
          </p:cNvPicPr>
          <p:nvPr/>
        </p:nvPicPr>
        <p:blipFill>
          <a:blip r:embed="rId4"/>
          <a:stretch>
            <a:fillRect/>
          </a:stretch>
        </p:blipFill>
        <p:spPr>
          <a:xfrm>
            <a:off x="4538539" y="345385"/>
            <a:ext cx="3337560" cy="617220"/>
          </a:xfrm>
          <a:prstGeom prst="rect">
            <a:avLst/>
          </a:prstGeom>
        </p:spPr>
      </p:pic>
    </p:spTree>
    <p:extLst>
      <p:ext uri="{BB962C8B-B14F-4D97-AF65-F5344CB8AC3E}">
        <p14:creationId xmlns:p14="http://schemas.microsoft.com/office/powerpoint/2010/main" val="38754023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4934523-E5CA-739B-E898-B81961808EA8}"/>
              </a:ext>
            </a:extLst>
          </p:cNvPr>
          <p:cNvPicPr>
            <a:picLocks noChangeAspect="1"/>
          </p:cNvPicPr>
          <p:nvPr/>
        </p:nvPicPr>
        <p:blipFill>
          <a:blip r:embed="rId3"/>
          <a:stretch>
            <a:fillRect/>
          </a:stretch>
        </p:blipFill>
        <p:spPr>
          <a:xfrm>
            <a:off x="-1" y="-1"/>
            <a:ext cx="12192001" cy="6858001"/>
          </a:xfrm>
          <a:prstGeom prst="rect">
            <a:avLst/>
          </a:prstGeom>
        </p:spPr>
      </p:pic>
      <p:sp>
        <p:nvSpPr>
          <p:cNvPr id="2" name="Title 1">
            <a:extLst>
              <a:ext uri="{FF2B5EF4-FFF2-40B4-BE49-F238E27FC236}">
                <a16:creationId xmlns:a16="http://schemas.microsoft.com/office/drawing/2014/main" id="{EBCC3BA7-D013-45C9-FEF4-BCA3155EC58D}"/>
              </a:ext>
            </a:extLst>
          </p:cNvPr>
          <p:cNvSpPr>
            <a:spLocks noGrp="1"/>
          </p:cNvSpPr>
          <p:nvPr>
            <p:ph type="title"/>
          </p:nvPr>
        </p:nvSpPr>
        <p:spPr/>
        <p:txBody>
          <a:bodyPr/>
          <a:lstStyle/>
          <a:p>
            <a:pPr algn="ctr"/>
            <a:r>
              <a:rPr lang="en-US" dirty="0"/>
              <a:t>Organizing the Project File</a:t>
            </a:r>
          </a:p>
        </p:txBody>
      </p:sp>
      <p:graphicFrame>
        <p:nvGraphicFramePr>
          <p:cNvPr id="4" name="Content Placeholder 3">
            <a:extLst>
              <a:ext uri="{FF2B5EF4-FFF2-40B4-BE49-F238E27FC236}">
                <a16:creationId xmlns:a16="http://schemas.microsoft.com/office/drawing/2014/main" id="{7D6E99CF-4831-2052-26DA-6E1642D94B00}"/>
              </a:ext>
            </a:extLst>
          </p:cNvPr>
          <p:cNvGraphicFramePr>
            <a:graphicFrameLocks noGrp="1"/>
          </p:cNvGraphicFramePr>
          <p:nvPr>
            <p:ph idx="1"/>
            <p:extLst>
              <p:ext uri="{D42A27DB-BD31-4B8C-83A1-F6EECF244321}">
                <p14:modId xmlns:p14="http://schemas.microsoft.com/office/powerpoint/2010/main" val="1765365703"/>
              </p:ext>
            </p:extLst>
          </p:nvPr>
        </p:nvGraphicFramePr>
        <p:xfrm>
          <a:off x="838200" y="1382751"/>
          <a:ext cx="10515600" cy="457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956497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E94AD7B-B4C5-6ED4-5365-9E201289AF68}"/>
              </a:ext>
            </a:extLst>
          </p:cNvPr>
          <p:cNvPicPr>
            <a:picLocks noChangeAspect="1"/>
          </p:cNvPicPr>
          <p:nvPr/>
        </p:nvPicPr>
        <p:blipFill>
          <a:blip r:embed="rId3"/>
          <a:stretch>
            <a:fillRect/>
          </a:stretch>
        </p:blipFill>
        <p:spPr>
          <a:xfrm>
            <a:off x="1" y="1"/>
            <a:ext cx="12191999" cy="6858000"/>
          </a:xfrm>
          <a:prstGeom prst="rect">
            <a:avLst/>
          </a:prstGeom>
        </p:spPr>
      </p:pic>
      <p:sp>
        <p:nvSpPr>
          <p:cNvPr id="2" name="Title 1">
            <a:extLst>
              <a:ext uri="{FF2B5EF4-FFF2-40B4-BE49-F238E27FC236}">
                <a16:creationId xmlns:a16="http://schemas.microsoft.com/office/drawing/2014/main" id="{4002B011-08B7-C61B-B654-F0E6FA54E106}"/>
              </a:ext>
            </a:extLst>
          </p:cNvPr>
          <p:cNvSpPr>
            <a:spLocks noGrp="1"/>
          </p:cNvSpPr>
          <p:nvPr>
            <p:ph type="title"/>
          </p:nvPr>
        </p:nvSpPr>
        <p:spPr/>
        <p:txBody>
          <a:bodyPr/>
          <a:lstStyle/>
          <a:p>
            <a:pPr algn="ctr"/>
            <a:r>
              <a:rPr lang="en-US" dirty="0"/>
              <a:t>Resources &amp; References</a:t>
            </a:r>
          </a:p>
        </p:txBody>
      </p:sp>
      <p:graphicFrame>
        <p:nvGraphicFramePr>
          <p:cNvPr id="4" name="Content Placeholder 3">
            <a:extLst>
              <a:ext uri="{FF2B5EF4-FFF2-40B4-BE49-F238E27FC236}">
                <a16:creationId xmlns:a16="http://schemas.microsoft.com/office/drawing/2014/main" id="{45D0A567-9B17-CB26-0E2A-A220C4C7BB8D}"/>
              </a:ext>
            </a:extLst>
          </p:cNvPr>
          <p:cNvGraphicFramePr>
            <a:graphicFrameLocks noGrp="1"/>
          </p:cNvGraphicFramePr>
          <p:nvPr>
            <p:ph idx="1"/>
            <p:extLst>
              <p:ext uri="{D42A27DB-BD31-4B8C-83A1-F6EECF244321}">
                <p14:modId xmlns:p14="http://schemas.microsoft.com/office/powerpoint/2010/main" val="3274074748"/>
              </p:ext>
            </p:extLst>
          </p:nvPr>
        </p:nvGraphicFramePr>
        <p:xfrm>
          <a:off x="838200" y="1471961"/>
          <a:ext cx="10515600" cy="448279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002139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EA7CD-BE7B-2CAA-72F0-5DF3E73DF3E9}"/>
              </a:ext>
            </a:extLst>
          </p:cNvPr>
          <p:cNvSpPr>
            <a:spLocks noGrp="1"/>
          </p:cNvSpPr>
          <p:nvPr>
            <p:ph type="title"/>
          </p:nvPr>
        </p:nvSpPr>
        <p:spPr/>
        <p:txBody>
          <a:bodyPr>
            <a:normAutofit/>
          </a:bodyPr>
          <a:lstStyle/>
          <a:p>
            <a:pPr algn="ctr"/>
            <a:r>
              <a:rPr lang="en-US" sz="3600" dirty="0">
                <a:latin typeface="+mn-lt"/>
              </a:rPr>
              <a:t>Questions</a:t>
            </a:r>
          </a:p>
        </p:txBody>
      </p:sp>
      <p:pic>
        <p:nvPicPr>
          <p:cNvPr id="5" name="Content Placeholder 4" descr="Many colorful circles with white question marks">
            <a:extLst>
              <a:ext uri="{FF2B5EF4-FFF2-40B4-BE49-F238E27FC236}">
                <a16:creationId xmlns:a16="http://schemas.microsoft.com/office/drawing/2014/main" id="{B646F637-6F3D-D28F-1C4F-E11AF0E1D7C9}"/>
              </a:ext>
            </a:extLst>
          </p:cNvPr>
          <p:cNvPicPr>
            <a:picLocks noGrp="1" noChangeAspect="1"/>
          </p:cNvPicPr>
          <p:nvPr>
            <p:ph idx="1"/>
          </p:nvPr>
        </p:nvPicPr>
        <p:blipFill>
          <a:blip r:embed="rId3">
            <a:extLst>
              <a:ext uri="{837473B0-CC2E-450A-ABE3-18F120FF3D39}">
                <a1611:picAttrSrcUrl xmlns:a1611="http://schemas.microsoft.com/office/drawing/2016/11/main" r:id="rId4"/>
              </a:ext>
            </a:extLst>
          </a:blip>
          <a:stretch>
            <a:fillRect/>
          </a:stretch>
        </p:blipFill>
        <p:spPr>
          <a:xfrm>
            <a:off x="0" y="1614488"/>
            <a:ext cx="7443788" cy="3967162"/>
          </a:xfrm>
        </p:spPr>
      </p:pic>
      <p:sp>
        <p:nvSpPr>
          <p:cNvPr id="6" name="TextBox 5">
            <a:extLst>
              <a:ext uri="{FF2B5EF4-FFF2-40B4-BE49-F238E27FC236}">
                <a16:creationId xmlns:a16="http://schemas.microsoft.com/office/drawing/2014/main" id="{EE9CFE83-116A-80B9-8082-2A0893F46C0C}"/>
              </a:ext>
            </a:extLst>
          </p:cNvPr>
          <p:cNvSpPr txBox="1"/>
          <p:nvPr/>
        </p:nvSpPr>
        <p:spPr>
          <a:xfrm>
            <a:off x="3461147" y="5465763"/>
            <a:ext cx="4941094" cy="230832"/>
          </a:xfrm>
          <a:prstGeom prst="rect">
            <a:avLst/>
          </a:prstGeom>
          <a:noFill/>
        </p:spPr>
        <p:txBody>
          <a:bodyPr wrap="square" rtlCol="0">
            <a:spAutoFit/>
          </a:bodyPr>
          <a:lstStyle/>
          <a:p>
            <a:r>
              <a:rPr lang="en-US" sz="900" dirty="0">
                <a:hlinkClick r:id="rId4" tooltip="https://owl.excelsior.edu/writing-process/prewriting-strategies/prewriting-strategies-asking-defining-questions/"/>
              </a:rPr>
              <a:t>This Photo</a:t>
            </a:r>
            <a:r>
              <a:rPr lang="en-US" sz="900" dirty="0"/>
              <a:t> by Unknown Author is licensed under </a:t>
            </a:r>
            <a:r>
              <a:rPr lang="en-US" sz="900" dirty="0">
                <a:hlinkClick r:id="rId5" tooltip="https://creativecommons.org/licenses/by/3.0/"/>
              </a:rPr>
              <a:t>CC BY</a:t>
            </a:r>
            <a:endParaRPr lang="en-US" sz="900" dirty="0"/>
          </a:p>
        </p:txBody>
      </p:sp>
    </p:spTree>
    <p:extLst>
      <p:ext uri="{BB962C8B-B14F-4D97-AF65-F5344CB8AC3E}">
        <p14:creationId xmlns:p14="http://schemas.microsoft.com/office/powerpoint/2010/main" val="529219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4">
            <a:extLst>
              <a:ext uri="{FF2B5EF4-FFF2-40B4-BE49-F238E27FC236}">
                <a16:creationId xmlns:a16="http://schemas.microsoft.com/office/drawing/2014/main" id="{ED3E3F96-2FE8-3C96-0FF2-DD032D30DF31}"/>
              </a:ext>
            </a:extLst>
          </p:cNvPr>
          <p:cNvSpPr>
            <a:spLocks noGrp="1"/>
          </p:cNvSpPr>
          <p:nvPr>
            <p:ph idx="1"/>
          </p:nvPr>
        </p:nvSpPr>
        <p:spPr>
          <a:xfrm>
            <a:off x="640080" y="2872899"/>
            <a:ext cx="4243589" cy="3320668"/>
          </a:xfrm>
        </p:spPr>
        <p:txBody>
          <a:bodyPr>
            <a:normAutofit/>
          </a:bodyPr>
          <a:lstStyle/>
          <a:p>
            <a:pPr marL="0" indent="0">
              <a:buNone/>
            </a:pPr>
            <a:r>
              <a:rPr lang="en-US" sz="8000" dirty="0"/>
              <a:t>2015138</a:t>
            </a:r>
          </a:p>
          <a:p>
            <a:endParaRPr lang="en-US" sz="2200" dirty="0"/>
          </a:p>
          <a:p>
            <a:pPr marL="0" indent="0">
              <a:buNone/>
            </a:pPr>
            <a:endParaRPr lang="en-US" sz="2200" dirty="0"/>
          </a:p>
        </p:txBody>
      </p:sp>
      <p:pic>
        <p:nvPicPr>
          <p:cNvPr id="7" name="Picture 6">
            <a:extLst>
              <a:ext uri="{FF2B5EF4-FFF2-40B4-BE49-F238E27FC236}">
                <a16:creationId xmlns:a16="http://schemas.microsoft.com/office/drawing/2014/main" id="{7A894F0D-77B9-2B6F-3A39-5D8AE4791B37}"/>
              </a:ext>
            </a:extLst>
          </p:cNvPr>
          <p:cNvPicPr>
            <a:picLocks noChangeAspect="1"/>
          </p:cNvPicPr>
          <p:nvPr/>
        </p:nvPicPr>
        <p:blipFill rotWithShape="1">
          <a:blip r:embed="rId3"/>
          <a:srcRect b="30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622533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B3B50F-F450-876D-EA3F-B9C589502BFE}"/>
              </a:ext>
            </a:extLst>
          </p:cNvPr>
          <p:cNvPicPr>
            <a:picLocks noChangeAspect="1"/>
          </p:cNvPicPr>
          <p:nvPr/>
        </p:nvPicPr>
        <p:blipFill>
          <a:blip r:embed="rId3"/>
          <a:stretch>
            <a:fillRect/>
          </a:stretch>
        </p:blipFill>
        <p:spPr>
          <a:xfrm>
            <a:off x="3110" y="-1"/>
            <a:ext cx="12192001" cy="6858001"/>
          </a:xfrm>
          <a:prstGeom prst="rect">
            <a:avLst/>
          </a:prstGeom>
        </p:spPr>
      </p:pic>
      <p:sp>
        <p:nvSpPr>
          <p:cNvPr id="2" name="Title 1">
            <a:extLst>
              <a:ext uri="{FF2B5EF4-FFF2-40B4-BE49-F238E27FC236}">
                <a16:creationId xmlns:a16="http://schemas.microsoft.com/office/drawing/2014/main" id="{9A6DB638-BB14-05AC-D494-917912E1ECD6}"/>
              </a:ext>
            </a:extLst>
          </p:cNvPr>
          <p:cNvSpPr>
            <a:spLocks noGrp="1"/>
          </p:cNvSpPr>
          <p:nvPr>
            <p:ph type="title"/>
          </p:nvPr>
        </p:nvSpPr>
        <p:spPr/>
        <p:txBody>
          <a:bodyPr anchor="t">
            <a:normAutofit/>
          </a:bodyPr>
          <a:lstStyle/>
          <a:p>
            <a:pPr>
              <a:lnSpc>
                <a:spcPct val="90000"/>
              </a:lnSpc>
            </a:pPr>
            <a:br>
              <a:rPr lang="en-US" sz="2400" dirty="0"/>
            </a:br>
            <a:r>
              <a:rPr lang="en-US" sz="4000" dirty="0"/>
              <a:t>Today’s Learning Objectives	</a:t>
            </a:r>
            <a:endParaRPr lang="en-US" sz="2400" dirty="0"/>
          </a:p>
        </p:txBody>
      </p:sp>
      <p:graphicFrame>
        <p:nvGraphicFramePr>
          <p:cNvPr id="35" name="Content Placeholder 2">
            <a:extLst>
              <a:ext uri="{FF2B5EF4-FFF2-40B4-BE49-F238E27FC236}">
                <a16:creationId xmlns:a16="http://schemas.microsoft.com/office/drawing/2014/main" id="{A74BB9CF-98A9-AEE6-EFC0-2B6692175118}"/>
              </a:ext>
            </a:extLst>
          </p:cNvPr>
          <p:cNvGraphicFramePr/>
          <p:nvPr>
            <p:extLst>
              <p:ext uri="{D42A27DB-BD31-4B8C-83A1-F6EECF244321}">
                <p14:modId xmlns:p14="http://schemas.microsoft.com/office/powerpoint/2010/main" val="3838410781"/>
              </p:ext>
            </p:extLst>
          </p:nvPr>
        </p:nvGraphicFramePr>
        <p:xfrm>
          <a:off x="609599" y="1393712"/>
          <a:ext cx="10972802" cy="43525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80764509"/>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olor Cover">
            <a:extLst>
              <a:ext uri="{FF2B5EF4-FFF2-40B4-BE49-F238E27FC236}">
                <a16:creationId xmlns:a16="http://schemas.microsoft.com/office/drawing/2014/main" id="{63C1F321-BB96-4700-B3CE-1A6156067F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3FA1AD64-F15F-417D-956C-B2C211FC90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1" y="0"/>
            <a:ext cx="6064235" cy="6858000"/>
            <a:chOff x="651279" y="598259"/>
            <a:chExt cx="10889442" cy="5680742"/>
          </a:xfrm>
        </p:grpSpPr>
        <p:sp>
          <p:nvSpPr>
            <p:cNvPr id="27" name="Color">
              <a:extLst>
                <a:ext uri="{FF2B5EF4-FFF2-40B4-BE49-F238E27FC236}">
                  <a16:creationId xmlns:a16="http://schemas.microsoft.com/office/drawing/2014/main" id="{5F3C79B0-E0DE-407E-B550-3FDEB67B00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Color">
              <a:extLst>
                <a:ext uri="{FF2B5EF4-FFF2-40B4-BE49-F238E27FC236}">
                  <a16:creationId xmlns:a16="http://schemas.microsoft.com/office/drawing/2014/main" id="{A1A2DFA8-F321-4204-9B31-A3713BC652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30" name="Freeform: Shape 29">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31" name="Freeform: Shape 30">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32" name="Freeform: Shape 31">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33" name="Freeform: Shape 32">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34" name="Freeform: Shape 33">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2" name="Freeform: Shape 21">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3" name="Freeform: Shape 22">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grpSp>
      <p:sp>
        <p:nvSpPr>
          <p:cNvPr id="2" name="Title 1">
            <a:extLst>
              <a:ext uri="{FF2B5EF4-FFF2-40B4-BE49-F238E27FC236}">
                <a16:creationId xmlns:a16="http://schemas.microsoft.com/office/drawing/2014/main" id="{09348ACC-C45C-E476-E324-71A65D303CF8}"/>
              </a:ext>
            </a:extLst>
          </p:cNvPr>
          <p:cNvSpPr>
            <a:spLocks noGrp="1"/>
          </p:cNvSpPr>
          <p:nvPr>
            <p:ph type="title"/>
          </p:nvPr>
        </p:nvSpPr>
        <p:spPr>
          <a:xfrm>
            <a:off x="789708" y="841664"/>
            <a:ext cx="4874661" cy="5156800"/>
          </a:xfrm>
        </p:spPr>
        <p:txBody>
          <a:bodyPr vert="horz" lIns="91440" tIns="45720" rIns="91440" bIns="45720" rtlCol="0" anchor="ctr">
            <a:normAutofit/>
          </a:bodyPr>
          <a:lstStyle/>
          <a:p>
            <a:r>
              <a:rPr lang="en-US" sz="4800" kern="1200" dirty="0">
                <a:solidFill>
                  <a:schemeClr val="bg1"/>
                </a:solidFill>
                <a:latin typeface="+mj-lt"/>
                <a:ea typeface="+mj-ea"/>
                <a:cs typeface="+mj-cs"/>
              </a:rPr>
              <a:t>Insurance</a:t>
            </a:r>
          </a:p>
        </p:txBody>
      </p:sp>
      <p:sp>
        <p:nvSpPr>
          <p:cNvPr id="3" name="Content Placeholder 2">
            <a:extLst>
              <a:ext uri="{FF2B5EF4-FFF2-40B4-BE49-F238E27FC236}">
                <a16:creationId xmlns:a16="http://schemas.microsoft.com/office/drawing/2014/main" id="{A6241EF8-9D47-5F4C-CC7C-266C1479EBF9}"/>
              </a:ext>
            </a:extLst>
          </p:cNvPr>
          <p:cNvSpPr>
            <a:spLocks noGrp="1"/>
          </p:cNvSpPr>
          <p:nvPr>
            <p:ph type="body" idx="1"/>
          </p:nvPr>
        </p:nvSpPr>
        <p:spPr>
          <a:xfrm>
            <a:off x="6534687" y="841664"/>
            <a:ext cx="5218698" cy="5156800"/>
          </a:xfrm>
        </p:spPr>
        <p:txBody>
          <a:bodyPr vert="horz" lIns="91440" tIns="45720" rIns="91440" bIns="45720" rtlCol="0" anchor="ctr">
            <a:normAutofit/>
          </a:bodyPr>
          <a:lstStyle/>
          <a:p>
            <a:endParaRPr lang="en-US" kern="1200" dirty="0">
              <a:solidFill>
                <a:schemeClr val="tx2"/>
              </a:solidFill>
              <a:latin typeface="+mn-lt"/>
              <a:ea typeface="+mn-ea"/>
              <a:cs typeface="+mn-cs"/>
            </a:endParaRPr>
          </a:p>
          <a:p>
            <a:endParaRPr lang="en-US" kern="1200" dirty="0">
              <a:solidFill>
                <a:schemeClr val="tx2"/>
              </a:solidFill>
              <a:latin typeface="+mn-lt"/>
              <a:ea typeface="+mn-ea"/>
              <a:cs typeface="+mn-cs"/>
            </a:endParaRPr>
          </a:p>
          <a:p>
            <a:r>
              <a:rPr lang="en-US" sz="4000" kern="1200" dirty="0">
                <a:solidFill>
                  <a:schemeClr val="tx2"/>
                </a:solidFill>
                <a:latin typeface="+mj-lt"/>
                <a:ea typeface="+mn-ea"/>
                <a:cs typeface="+mn-cs"/>
              </a:rPr>
              <a:t>Insurance is one of many ways to </a:t>
            </a:r>
          </a:p>
          <a:p>
            <a:r>
              <a:rPr lang="en-US" sz="4000" kern="1200" dirty="0">
                <a:solidFill>
                  <a:schemeClr val="tx2"/>
                </a:solidFill>
                <a:latin typeface="+mj-lt"/>
                <a:ea typeface="+mn-ea"/>
                <a:cs typeface="+mn-cs"/>
              </a:rPr>
              <a:t>manage risk…</a:t>
            </a:r>
          </a:p>
        </p:txBody>
      </p:sp>
    </p:spTree>
    <p:extLst>
      <p:ext uri="{BB962C8B-B14F-4D97-AF65-F5344CB8AC3E}">
        <p14:creationId xmlns:p14="http://schemas.microsoft.com/office/powerpoint/2010/main" val="2850338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5CA426-DED9-5D13-D2D0-DF33087C6E1F}"/>
              </a:ext>
            </a:extLst>
          </p:cNvPr>
          <p:cNvSpPr>
            <a:spLocks noGrp="1"/>
          </p:cNvSpPr>
          <p:nvPr>
            <p:ph idx="1"/>
          </p:nvPr>
        </p:nvSpPr>
        <p:spPr>
          <a:xfrm>
            <a:off x="511629" y="1698171"/>
            <a:ext cx="10515600" cy="3695020"/>
          </a:xfrm>
        </p:spPr>
        <p:txBody>
          <a:bodyPr>
            <a:normAutofit/>
          </a:bodyPr>
          <a:lstStyle/>
          <a:p>
            <a:pPr marL="0" indent="0">
              <a:buNone/>
            </a:pPr>
            <a:r>
              <a:rPr lang="en-US" b="1" dirty="0">
                <a:latin typeface="Aptos" panose="020B0004020202020204" pitchFamily="34" charset="0"/>
              </a:rPr>
              <a:t>Risk Appetite</a:t>
            </a:r>
          </a:p>
          <a:p>
            <a:pPr marL="0" indent="0">
              <a:buNone/>
            </a:pPr>
            <a:endParaRPr lang="en-US" b="1" dirty="0">
              <a:latin typeface="Aptos" panose="020B0004020202020204" pitchFamily="34" charset="0"/>
            </a:endParaRPr>
          </a:p>
          <a:p>
            <a:pPr marL="0" indent="0">
              <a:buNone/>
            </a:pPr>
            <a:r>
              <a:rPr lang="en-US" b="1" dirty="0">
                <a:latin typeface="Aptos" panose="020B0004020202020204" pitchFamily="34" charset="0"/>
              </a:rPr>
              <a:t>The level of risk an organization is willing to retain or transfer to achieve their strategic goals.</a:t>
            </a:r>
          </a:p>
          <a:p>
            <a:pPr marL="0" indent="0">
              <a:buNone/>
            </a:pPr>
            <a:endParaRPr lang="en-US"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p:txBody>
      </p:sp>
      <p:pic>
        <p:nvPicPr>
          <p:cNvPr id="4" name="Picture 3" descr="A colorful gauge with a black circle&#10;&#10;Description automatically generated">
            <a:extLst>
              <a:ext uri="{FF2B5EF4-FFF2-40B4-BE49-F238E27FC236}">
                <a16:creationId xmlns:a16="http://schemas.microsoft.com/office/drawing/2014/main" id="{2AA359B5-422C-0342-252C-C49B9FC6023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566484" y="3332747"/>
            <a:ext cx="3352799" cy="302431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prst="coolSlant"/>
            <a:contourClr>
              <a:srgbClr val="333333"/>
            </a:contourClr>
          </a:sp3d>
        </p:spPr>
      </p:pic>
    </p:spTree>
    <p:extLst>
      <p:ext uri="{BB962C8B-B14F-4D97-AF65-F5344CB8AC3E}">
        <p14:creationId xmlns:p14="http://schemas.microsoft.com/office/powerpoint/2010/main" val="285609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ACC80B9-C4BD-71BE-D80E-8E359623ED03}"/>
              </a:ext>
            </a:extLst>
          </p:cNvPr>
          <p:cNvPicPr>
            <a:picLocks noChangeAspect="1"/>
          </p:cNvPicPr>
          <p:nvPr/>
        </p:nvPicPr>
        <p:blipFill>
          <a:blip r:embed="rId3"/>
          <a:stretch>
            <a:fillRect/>
          </a:stretch>
        </p:blipFill>
        <p:spPr>
          <a:xfrm>
            <a:off x="-1" y="-1"/>
            <a:ext cx="12192001" cy="6858001"/>
          </a:xfrm>
          <a:prstGeom prst="rect">
            <a:avLst/>
          </a:prstGeom>
        </p:spPr>
      </p:pic>
      <p:graphicFrame>
        <p:nvGraphicFramePr>
          <p:cNvPr id="2" name="Diagram 1"/>
          <p:cNvGraphicFramePr/>
          <p:nvPr/>
        </p:nvGraphicFramePr>
        <p:xfrm>
          <a:off x="3022698" y="1187310"/>
          <a:ext cx="6357276" cy="46825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Box 8"/>
          <p:cNvSpPr txBox="1"/>
          <p:nvPr/>
        </p:nvSpPr>
        <p:spPr>
          <a:xfrm>
            <a:off x="2013514" y="504510"/>
            <a:ext cx="8310357" cy="769441"/>
          </a:xfrm>
          <a:prstGeom prst="rect">
            <a:avLst/>
          </a:prstGeom>
          <a:noFill/>
        </p:spPr>
        <p:txBody>
          <a:bodyPr wrap="square" rtlCol="0">
            <a:spAutoFit/>
          </a:bodyPr>
          <a:lstStyle/>
          <a:p>
            <a:pPr algn="ctr"/>
            <a:r>
              <a:rPr lang="en-US" sz="4400" b="1" dirty="0">
                <a:solidFill>
                  <a:srgbClr val="0070C0"/>
                </a:solidFill>
              </a:rPr>
              <a:t>The Risk Management Process</a:t>
            </a:r>
          </a:p>
        </p:txBody>
      </p:sp>
    </p:spTree>
    <p:extLst>
      <p:ext uri="{BB962C8B-B14F-4D97-AF65-F5344CB8AC3E}">
        <p14:creationId xmlns:p14="http://schemas.microsoft.com/office/powerpoint/2010/main" val="2856260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AF36D94-186C-A8C8-D775-5E871A131165}"/>
              </a:ext>
            </a:extLst>
          </p:cNvPr>
          <p:cNvPicPr>
            <a:picLocks/>
          </p:cNvPicPr>
          <p:nvPr>
            <p:custDataLst>
              <p:tags r:id="rId2"/>
            </p:custDataLst>
          </p:nvPr>
        </p:nvPicPr>
        <p:blipFill>
          <a:blip r:embed="rId8"/>
          <a:stretch>
            <a:fillRect/>
          </a:stretch>
        </p:blipFill>
        <p:spPr>
          <a:xfrm>
            <a:off x="3201670" y="508000"/>
            <a:ext cx="1219200" cy="510126"/>
          </a:xfrm>
          <a:prstGeom prst="rect">
            <a:avLst/>
          </a:prstGeom>
        </p:spPr>
      </p:pic>
      <p:sp>
        <p:nvSpPr>
          <p:cNvPr id="6" name="Rectangle 5">
            <a:extLst>
              <a:ext uri="{FF2B5EF4-FFF2-40B4-BE49-F238E27FC236}">
                <a16:creationId xmlns:a16="http://schemas.microsoft.com/office/drawing/2014/main" id="{CCBCA4B2-953C-C10E-2A92-116E46E3163E}"/>
              </a:ext>
            </a:extLst>
          </p:cNvPr>
          <p:cNvSpPr/>
          <p:nvPr>
            <p:custDataLst>
              <p:tags r:id="rId3"/>
            </p:custDataLst>
          </p:nvPr>
        </p:nvSpPr>
        <p:spPr>
          <a:xfrm>
            <a:off x="3200400" y="2571750"/>
            <a:ext cx="8483600" cy="1714500"/>
          </a:xfrm>
          <a:prstGeom prst="rect">
            <a:avLst/>
          </a:prstGeom>
          <a:noFill/>
          <a:ln w="1905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600" b="1" dirty="0">
                <a:solidFill>
                  <a:srgbClr val="5B5B5B"/>
                </a:solidFill>
              </a:rPr>
              <a:t>How can the Risk Management Process  help your entity?
</a:t>
            </a:r>
          </a:p>
        </p:txBody>
      </p:sp>
      <p:sp>
        <p:nvSpPr>
          <p:cNvPr id="7" name="Rectangle 6">
            <a:extLst>
              <a:ext uri="{FF2B5EF4-FFF2-40B4-BE49-F238E27FC236}">
                <a16:creationId xmlns:a16="http://schemas.microsoft.com/office/drawing/2014/main" id="{CE6FCC1A-F575-B3D5-44D1-B693179902FB}"/>
              </a:ext>
            </a:extLst>
          </p:cNvPr>
          <p:cNvSpPr/>
          <p:nvPr>
            <p:custDataLst>
              <p:tags r:id="rId4"/>
            </p:custDataLst>
          </p:nvPr>
        </p:nvSpPr>
        <p:spPr>
          <a:xfrm>
            <a:off x="3200400" y="6096000"/>
            <a:ext cx="8737600" cy="510125"/>
          </a:xfrm>
          <a:prstGeom prst="rect">
            <a:avLst/>
          </a:prstGeom>
          <a:noFill/>
          <a:ln w="1905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300" b="1" dirty="0">
                <a:solidFill>
                  <a:srgbClr val="5B5B5B"/>
                </a:solidFill>
              </a:rPr>
              <a:t>ⓘ</a:t>
            </a:r>
            <a:r>
              <a:rPr lang="en-US" sz="1400" dirty="0">
                <a:solidFill>
                  <a:srgbClr val="5B5B5B"/>
                </a:solidFill>
              </a:rPr>
              <a:t> Start presenting to display the poll results on this slide.</a:t>
            </a:r>
          </a:p>
        </p:txBody>
      </p:sp>
      <p:pic>
        <p:nvPicPr>
          <p:cNvPr id="4" name="Picture 3">
            <a:extLst>
              <a:ext uri="{FF2B5EF4-FFF2-40B4-BE49-F238E27FC236}">
                <a16:creationId xmlns:a16="http://schemas.microsoft.com/office/drawing/2014/main" id="{C34BB019-877A-8CE0-0C03-C2EFD6BE0341}"/>
              </a:ext>
            </a:extLst>
          </p:cNvPr>
          <p:cNvPicPr>
            <a:picLocks/>
          </p:cNvPicPr>
          <p:nvPr>
            <p:custDataLst>
              <p:tags r:id="rId5"/>
            </p:custDataLst>
          </p:nvPr>
        </p:nvPicPr>
        <p:blipFill>
          <a:blip r:embed="rId9"/>
          <a:stretch>
            <a:fillRect/>
          </a:stretch>
        </p:blipFill>
        <p:spPr>
          <a:xfrm>
            <a:off x="508000" y="2209800"/>
            <a:ext cx="2438400" cy="2438400"/>
          </a:xfrm>
          <a:prstGeom prst="rect">
            <a:avLst/>
          </a:prstGeom>
        </p:spPr>
      </p:pic>
    </p:spTree>
    <p:custDataLst>
      <p:tags r:id="rId1"/>
    </p:custDataLst>
    <p:extLst>
      <p:ext uri="{BB962C8B-B14F-4D97-AF65-F5344CB8AC3E}">
        <p14:creationId xmlns:p14="http://schemas.microsoft.com/office/powerpoint/2010/main" val="1304962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9EB1F9-9DA8-A539-1EBC-5DFD110C2DF6}"/>
              </a:ext>
            </a:extLst>
          </p:cNvPr>
          <p:cNvPicPr>
            <a:picLocks noChangeAspect="1"/>
          </p:cNvPicPr>
          <p:nvPr/>
        </p:nvPicPr>
        <p:blipFill>
          <a:blip r:embed="rId3"/>
          <a:stretch>
            <a:fillRect/>
          </a:stretch>
        </p:blipFill>
        <p:spPr>
          <a:xfrm>
            <a:off x="-1" y="-1"/>
            <a:ext cx="12192001" cy="6858001"/>
          </a:xfrm>
          <a:prstGeom prst="rect">
            <a:avLst/>
          </a:prstGeom>
        </p:spPr>
      </p:pic>
      <p:sp>
        <p:nvSpPr>
          <p:cNvPr id="2" name="Title 1">
            <a:extLst>
              <a:ext uri="{FF2B5EF4-FFF2-40B4-BE49-F238E27FC236}">
                <a16:creationId xmlns:a16="http://schemas.microsoft.com/office/drawing/2014/main" id="{09348ACC-C45C-E476-E324-71A65D303CF8}"/>
              </a:ext>
            </a:extLst>
          </p:cNvPr>
          <p:cNvSpPr>
            <a:spLocks noGrp="1"/>
          </p:cNvSpPr>
          <p:nvPr>
            <p:ph type="title"/>
          </p:nvPr>
        </p:nvSpPr>
        <p:spPr/>
        <p:txBody>
          <a:bodyPr anchor="t">
            <a:normAutofit/>
          </a:bodyPr>
          <a:lstStyle/>
          <a:p>
            <a:pPr algn="ctr">
              <a:lnSpc>
                <a:spcPct val="90000"/>
              </a:lnSpc>
            </a:pPr>
            <a:br>
              <a:rPr lang="en-US" sz="3500" dirty="0"/>
            </a:br>
            <a:r>
              <a:rPr lang="en-US" sz="3500" dirty="0"/>
              <a:t>Three Entities, Three Different Insurance Programs</a:t>
            </a:r>
          </a:p>
        </p:txBody>
      </p:sp>
      <p:graphicFrame>
        <p:nvGraphicFramePr>
          <p:cNvPr id="15" name="Content Placeholder 2">
            <a:extLst>
              <a:ext uri="{FF2B5EF4-FFF2-40B4-BE49-F238E27FC236}">
                <a16:creationId xmlns:a16="http://schemas.microsoft.com/office/drawing/2014/main" id="{ACB34F85-7405-25EF-0B2A-BCC5C3FFDD2B}"/>
              </a:ext>
            </a:extLst>
          </p:cNvPr>
          <p:cNvGraphicFramePr/>
          <p:nvPr>
            <p:extLst>
              <p:ext uri="{D42A27DB-BD31-4B8C-83A1-F6EECF244321}">
                <p14:modId xmlns:p14="http://schemas.microsoft.com/office/powerpoint/2010/main" val="493068213"/>
              </p:ext>
            </p:extLst>
          </p:nvPr>
        </p:nvGraphicFramePr>
        <p:xfrm>
          <a:off x="609599" y="1393712"/>
          <a:ext cx="10972802" cy="43525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7455336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2"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Graphic spid="15" grpId="1">
        <p:bldAsOne/>
      </p:bldGraphic>
      <p:bldGraphic spid="15" grpId="2">
        <p:bldAsOne/>
      </p:bldGraphic>
    </p:bldLst>
  </p:timing>
</p:sld>
</file>

<file path=ppt/tags/tag1.xml><?xml version="1.0" encoding="utf-8"?>
<p:tagLst xmlns:a="http://schemas.openxmlformats.org/drawingml/2006/main" xmlns:r="http://schemas.openxmlformats.org/officeDocument/2006/relationships" xmlns:p="http://schemas.openxmlformats.org/presentationml/2006/main">
  <p:tag name="SLIDO_APP_VERSION" val="1.8.0.4807"/>
  <p:tag name="SLIDO_PRESENTATION_ID" val="00000000-0000-0000-0000-000000000000"/>
  <p:tag name="SLIDO_EVENT_UUID" val="1c337ece-cac6-4ab6-aeb0-0414e6141b35"/>
  <p:tag name="SLIDO_EVENT_SECTION_UUID" val="da58cfe5-e11d-4186-adce-894b88220f6a"/>
</p:tagLst>
</file>

<file path=ppt/tags/tag10.xml><?xml version="1.0" encoding="utf-8"?>
<p:tagLst xmlns:a="http://schemas.openxmlformats.org/drawingml/2006/main" xmlns:r="http://schemas.openxmlformats.org/officeDocument/2006/relationships" xmlns:p="http://schemas.openxmlformats.org/presentationml/2006/main">
  <p:tag name="SLIDO_ELEMENT" val="footer"/>
</p:tagLst>
</file>

<file path=ppt/tags/tag11.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2.xml><?xml version="1.0" encoding="utf-8"?>
<p:tagLst xmlns:a="http://schemas.openxmlformats.org/drawingml/2006/main" xmlns:r="http://schemas.openxmlformats.org/officeDocument/2006/relationships" xmlns:p="http://schemas.openxmlformats.org/presentationml/2006/main">
  <p:tag name="SLIDO_METADATA" val="eyJUaW1lc3RhbXAiOjE3MTE0MDE4NTh9"/>
  <p:tag name="SLIDO_TYPE" val="SlidoPoll"/>
  <p:tag name="SLIDO_POLL_UUID" val="19c9c6a8-e451-4908-96c6-9e28f8a46938"/>
  <p:tag name="SLIDO_TIMELINE" val="W3sicG9sbFF1ZXN0aW9uVXVpZCI6IjYzYzIxN2JlLTA0ZWUtNGNhMi1hNDUwLTlkMWZjZDEyY2NmZSIsInNob3dSZXN1bHRzIjp0cnVlLCJzaG93Q29ycmVjdEFuc3dlcnMiOmZhbHNlLCJ2b3RpbmdMb2NrZWQiOmZhbHNlfV0="/>
</p:tagLst>
</file>

<file path=ppt/tags/tag3.xml><?xml version="1.0" encoding="utf-8"?>
<p:tagLst xmlns:a="http://schemas.openxmlformats.org/drawingml/2006/main" xmlns:r="http://schemas.openxmlformats.org/officeDocument/2006/relationships" xmlns:p="http://schemas.openxmlformats.org/presentationml/2006/main">
  <p:tag name="SLIDO_ELEMENT" val="logo"/>
</p:tagLst>
</file>

<file path=ppt/tags/tag4.xml><?xml version="1.0" encoding="utf-8"?>
<p:tagLst xmlns:a="http://schemas.openxmlformats.org/drawingml/2006/main" xmlns:r="http://schemas.openxmlformats.org/officeDocument/2006/relationships" xmlns:p="http://schemas.openxmlformats.org/presentationml/2006/main">
  <p:tag name="SLIDO_ELEMENT" val="title"/>
</p:tagLst>
</file>

<file path=ppt/tags/tag5.xml><?xml version="1.0" encoding="utf-8"?>
<p:tagLst xmlns:a="http://schemas.openxmlformats.org/drawingml/2006/main" xmlns:r="http://schemas.openxmlformats.org/officeDocument/2006/relationships" xmlns:p="http://schemas.openxmlformats.org/presentationml/2006/main">
  <p:tag name="SLIDO_ELEMENT" val="footer"/>
</p:tagLst>
</file>

<file path=ppt/tags/tag6.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7.xml><?xml version="1.0" encoding="utf-8"?>
<p:tagLst xmlns:a="http://schemas.openxmlformats.org/drawingml/2006/main" xmlns:r="http://schemas.openxmlformats.org/officeDocument/2006/relationships" xmlns:p="http://schemas.openxmlformats.org/presentationml/2006/main">
  <p:tag name="SLIDO_METADATA" val="eyJUaW1lc3RhbXAiOjE3MTE0MDI0NTB9"/>
  <p:tag name="SLIDO_TYPE" val="SlidoPoll"/>
  <p:tag name="SLIDO_POLL_UUID" val="c250f711-cb4d-442e-8840-989256b06bbd"/>
  <p:tag name="SLIDO_TIMELINE" val="W3sicG9sbFF1ZXN0aW9uVXVpZCI6IjE5NmEwYTI4LWJiZGMtNDg2YS05MmMyLTJlNDU3MTZkYjFkZCIsInNob3dSZXN1bHRzIjp0cnVlLCJzaG93Q29ycmVjdEFuc3dlcnMiOmZhbHNlLCJ2b3RpbmdMb2NrZWQiOmZhbHNlfV0="/>
</p:tagLst>
</file>

<file path=ppt/tags/tag8.xml><?xml version="1.0" encoding="utf-8"?>
<p:tagLst xmlns:a="http://schemas.openxmlformats.org/drawingml/2006/main" xmlns:r="http://schemas.openxmlformats.org/officeDocument/2006/relationships" xmlns:p="http://schemas.openxmlformats.org/presentationml/2006/main">
  <p:tag name="SLIDO_ELEMENT" val="logo"/>
</p:tagLst>
</file>

<file path=ppt/tags/tag9.xml><?xml version="1.0" encoding="utf-8"?>
<p:tagLst xmlns:a="http://schemas.openxmlformats.org/drawingml/2006/main" xmlns:r="http://schemas.openxmlformats.org/officeDocument/2006/relationships" xmlns:p="http://schemas.openxmlformats.org/presentationml/2006/main">
  <p:tag name="SLIDO_ELEMENT" val="title"/>
</p:tagLst>
</file>

<file path=ppt/theme/theme1.xml><?xml version="1.0" encoding="utf-8"?>
<a:theme xmlns:a="http://schemas.openxmlformats.org/drawingml/2006/main" name="Simple Black Background">
  <a:themeElements>
    <a:clrScheme name="Custom 1">
      <a:dk1>
        <a:srgbClr val="FFFFFF"/>
      </a:dk1>
      <a:lt1>
        <a:srgbClr val="000000"/>
      </a:lt1>
      <a:dk2>
        <a:srgbClr val="DDC86D"/>
      </a:dk2>
      <a:lt2>
        <a:srgbClr val="3E3E3E"/>
      </a:lt2>
      <a:accent1>
        <a:srgbClr val="E7C567"/>
      </a:accent1>
      <a:accent2>
        <a:srgbClr val="847B63"/>
      </a:accent2>
      <a:accent3>
        <a:srgbClr val="636363"/>
      </a:accent3>
      <a:accent4>
        <a:srgbClr val="AD9D68"/>
      </a:accent4>
      <a:accent5>
        <a:srgbClr val="BFA754"/>
      </a:accent5>
      <a:accent6>
        <a:srgbClr val="E6DFC5"/>
      </a:accent6>
      <a:hlink>
        <a:srgbClr val="4F81BD"/>
      </a:hlink>
      <a:folHlink>
        <a:srgbClr val="FFC000"/>
      </a:folHlink>
    </a:clrScheme>
    <a:fontScheme name="TAC50">
      <a:majorFont>
        <a:latin typeface="Arial Nova"/>
        <a:ea typeface="Calibri"/>
        <a:cs typeface="Calibri"/>
      </a:majorFont>
      <a:minorFont>
        <a:latin typeface="Arial Nov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35000"/>
              </a:srgbClr>
            </a:outerShdw>
          </a:effectLst>
        </a:effectStyle>
        <a:effectStyle>
          <a:effectLst>
            <a:outerShdw blurRad="50800" dist="254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50800" dist="25400" dir="5400000" rotWithShape="0">
            <a:srgbClr val="000000">
              <a:alpha val="35000"/>
            </a:srgbClr>
          </a:outerShdw>
        </a:effectLst>
        <a:sp3d/>
      </a:spPr>
      <a:bodyPr rot="0" spcFirstLastPara="1" vertOverflow="overflow" horzOverflow="overflow" vert="horz" wrap="square" lIns="65023" tIns="65023" rIns="65023" bIns="65023" numCol="1" spcCol="38100" rtlCol="0" anchor="ctr">
        <a:spAutoFit/>
      </a:bodyPr>
      <a:lstStyle>
        <a:defPPr marL="0" marR="0" indent="0" algn="l" defTabSz="65024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50800" dist="254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65023" tIns="65023" rIns="65023" bIns="65023" numCol="1" spcCol="38100" rtlCol="0" anchor="t">
        <a:spAutoFit/>
      </a:bodyPr>
      <a:lstStyle>
        <a:defPPr marL="0" marR="0" indent="0" algn="l" defTabSz="65024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Presentation4" id="{D3C7D8AA-42EF-4514-914E-E3D2D00787DA}" vid="{9377D21C-E464-45FC-B909-0BF2DAE1D2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902411c-329d-4ca8-93b0-a814687329f5" xsi:nil="true"/>
    <lcf76f155ced4ddcb4097134ff3c332f xmlns="e2880697-2bec-4e03-b837-fe5388ce9f99">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DAE6BF0282BA54FBA39456E28793397" ma:contentTypeVersion="18" ma:contentTypeDescription="Create a new document." ma:contentTypeScope="" ma:versionID="3f538555aced066d22ab27793272e8f9">
  <xsd:schema xmlns:xsd="http://www.w3.org/2001/XMLSchema" xmlns:xs="http://www.w3.org/2001/XMLSchema" xmlns:p="http://schemas.microsoft.com/office/2006/metadata/properties" xmlns:ns2="e2880697-2bec-4e03-b837-fe5388ce9f99" xmlns:ns3="d902411c-329d-4ca8-93b0-a814687329f5" targetNamespace="http://schemas.microsoft.com/office/2006/metadata/properties" ma:root="true" ma:fieldsID="8b5425c93601a35432767e424bb425b1" ns2:_="" ns3:_="">
    <xsd:import namespace="e2880697-2bec-4e03-b837-fe5388ce9f99"/>
    <xsd:import namespace="d902411c-329d-4ca8-93b0-a814687329f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AutoKeyPoints" minOccurs="0"/>
                <xsd:element ref="ns2:MediaServiceKeyPoints"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880697-2bec-4e03-b837-fe5388ce9f9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a05c2eb-d2c0-41df-817a-9abe70ce6ca6"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902411c-329d-4ca8-93b0-a814687329f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550ae61-13ec-44b8-ab9c-923b00b5ff01}" ma:internalName="TaxCatchAll" ma:showField="CatchAllData" ma:web="d902411c-329d-4ca8-93b0-a814687329f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CFCC559-57A2-4353-88BE-C46E17443426}">
  <ds:schemaRefs>
    <ds:schemaRef ds:uri="http://schemas.microsoft.com/office/infopath/2007/PartnerControls"/>
    <ds:schemaRef ds:uri="http://purl.org/dc/elements/1.1/"/>
    <ds:schemaRef ds:uri="http://schemas.microsoft.com/office/2006/documentManagement/types"/>
    <ds:schemaRef ds:uri="http://schemas.openxmlformats.org/package/2006/metadata/core-properties"/>
    <ds:schemaRef ds:uri="http://purl.org/dc/terms/"/>
    <ds:schemaRef ds:uri="http://schemas.microsoft.com/office/2006/metadata/properties"/>
    <ds:schemaRef ds:uri="http://www.w3.org/XML/1998/namespace"/>
    <ds:schemaRef ds:uri="a6b586cc-f5f6-4a9d-a200-d4dc8634f793"/>
    <ds:schemaRef ds:uri="3e0b4296-8030-4fca-9c9c-3185d40e8167"/>
    <ds:schemaRef ds:uri="http://purl.org/dc/dcmitype/"/>
  </ds:schemaRefs>
</ds:datastoreItem>
</file>

<file path=customXml/itemProps2.xml><?xml version="1.0" encoding="utf-8"?>
<ds:datastoreItem xmlns:ds="http://schemas.openxmlformats.org/officeDocument/2006/customXml" ds:itemID="{CCE22C6F-CBE8-456E-8AD6-D2CC36FF8DE6}"/>
</file>

<file path=customXml/itemProps3.xml><?xml version="1.0" encoding="utf-8"?>
<ds:datastoreItem xmlns:ds="http://schemas.openxmlformats.org/officeDocument/2006/customXml" ds:itemID="{FBA1C1B3-34C0-4DB9-8D09-F8FC7862EC2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Simple Black Background</Template>
  <TotalTime>25146</TotalTime>
  <Words>2423</Words>
  <Application>Microsoft Office PowerPoint</Application>
  <PresentationFormat>Widescreen</PresentationFormat>
  <Paragraphs>273</Paragraphs>
  <Slides>24</Slides>
  <Notes>24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24</vt:i4>
      </vt:variant>
    </vt:vector>
  </HeadingPairs>
  <TitlesOfParts>
    <vt:vector size="34" baseType="lpstr">
      <vt:lpstr>Aptos</vt:lpstr>
      <vt:lpstr>Aptos Display</vt:lpstr>
      <vt:lpstr>Arial</vt:lpstr>
      <vt:lpstr>Arial Nova</vt:lpstr>
      <vt:lpstr>Calibri</vt:lpstr>
      <vt:lpstr>Calibri Light</vt:lpstr>
      <vt:lpstr>Palatino Linotype</vt:lpstr>
      <vt:lpstr>Wingdings</vt:lpstr>
      <vt:lpstr>Simple Black Background</vt:lpstr>
      <vt:lpstr>Office Theme</vt:lpstr>
      <vt:lpstr>Insurance and Coverage – Caveat Emptor – it is all about the terms and conditions. </vt:lpstr>
      <vt:lpstr>Disclaimer</vt:lpstr>
      <vt:lpstr>PowerPoint Presentation</vt:lpstr>
      <vt:lpstr> Today’s Learning Objectives </vt:lpstr>
      <vt:lpstr>Insurance</vt:lpstr>
      <vt:lpstr>PowerPoint Presentation</vt:lpstr>
      <vt:lpstr>PowerPoint Presentation</vt:lpstr>
      <vt:lpstr>PowerPoint Presentation</vt:lpstr>
      <vt:lpstr> Three Entities, Three Different Insurance Programs</vt:lpstr>
      <vt:lpstr>PowerPoint Presentation</vt:lpstr>
      <vt:lpstr>PowerPoint Presentation</vt:lpstr>
      <vt:lpstr>Automobile Physical Damage</vt:lpstr>
      <vt:lpstr>PowerPoint Presentation</vt:lpstr>
      <vt:lpstr>PowerPoint Presentation</vt:lpstr>
      <vt:lpstr>PowerPoint Presentation</vt:lpstr>
      <vt:lpstr> Professional Liability and Specialty Type Insurance </vt:lpstr>
      <vt:lpstr>PowerPoint Presentation</vt:lpstr>
      <vt:lpstr>Bonds</vt:lpstr>
      <vt:lpstr>Bid Bonds</vt:lpstr>
      <vt:lpstr>PowerPoint Presentation</vt:lpstr>
      <vt:lpstr>PowerPoint Presentation</vt:lpstr>
      <vt:lpstr>Organizing the Project File</vt:lpstr>
      <vt:lpstr>Resources &amp; References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Todd Kisel</dc:creator>
  <cp:lastModifiedBy>Ernesto Galindo</cp:lastModifiedBy>
  <cp:revision>31</cp:revision>
  <cp:lastPrinted>2024-04-11T18:28:41Z</cp:lastPrinted>
  <dcterms:created xsi:type="dcterms:W3CDTF">2023-04-03T02:11:17Z</dcterms:created>
  <dcterms:modified xsi:type="dcterms:W3CDTF">2024-04-15T15:02:22Z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0x010100509D441E13133245AD3E063D1B8EBBAE</vt:lpwstr>
  </property>
  <property fmtid="{D5CDD505-2E9C-101B-9397-08002B2CF9AE}" pid="3" name="SlidoAppVersion">
    <vt:lpwstr>1.8.0.4807</vt:lpwstr>
  </property>
</Properties>
</file>