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4" r:id="rId3"/>
    <p:sldId id="273" r:id="rId4"/>
    <p:sldId id="296" r:id="rId5"/>
    <p:sldId id="286" r:id="rId6"/>
    <p:sldId id="277" r:id="rId7"/>
    <p:sldId id="285" r:id="rId8"/>
    <p:sldId id="315" r:id="rId9"/>
    <p:sldId id="318" r:id="rId10"/>
    <p:sldId id="317" r:id="rId11"/>
    <p:sldId id="262" r:id="rId12"/>
    <p:sldId id="270" r:id="rId13"/>
    <p:sldId id="294" r:id="rId14"/>
    <p:sldId id="308" r:id="rId15"/>
    <p:sldId id="307" r:id="rId16"/>
    <p:sldId id="311" r:id="rId17"/>
    <p:sldId id="313" r:id="rId18"/>
    <p:sldId id="314" r:id="rId19"/>
    <p:sldId id="293" r:id="rId20"/>
    <p:sldId id="312" r:id="rId21"/>
    <p:sldId id="271" r:id="rId22"/>
    <p:sldId id="272" r:id="rId23"/>
    <p:sldId id="289" r:id="rId24"/>
    <p:sldId id="280" r:id="rId25"/>
    <p:sldId id="288" r:id="rId26"/>
    <p:sldId id="281" r:id="rId27"/>
    <p:sldId id="291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DDD2D9-37AF-432A-BE75-3A631629FFF5}" v="2" dt="2024-04-17T11:56:23.2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68843" autoAdjust="0"/>
  </p:normalViewPr>
  <p:slideViewPr>
    <p:cSldViewPr snapToGrid="0">
      <p:cViewPr varScale="1">
        <p:scale>
          <a:sx n="62" d="100"/>
          <a:sy n="62" d="100"/>
        </p:scale>
        <p:origin x="148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 Winckler" userId="7da1ed25-91c2-42b3-a3f2-bba932ce4bdf" providerId="ADAL" clId="{F4DDD2D9-37AF-432A-BE75-3A631629FFF5}"/>
    <pc:docChg chg="undo custSel addSld delSld modSld sldOrd">
      <pc:chgData name="Pete Winckler" userId="7da1ed25-91c2-42b3-a3f2-bba932ce4bdf" providerId="ADAL" clId="{F4DDD2D9-37AF-432A-BE75-3A631629FFF5}" dt="2024-04-17T14:24:55.067" v="1515" actId="20577"/>
      <pc:docMkLst>
        <pc:docMk/>
      </pc:docMkLst>
      <pc:sldChg chg="modSp mod">
        <pc:chgData name="Pete Winckler" userId="7da1ed25-91c2-42b3-a3f2-bba932ce4bdf" providerId="ADAL" clId="{F4DDD2D9-37AF-432A-BE75-3A631629FFF5}" dt="2024-04-17T11:48:57.660" v="1" actId="20577"/>
        <pc:sldMkLst>
          <pc:docMk/>
          <pc:sldMk cId="2879737331" sldId="256"/>
        </pc:sldMkLst>
        <pc:spChg chg="mod">
          <ac:chgData name="Pete Winckler" userId="7da1ed25-91c2-42b3-a3f2-bba932ce4bdf" providerId="ADAL" clId="{F4DDD2D9-37AF-432A-BE75-3A631629FFF5}" dt="2024-04-17T11:48:57.660" v="1" actId="20577"/>
          <ac:spMkLst>
            <pc:docMk/>
            <pc:sldMk cId="2879737331" sldId="256"/>
            <ac:spMk id="2" creationId="{27EC5741-47B7-FD6C-2DD1-5BA4B05CB205}"/>
          </ac:spMkLst>
        </pc:spChg>
      </pc:sldChg>
      <pc:sldChg chg="mod modNotesTx">
        <pc:chgData name="Pete Winckler" userId="7da1ed25-91c2-42b3-a3f2-bba932ce4bdf" providerId="ADAL" clId="{F4DDD2D9-37AF-432A-BE75-3A631629FFF5}" dt="2024-04-17T14:19:00.860" v="1458" actId="20577"/>
        <pc:sldMkLst>
          <pc:docMk/>
          <pc:sldMk cId="2833881020" sldId="262"/>
        </pc:sldMkLst>
      </pc:sldChg>
      <pc:sldChg chg="addSp delSp modSp mod">
        <pc:chgData name="Pete Winckler" userId="7da1ed25-91c2-42b3-a3f2-bba932ce4bdf" providerId="ADAL" clId="{F4DDD2D9-37AF-432A-BE75-3A631629FFF5}" dt="2024-04-17T12:21:03.995" v="362" actId="14100"/>
        <pc:sldMkLst>
          <pc:docMk/>
          <pc:sldMk cId="1689531359" sldId="271"/>
        </pc:sldMkLst>
        <pc:spChg chg="mod">
          <ac:chgData name="Pete Winckler" userId="7da1ed25-91c2-42b3-a3f2-bba932ce4bdf" providerId="ADAL" clId="{F4DDD2D9-37AF-432A-BE75-3A631629FFF5}" dt="2024-04-17T12:20:57.140" v="360" actId="20577"/>
          <ac:spMkLst>
            <pc:docMk/>
            <pc:sldMk cId="1689531359" sldId="271"/>
            <ac:spMk id="2" creationId="{0B575F4C-0D18-B715-FCED-84972C7AD7FB}"/>
          </ac:spMkLst>
        </pc:spChg>
        <pc:picChg chg="add del">
          <ac:chgData name="Pete Winckler" userId="7da1ed25-91c2-42b3-a3f2-bba932ce4bdf" providerId="ADAL" clId="{F4DDD2D9-37AF-432A-BE75-3A631629FFF5}" dt="2024-04-17T12:20:57.786" v="361" actId="22"/>
          <ac:picMkLst>
            <pc:docMk/>
            <pc:sldMk cId="1689531359" sldId="271"/>
            <ac:picMk id="4" creationId="{8B4EBCF9-F0FD-0DBB-3B38-E490EC9EFCAE}"/>
          </ac:picMkLst>
        </pc:picChg>
        <pc:picChg chg="mod">
          <ac:chgData name="Pete Winckler" userId="7da1ed25-91c2-42b3-a3f2-bba932ce4bdf" providerId="ADAL" clId="{F4DDD2D9-37AF-432A-BE75-3A631629FFF5}" dt="2024-04-17T12:21:03.995" v="362" actId="14100"/>
          <ac:picMkLst>
            <pc:docMk/>
            <pc:sldMk cId="1689531359" sldId="271"/>
            <ac:picMk id="5" creationId="{BCF85F82-B3FB-7AC7-4AF0-EF83397A97BA}"/>
          </ac:picMkLst>
        </pc:picChg>
      </pc:sldChg>
      <pc:sldChg chg="addSp delSp modSp del mod">
        <pc:chgData name="Pete Winckler" userId="7da1ed25-91c2-42b3-a3f2-bba932ce4bdf" providerId="ADAL" clId="{F4DDD2D9-37AF-432A-BE75-3A631629FFF5}" dt="2024-04-17T13:38:05.425" v="461" actId="2696"/>
        <pc:sldMkLst>
          <pc:docMk/>
          <pc:sldMk cId="1804755708" sldId="276"/>
        </pc:sldMkLst>
        <pc:picChg chg="mod">
          <ac:chgData name="Pete Winckler" userId="7da1ed25-91c2-42b3-a3f2-bba932ce4bdf" providerId="ADAL" clId="{F4DDD2D9-37AF-432A-BE75-3A631629FFF5}" dt="2024-04-17T13:37:11.029" v="455" actId="14826"/>
          <ac:picMkLst>
            <pc:docMk/>
            <pc:sldMk cId="1804755708" sldId="276"/>
            <ac:picMk id="3" creationId="{9E54A6EC-52E8-A42C-C03C-13626B2F7D3F}"/>
          </ac:picMkLst>
        </pc:picChg>
        <pc:picChg chg="add del">
          <ac:chgData name="Pete Winckler" userId="7da1ed25-91c2-42b3-a3f2-bba932ce4bdf" providerId="ADAL" clId="{F4DDD2D9-37AF-432A-BE75-3A631629FFF5}" dt="2024-04-17T13:37:00.885" v="453" actId="22"/>
          <ac:picMkLst>
            <pc:docMk/>
            <pc:sldMk cId="1804755708" sldId="276"/>
            <ac:picMk id="4" creationId="{DE324083-D24D-AA84-58D3-260E6205A88F}"/>
          </ac:picMkLst>
        </pc:picChg>
      </pc:sldChg>
      <pc:sldChg chg="del">
        <pc:chgData name="Pete Winckler" userId="7da1ed25-91c2-42b3-a3f2-bba932ce4bdf" providerId="ADAL" clId="{F4DDD2D9-37AF-432A-BE75-3A631629FFF5}" dt="2024-04-17T14:03:03.474" v="957" actId="2696"/>
        <pc:sldMkLst>
          <pc:docMk/>
          <pc:sldMk cId="3948950975" sldId="278"/>
        </pc:sldMkLst>
      </pc:sldChg>
      <pc:sldChg chg="del">
        <pc:chgData name="Pete Winckler" userId="7da1ed25-91c2-42b3-a3f2-bba932ce4bdf" providerId="ADAL" clId="{F4DDD2D9-37AF-432A-BE75-3A631629FFF5}" dt="2024-04-17T12:22:52.985" v="363" actId="47"/>
        <pc:sldMkLst>
          <pc:docMk/>
          <pc:sldMk cId="4198993664" sldId="282"/>
        </pc:sldMkLst>
      </pc:sldChg>
      <pc:sldChg chg="modSp mod modNotesTx">
        <pc:chgData name="Pete Winckler" userId="7da1ed25-91c2-42b3-a3f2-bba932ce4bdf" providerId="ADAL" clId="{F4DDD2D9-37AF-432A-BE75-3A631629FFF5}" dt="2024-04-17T14:24:55.067" v="1515" actId="20577"/>
        <pc:sldMkLst>
          <pc:docMk/>
          <pc:sldMk cId="3333460234" sldId="294"/>
        </pc:sldMkLst>
        <pc:spChg chg="mod">
          <ac:chgData name="Pete Winckler" userId="7da1ed25-91c2-42b3-a3f2-bba932ce4bdf" providerId="ADAL" clId="{F4DDD2D9-37AF-432A-BE75-3A631629FFF5}" dt="2024-04-17T11:50:18.387" v="3" actId="20577"/>
          <ac:spMkLst>
            <pc:docMk/>
            <pc:sldMk cId="3333460234" sldId="294"/>
            <ac:spMk id="2" creationId="{16220D26-0AED-4D84-9868-9F1FE00B9292}"/>
          </ac:spMkLst>
        </pc:spChg>
        <pc:spChg chg="mod">
          <ac:chgData name="Pete Winckler" userId="7da1ed25-91c2-42b3-a3f2-bba932ce4bdf" providerId="ADAL" clId="{F4DDD2D9-37AF-432A-BE75-3A631629FFF5}" dt="2024-04-17T11:55:14.928" v="159" actId="20577"/>
          <ac:spMkLst>
            <pc:docMk/>
            <pc:sldMk cId="3333460234" sldId="294"/>
            <ac:spMk id="3" creationId="{3BC62EA5-3726-E0BA-273B-9A0DDF92E5A7}"/>
          </ac:spMkLst>
        </pc:spChg>
      </pc:sldChg>
      <pc:sldChg chg="del">
        <pc:chgData name="Pete Winckler" userId="7da1ed25-91c2-42b3-a3f2-bba932ce4bdf" providerId="ADAL" clId="{F4DDD2D9-37AF-432A-BE75-3A631629FFF5}" dt="2024-04-17T12:00:36.234" v="162" actId="2696"/>
        <pc:sldMkLst>
          <pc:docMk/>
          <pc:sldMk cId="285990973" sldId="295"/>
        </pc:sldMkLst>
      </pc:sldChg>
      <pc:sldChg chg="del">
        <pc:chgData name="Pete Winckler" userId="7da1ed25-91c2-42b3-a3f2-bba932ce4bdf" providerId="ADAL" clId="{F4DDD2D9-37AF-432A-BE75-3A631629FFF5}" dt="2024-04-17T12:15:53.916" v="351" actId="47"/>
        <pc:sldMkLst>
          <pc:docMk/>
          <pc:sldMk cId="4102090428" sldId="297"/>
        </pc:sldMkLst>
      </pc:sldChg>
      <pc:sldChg chg="del">
        <pc:chgData name="Pete Winckler" userId="7da1ed25-91c2-42b3-a3f2-bba932ce4bdf" providerId="ADAL" clId="{F4DDD2D9-37AF-432A-BE75-3A631629FFF5}" dt="2024-04-17T12:15:53.916" v="351" actId="47"/>
        <pc:sldMkLst>
          <pc:docMk/>
          <pc:sldMk cId="2619100384" sldId="298"/>
        </pc:sldMkLst>
      </pc:sldChg>
      <pc:sldChg chg="modSp del mod">
        <pc:chgData name="Pete Winckler" userId="7da1ed25-91c2-42b3-a3f2-bba932ce4bdf" providerId="ADAL" clId="{F4DDD2D9-37AF-432A-BE75-3A631629FFF5}" dt="2024-04-17T12:15:53.916" v="351" actId="47"/>
        <pc:sldMkLst>
          <pc:docMk/>
          <pc:sldMk cId="1979784653" sldId="299"/>
        </pc:sldMkLst>
        <pc:spChg chg="mod">
          <ac:chgData name="Pete Winckler" userId="7da1ed25-91c2-42b3-a3f2-bba932ce4bdf" providerId="ADAL" clId="{F4DDD2D9-37AF-432A-BE75-3A631629FFF5}" dt="2024-04-17T12:14:54.880" v="309" actId="255"/>
          <ac:spMkLst>
            <pc:docMk/>
            <pc:sldMk cId="1979784653" sldId="299"/>
            <ac:spMk id="2" creationId="{73580C9E-6C6E-07E9-0925-C5611BD3637C}"/>
          </ac:spMkLst>
        </pc:spChg>
        <pc:spChg chg="mod">
          <ac:chgData name="Pete Winckler" userId="7da1ed25-91c2-42b3-a3f2-bba932ce4bdf" providerId="ADAL" clId="{F4DDD2D9-37AF-432A-BE75-3A631629FFF5}" dt="2024-04-17T12:15:12.962" v="350" actId="20577"/>
          <ac:spMkLst>
            <pc:docMk/>
            <pc:sldMk cId="1979784653" sldId="299"/>
            <ac:spMk id="3" creationId="{4A87DEE3-BD1D-6716-8D9B-BF891F9CE8E1}"/>
          </ac:spMkLst>
        </pc:spChg>
      </pc:sldChg>
      <pc:sldChg chg="del">
        <pc:chgData name="Pete Winckler" userId="7da1ed25-91c2-42b3-a3f2-bba932ce4bdf" providerId="ADAL" clId="{F4DDD2D9-37AF-432A-BE75-3A631629FFF5}" dt="2024-04-17T12:15:53.916" v="351" actId="47"/>
        <pc:sldMkLst>
          <pc:docMk/>
          <pc:sldMk cId="292800719" sldId="300"/>
        </pc:sldMkLst>
      </pc:sldChg>
      <pc:sldChg chg="del">
        <pc:chgData name="Pete Winckler" userId="7da1ed25-91c2-42b3-a3f2-bba932ce4bdf" providerId="ADAL" clId="{F4DDD2D9-37AF-432A-BE75-3A631629FFF5}" dt="2024-04-17T12:15:53.916" v="351" actId="47"/>
        <pc:sldMkLst>
          <pc:docMk/>
          <pc:sldMk cId="1185282080" sldId="302"/>
        </pc:sldMkLst>
      </pc:sldChg>
      <pc:sldChg chg="del">
        <pc:chgData name="Pete Winckler" userId="7da1ed25-91c2-42b3-a3f2-bba932ce4bdf" providerId="ADAL" clId="{F4DDD2D9-37AF-432A-BE75-3A631629FFF5}" dt="2024-04-17T12:15:53.916" v="351" actId="47"/>
        <pc:sldMkLst>
          <pc:docMk/>
          <pc:sldMk cId="3109215656" sldId="303"/>
        </pc:sldMkLst>
      </pc:sldChg>
      <pc:sldChg chg="del">
        <pc:chgData name="Pete Winckler" userId="7da1ed25-91c2-42b3-a3f2-bba932ce4bdf" providerId="ADAL" clId="{F4DDD2D9-37AF-432A-BE75-3A631629FFF5}" dt="2024-04-17T12:15:53.916" v="351" actId="47"/>
        <pc:sldMkLst>
          <pc:docMk/>
          <pc:sldMk cId="3347188589" sldId="304"/>
        </pc:sldMkLst>
      </pc:sldChg>
      <pc:sldChg chg="del">
        <pc:chgData name="Pete Winckler" userId="7da1ed25-91c2-42b3-a3f2-bba932ce4bdf" providerId="ADAL" clId="{F4DDD2D9-37AF-432A-BE75-3A631629FFF5}" dt="2024-04-17T12:15:53.916" v="351" actId="47"/>
        <pc:sldMkLst>
          <pc:docMk/>
          <pc:sldMk cId="3210834066" sldId="305"/>
        </pc:sldMkLst>
      </pc:sldChg>
      <pc:sldChg chg="del">
        <pc:chgData name="Pete Winckler" userId="7da1ed25-91c2-42b3-a3f2-bba932ce4bdf" providerId="ADAL" clId="{F4DDD2D9-37AF-432A-BE75-3A631629FFF5}" dt="2024-04-17T12:15:53.916" v="351" actId="47"/>
        <pc:sldMkLst>
          <pc:docMk/>
          <pc:sldMk cId="3162688040" sldId="306"/>
        </pc:sldMkLst>
      </pc:sldChg>
      <pc:sldChg chg="modSp new mod">
        <pc:chgData name="Pete Winckler" userId="7da1ed25-91c2-42b3-a3f2-bba932ce4bdf" providerId="ADAL" clId="{F4DDD2D9-37AF-432A-BE75-3A631629FFF5}" dt="2024-04-17T12:04:39.217" v="206" actId="27636"/>
        <pc:sldMkLst>
          <pc:docMk/>
          <pc:sldMk cId="4116321961" sldId="307"/>
        </pc:sldMkLst>
        <pc:spChg chg="mod">
          <ac:chgData name="Pete Winckler" userId="7da1ed25-91c2-42b3-a3f2-bba932ce4bdf" providerId="ADAL" clId="{F4DDD2D9-37AF-432A-BE75-3A631629FFF5}" dt="2024-04-17T12:04:10.151" v="202" actId="20577"/>
          <ac:spMkLst>
            <pc:docMk/>
            <pc:sldMk cId="4116321961" sldId="307"/>
            <ac:spMk id="2" creationId="{89D2B221-C68A-D0E7-696E-64986ECD437D}"/>
          </ac:spMkLst>
        </pc:spChg>
        <pc:spChg chg="mod">
          <ac:chgData name="Pete Winckler" userId="7da1ed25-91c2-42b3-a3f2-bba932ce4bdf" providerId="ADAL" clId="{F4DDD2D9-37AF-432A-BE75-3A631629FFF5}" dt="2024-04-17T12:04:39.217" v="206" actId="27636"/>
          <ac:spMkLst>
            <pc:docMk/>
            <pc:sldMk cId="4116321961" sldId="307"/>
            <ac:spMk id="3" creationId="{74631E4E-5DD2-B448-9083-8852A5E1C07B}"/>
          </ac:spMkLst>
        </pc:spChg>
      </pc:sldChg>
      <pc:sldChg chg="modSp add mod ord">
        <pc:chgData name="Pete Winckler" userId="7da1ed25-91c2-42b3-a3f2-bba932ce4bdf" providerId="ADAL" clId="{F4DDD2D9-37AF-432A-BE75-3A631629FFF5}" dt="2024-04-17T12:03:47.213" v="200" actId="20577"/>
        <pc:sldMkLst>
          <pc:docMk/>
          <pc:sldMk cId="1203939605" sldId="308"/>
        </pc:sldMkLst>
        <pc:spChg chg="mod">
          <ac:chgData name="Pete Winckler" userId="7da1ed25-91c2-42b3-a3f2-bba932ce4bdf" providerId="ADAL" clId="{F4DDD2D9-37AF-432A-BE75-3A631629FFF5}" dt="2024-04-17T12:03:47.213" v="200" actId="20577"/>
          <ac:spMkLst>
            <pc:docMk/>
            <pc:sldMk cId="1203939605" sldId="308"/>
            <ac:spMk id="3" creationId="{4A87DEE3-BD1D-6716-8D9B-BF891F9CE8E1}"/>
          </ac:spMkLst>
        </pc:spChg>
      </pc:sldChg>
      <pc:sldChg chg="modSp new del mod ord">
        <pc:chgData name="Pete Winckler" userId="7da1ed25-91c2-42b3-a3f2-bba932ce4bdf" providerId="ADAL" clId="{F4DDD2D9-37AF-432A-BE75-3A631629FFF5}" dt="2024-04-17T12:06:34.066" v="213" actId="2696"/>
        <pc:sldMkLst>
          <pc:docMk/>
          <pc:sldMk cId="4189632872" sldId="309"/>
        </pc:sldMkLst>
        <pc:spChg chg="mod">
          <ac:chgData name="Pete Winckler" userId="7da1ed25-91c2-42b3-a3f2-bba932ce4bdf" providerId="ADAL" clId="{F4DDD2D9-37AF-432A-BE75-3A631629FFF5}" dt="2024-04-17T12:06:07.027" v="211"/>
          <ac:spMkLst>
            <pc:docMk/>
            <pc:sldMk cId="4189632872" sldId="309"/>
            <ac:spMk id="2" creationId="{A7114F10-9009-7954-739E-24AA4727C358}"/>
          </ac:spMkLst>
        </pc:spChg>
      </pc:sldChg>
      <pc:sldChg chg="modSp new del mod">
        <pc:chgData name="Pete Winckler" userId="7da1ed25-91c2-42b3-a3f2-bba932ce4bdf" providerId="ADAL" clId="{F4DDD2D9-37AF-432A-BE75-3A631629FFF5}" dt="2024-04-17T12:15:53.916" v="351" actId="47"/>
        <pc:sldMkLst>
          <pc:docMk/>
          <pc:sldMk cId="568467561" sldId="310"/>
        </pc:sldMkLst>
        <pc:spChg chg="mod">
          <ac:chgData name="Pete Winckler" userId="7da1ed25-91c2-42b3-a3f2-bba932ce4bdf" providerId="ADAL" clId="{F4DDD2D9-37AF-432A-BE75-3A631629FFF5}" dt="2024-04-17T12:14:25.335" v="293" actId="20577"/>
          <ac:spMkLst>
            <pc:docMk/>
            <pc:sldMk cId="568467561" sldId="310"/>
            <ac:spMk id="2" creationId="{66BEE61F-AD25-3397-279B-39B88F31636B}"/>
          </ac:spMkLst>
        </pc:spChg>
      </pc:sldChg>
      <pc:sldChg chg="modSp add mod">
        <pc:chgData name="Pete Winckler" userId="7da1ed25-91c2-42b3-a3f2-bba932ce4bdf" providerId="ADAL" clId="{F4DDD2D9-37AF-432A-BE75-3A631629FFF5}" dt="2024-04-17T12:13:46.400" v="251" actId="13926"/>
        <pc:sldMkLst>
          <pc:docMk/>
          <pc:sldMk cId="1880787545" sldId="311"/>
        </pc:sldMkLst>
        <pc:spChg chg="mod">
          <ac:chgData name="Pete Winckler" userId="7da1ed25-91c2-42b3-a3f2-bba932ce4bdf" providerId="ADAL" clId="{F4DDD2D9-37AF-432A-BE75-3A631629FFF5}" dt="2024-04-17T12:07:03.032" v="217" actId="20577"/>
          <ac:spMkLst>
            <pc:docMk/>
            <pc:sldMk cId="1880787545" sldId="311"/>
            <ac:spMk id="2" creationId="{89D2B221-C68A-D0E7-696E-64986ECD437D}"/>
          </ac:spMkLst>
        </pc:spChg>
        <pc:spChg chg="mod">
          <ac:chgData name="Pete Winckler" userId="7da1ed25-91c2-42b3-a3f2-bba932ce4bdf" providerId="ADAL" clId="{F4DDD2D9-37AF-432A-BE75-3A631629FFF5}" dt="2024-04-17T12:13:46.400" v="251" actId="13926"/>
          <ac:spMkLst>
            <pc:docMk/>
            <pc:sldMk cId="1880787545" sldId="311"/>
            <ac:spMk id="3" creationId="{74631E4E-5DD2-B448-9083-8852A5E1C07B}"/>
          </ac:spMkLst>
        </pc:spChg>
      </pc:sldChg>
      <pc:sldChg chg="modSp add del mod">
        <pc:chgData name="Pete Winckler" userId="7da1ed25-91c2-42b3-a3f2-bba932ce4bdf" providerId="ADAL" clId="{F4DDD2D9-37AF-432A-BE75-3A631629FFF5}" dt="2024-04-17T12:15:53.916" v="351" actId="47"/>
        <pc:sldMkLst>
          <pc:docMk/>
          <pc:sldMk cId="2113557659" sldId="312"/>
        </pc:sldMkLst>
        <pc:spChg chg="mod">
          <ac:chgData name="Pete Winckler" userId="7da1ed25-91c2-42b3-a3f2-bba932ce4bdf" providerId="ADAL" clId="{F4DDD2D9-37AF-432A-BE75-3A631629FFF5}" dt="2024-04-17T12:09:02.793" v="225" actId="255"/>
          <ac:spMkLst>
            <pc:docMk/>
            <pc:sldMk cId="2113557659" sldId="312"/>
            <ac:spMk id="2" creationId="{89D2B221-C68A-D0E7-696E-64986ECD437D}"/>
          </ac:spMkLst>
        </pc:spChg>
        <pc:spChg chg="mod">
          <ac:chgData name="Pete Winckler" userId="7da1ed25-91c2-42b3-a3f2-bba932ce4bdf" providerId="ADAL" clId="{F4DDD2D9-37AF-432A-BE75-3A631629FFF5}" dt="2024-04-17T12:13:23.481" v="250" actId="13926"/>
          <ac:spMkLst>
            <pc:docMk/>
            <pc:sldMk cId="2113557659" sldId="312"/>
            <ac:spMk id="3" creationId="{74631E4E-5DD2-B448-9083-8852A5E1C07B}"/>
          </ac:spMkLst>
        </pc:spChg>
      </pc:sldChg>
      <pc:sldChg chg="addSp delSp modSp new mod ord setBg modNotesTx">
        <pc:chgData name="Pete Winckler" userId="7da1ed25-91c2-42b3-a3f2-bba932ce4bdf" providerId="ADAL" clId="{F4DDD2D9-37AF-432A-BE75-3A631629FFF5}" dt="2024-04-17T14:22:35.780" v="1478" actId="20577"/>
        <pc:sldMkLst>
          <pc:docMk/>
          <pc:sldMk cId="2247244932" sldId="312"/>
        </pc:sldMkLst>
        <pc:spChg chg="del mod ord">
          <ac:chgData name="Pete Winckler" userId="7da1ed25-91c2-42b3-a3f2-bba932ce4bdf" providerId="ADAL" clId="{F4DDD2D9-37AF-432A-BE75-3A631629FFF5}" dt="2024-04-17T12:18:44.156" v="357" actId="26606"/>
          <ac:spMkLst>
            <pc:docMk/>
            <pc:sldMk cId="2247244932" sldId="312"/>
            <ac:spMk id="2" creationId="{899D5721-D265-7048-83F2-1913FD5AA8C3}"/>
          </ac:spMkLst>
        </pc:spChg>
        <pc:spChg chg="del">
          <ac:chgData name="Pete Winckler" userId="7da1ed25-91c2-42b3-a3f2-bba932ce4bdf" providerId="ADAL" clId="{F4DDD2D9-37AF-432A-BE75-3A631629FFF5}" dt="2024-04-17T12:18:17.809" v="355" actId="22"/>
          <ac:spMkLst>
            <pc:docMk/>
            <pc:sldMk cId="2247244932" sldId="312"/>
            <ac:spMk id="3" creationId="{64214935-3D0B-266E-0825-62EA0F7341A6}"/>
          </ac:spMkLst>
        </pc:spChg>
        <pc:spChg chg="add del">
          <ac:chgData name="Pete Winckler" userId="7da1ed25-91c2-42b3-a3f2-bba932ce4bdf" providerId="ADAL" clId="{F4DDD2D9-37AF-432A-BE75-3A631629FFF5}" dt="2024-04-17T12:18:44.156" v="357" actId="26606"/>
          <ac:spMkLst>
            <pc:docMk/>
            <pc:sldMk cId="2247244932" sldId="312"/>
            <ac:spMk id="9" creationId="{8026759F-4D99-CF94-1EFC-BC40F65030BC}"/>
          </ac:spMkLst>
        </pc:spChg>
        <pc:spChg chg="add del">
          <ac:chgData name="Pete Winckler" userId="7da1ed25-91c2-42b3-a3f2-bba932ce4bdf" providerId="ADAL" clId="{F4DDD2D9-37AF-432A-BE75-3A631629FFF5}" dt="2024-04-17T12:18:44.156" v="357" actId="26606"/>
          <ac:spMkLst>
            <pc:docMk/>
            <pc:sldMk cId="2247244932" sldId="312"/>
            <ac:spMk id="12" creationId="{04812C46-200A-4DEB-A05E-3ED6C68C2387}"/>
          </ac:spMkLst>
        </pc:spChg>
        <pc:spChg chg="add del">
          <ac:chgData name="Pete Winckler" userId="7da1ed25-91c2-42b3-a3f2-bba932ce4bdf" providerId="ADAL" clId="{F4DDD2D9-37AF-432A-BE75-3A631629FFF5}" dt="2024-04-17T12:18:44.156" v="357" actId="26606"/>
          <ac:spMkLst>
            <pc:docMk/>
            <pc:sldMk cId="2247244932" sldId="312"/>
            <ac:spMk id="14" creationId="{D1EA859B-E555-4109-94F3-6700E046E008}"/>
          </ac:spMkLst>
        </pc:spChg>
        <pc:spChg chg="add">
          <ac:chgData name="Pete Winckler" userId="7da1ed25-91c2-42b3-a3f2-bba932ce4bdf" providerId="ADAL" clId="{F4DDD2D9-37AF-432A-BE75-3A631629FFF5}" dt="2024-04-17T12:18:44.156" v="357" actId="26606"/>
          <ac:spMkLst>
            <pc:docMk/>
            <pc:sldMk cId="2247244932" sldId="312"/>
            <ac:spMk id="19" creationId="{42A4FC2C-047E-45A5-965D-8E1E3BF09BC6}"/>
          </ac:spMkLst>
        </pc:spChg>
        <pc:picChg chg="add mod ord">
          <ac:chgData name="Pete Winckler" userId="7da1ed25-91c2-42b3-a3f2-bba932ce4bdf" providerId="ADAL" clId="{F4DDD2D9-37AF-432A-BE75-3A631629FFF5}" dt="2024-04-17T12:18:44.156" v="357" actId="26606"/>
          <ac:picMkLst>
            <pc:docMk/>
            <pc:sldMk cId="2247244932" sldId="312"/>
            <ac:picMk id="5" creationId="{CFFD709B-BEEA-35EB-0321-3A197D1067A0}"/>
          </ac:picMkLst>
        </pc:picChg>
      </pc:sldChg>
      <pc:sldChg chg="modSp add mod">
        <pc:chgData name="Pete Winckler" userId="7da1ed25-91c2-42b3-a3f2-bba932ce4bdf" providerId="ADAL" clId="{F4DDD2D9-37AF-432A-BE75-3A631629FFF5}" dt="2024-04-17T12:24:39.744" v="369" actId="255"/>
        <pc:sldMkLst>
          <pc:docMk/>
          <pc:sldMk cId="1683982395" sldId="313"/>
        </pc:sldMkLst>
        <pc:spChg chg="mod">
          <ac:chgData name="Pete Winckler" userId="7da1ed25-91c2-42b3-a3f2-bba932ce4bdf" providerId="ADAL" clId="{F4DDD2D9-37AF-432A-BE75-3A631629FFF5}" dt="2024-04-17T12:24:07.912" v="366" actId="255"/>
          <ac:spMkLst>
            <pc:docMk/>
            <pc:sldMk cId="1683982395" sldId="313"/>
            <ac:spMk id="2" creationId="{89D2B221-C68A-D0E7-696E-64986ECD437D}"/>
          </ac:spMkLst>
        </pc:spChg>
        <pc:spChg chg="mod">
          <ac:chgData name="Pete Winckler" userId="7da1ed25-91c2-42b3-a3f2-bba932ce4bdf" providerId="ADAL" clId="{F4DDD2D9-37AF-432A-BE75-3A631629FFF5}" dt="2024-04-17T12:24:39.744" v="369" actId="255"/>
          <ac:spMkLst>
            <pc:docMk/>
            <pc:sldMk cId="1683982395" sldId="313"/>
            <ac:spMk id="3" creationId="{74631E4E-5DD2-B448-9083-8852A5E1C07B}"/>
          </ac:spMkLst>
        </pc:spChg>
      </pc:sldChg>
      <pc:sldChg chg="modSp add mod">
        <pc:chgData name="Pete Winckler" userId="7da1ed25-91c2-42b3-a3f2-bba932ce4bdf" providerId="ADAL" clId="{F4DDD2D9-37AF-432A-BE75-3A631629FFF5}" dt="2024-04-17T12:26:30.845" v="451" actId="13926"/>
        <pc:sldMkLst>
          <pc:docMk/>
          <pc:sldMk cId="3696464320" sldId="314"/>
        </pc:sldMkLst>
        <pc:spChg chg="mod">
          <ac:chgData name="Pete Winckler" userId="7da1ed25-91c2-42b3-a3f2-bba932ce4bdf" providerId="ADAL" clId="{F4DDD2D9-37AF-432A-BE75-3A631629FFF5}" dt="2024-04-17T12:25:41.551" v="447" actId="20577"/>
          <ac:spMkLst>
            <pc:docMk/>
            <pc:sldMk cId="3696464320" sldId="314"/>
            <ac:spMk id="2" creationId="{89D2B221-C68A-D0E7-696E-64986ECD437D}"/>
          </ac:spMkLst>
        </pc:spChg>
        <pc:spChg chg="mod">
          <ac:chgData name="Pete Winckler" userId="7da1ed25-91c2-42b3-a3f2-bba932ce4bdf" providerId="ADAL" clId="{F4DDD2D9-37AF-432A-BE75-3A631629FFF5}" dt="2024-04-17T12:26:30.845" v="451" actId="13926"/>
          <ac:spMkLst>
            <pc:docMk/>
            <pc:sldMk cId="3696464320" sldId="314"/>
            <ac:spMk id="3" creationId="{74631E4E-5DD2-B448-9083-8852A5E1C07B}"/>
          </ac:spMkLst>
        </pc:spChg>
      </pc:sldChg>
      <pc:sldChg chg="addSp delSp modSp new mod ord setBg">
        <pc:chgData name="Pete Winckler" userId="7da1ed25-91c2-42b3-a3f2-bba932ce4bdf" providerId="ADAL" clId="{F4DDD2D9-37AF-432A-BE75-3A631629FFF5}" dt="2024-04-17T13:41:24.603" v="519" actId="27636"/>
        <pc:sldMkLst>
          <pc:docMk/>
          <pc:sldMk cId="3830375338" sldId="315"/>
        </pc:sldMkLst>
        <pc:spChg chg="del">
          <ac:chgData name="Pete Winckler" userId="7da1ed25-91c2-42b3-a3f2-bba932ce4bdf" providerId="ADAL" clId="{F4DDD2D9-37AF-432A-BE75-3A631629FFF5}" dt="2024-04-17T13:37:53.824" v="460" actId="26606"/>
          <ac:spMkLst>
            <pc:docMk/>
            <pc:sldMk cId="3830375338" sldId="315"/>
            <ac:spMk id="2" creationId="{1B63A9A7-BEF3-2E10-DEF4-4FDCBCE9492F}"/>
          </ac:spMkLst>
        </pc:spChg>
        <pc:spChg chg="del">
          <ac:chgData name="Pete Winckler" userId="7da1ed25-91c2-42b3-a3f2-bba932ce4bdf" providerId="ADAL" clId="{F4DDD2D9-37AF-432A-BE75-3A631629FFF5}" dt="2024-04-17T13:37:49.579" v="459" actId="22"/>
          <ac:spMkLst>
            <pc:docMk/>
            <pc:sldMk cId="3830375338" sldId="315"/>
            <ac:spMk id="3" creationId="{C8CC69A3-5510-9C1E-1115-03BC3C059B4F}"/>
          </ac:spMkLst>
        </pc:spChg>
        <pc:spChg chg="add del">
          <ac:chgData name="Pete Winckler" userId="7da1ed25-91c2-42b3-a3f2-bba932ce4bdf" providerId="ADAL" clId="{F4DDD2D9-37AF-432A-BE75-3A631629FFF5}" dt="2024-04-17T13:38:23.126" v="462" actId="26606"/>
          <ac:spMkLst>
            <pc:docMk/>
            <pc:sldMk cId="3830375338" sldId="315"/>
            <ac:spMk id="10" creationId="{11B2B030-4738-4359-9E46-144B7C8BFF8B}"/>
          </ac:spMkLst>
        </pc:spChg>
        <pc:spChg chg="add del">
          <ac:chgData name="Pete Winckler" userId="7da1ed25-91c2-42b3-a3f2-bba932ce4bdf" providerId="ADAL" clId="{F4DDD2D9-37AF-432A-BE75-3A631629FFF5}" dt="2024-04-17T13:38:23.126" v="462" actId="26606"/>
          <ac:spMkLst>
            <pc:docMk/>
            <pc:sldMk cId="3830375338" sldId="315"/>
            <ac:spMk id="12" creationId="{E722B2DD-E14D-4972-9D98-5D6E61B1B2D2}"/>
          </ac:spMkLst>
        </pc:spChg>
        <pc:spChg chg="add mod">
          <ac:chgData name="Pete Winckler" userId="7da1ed25-91c2-42b3-a3f2-bba932ce4bdf" providerId="ADAL" clId="{F4DDD2D9-37AF-432A-BE75-3A631629FFF5}" dt="2024-04-17T13:41:24.603" v="519" actId="27636"/>
          <ac:spMkLst>
            <pc:docMk/>
            <pc:sldMk cId="3830375338" sldId="315"/>
            <ac:spMk id="16" creationId="{1EC6A40B-39AB-8E4C-D733-F8D4B251A407}"/>
          </ac:spMkLst>
        </pc:spChg>
        <pc:spChg chg="add">
          <ac:chgData name="Pete Winckler" userId="7da1ed25-91c2-42b3-a3f2-bba932ce4bdf" providerId="ADAL" clId="{F4DDD2D9-37AF-432A-BE75-3A631629FFF5}" dt="2024-04-17T13:38:23.126" v="462" actId="26606"/>
          <ac:spMkLst>
            <pc:docMk/>
            <pc:sldMk cId="3830375338" sldId="315"/>
            <ac:spMk id="19" creationId="{04812C46-200A-4DEB-A05E-3ED6C68C2387}"/>
          </ac:spMkLst>
        </pc:spChg>
        <pc:spChg chg="add">
          <ac:chgData name="Pete Winckler" userId="7da1ed25-91c2-42b3-a3f2-bba932ce4bdf" providerId="ADAL" clId="{F4DDD2D9-37AF-432A-BE75-3A631629FFF5}" dt="2024-04-17T13:38:23.126" v="462" actId="26606"/>
          <ac:spMkLst>
            <pc:docMk/>
            <pc:sldMk cId="3830375338" sldId="315"/>
            <ac:spMk id="21" creationId="{D1EA859B-E555-4109-94F3-6700E046E008}"/>
          </ac:spMkLst>
        </pc:spChg>
        <pc:picChg chg="add mod ord">
          <ac:chgData name="Pete Winckler" userId="7da1ed25-91c2-42b3-a3f2-bba932ce4bdf" providerId="ADAL" clId="{F4DDD2D9-37AF-432A-BE75-3A631629FFF5}" dt="2024-04-17T13:38:23.126" v="462" actId="26606"/>
          <ac:picMkLst>
            <pc:docMk/>
            <pc:sldMk cId="3830375338" sldId="315"/>
            <ac:picMk id="5" creationId="{DF07F221-622E-FBD1-D895-75D36F26D598}"/>
          </ac:picMkLst>
        </pc:picChg>
      </pc:sldChg>
      <pc:sldChg chg="addSp delSp modSp new del mod ord setBg modNotesTx">
        <pc:chgData name="Pete Winckler" userId="7da1ed25-91c2-42b3-a3f2-bba932ce4bdf" providerId="ADAL" clId="{F4DDD2D9-37AF-432A-BE75-3A631629FFF5}" dt="2024-04-17T13:51:59.518" v="588" actId="2696"/>
        <pc:sldMkLst>
          <pc:docMk/>
          <pc:sldMk cId="4104109375" sldId="316"/>
        </pc:sldMkLst>
        <pc:spChg chg="add del">
          <ac:chgData name="Pete Winckler" userId="7da1ed25-91c2-42b3-a3f2-bba932ce4bdf" providerId="ADAL" clId="{F4DDD2D9-37AF-432A-BE75-3A631629FFF5}" dt="2024-04-17T13:49:06.863" v="526" actId="26606"/>
          <ac:spMkLst>
            <pc:docMk/>
            <pc:sldMk cId="4104109375" sldId="316"/>
            <ac:spMk id="2" creationId="{8A135F36-A9D6-D8DF-1F13-99501996AC2F}"/>
          </ac:spMkLst>
        </pc:spChg>
        <pc:spChg chg="del">
          <ac:chgData name="Pete Winckler" userId="7da1ed25-91c2-42b3-a3f2-bba932ce4bdf" providerId="ADAL" clId="{F4DDD2D9-37AF-432A-BE75-3A631629FFF5}" dt="2024-04-17T13:44:32.792" v="523" actId="22"/>
          <ac:spMkLst>
            <pc:docMk/>
            <pc:sldMk cId="4104109375" sldId="316"/>
            <ac:spMk id="3" creationId="{75BEA0D1-977E-5A12-2BCA-8F9580653957}"/>
          </ac:spMkLst>
        </pc:spChg>
        <pc:spChg chg="add del">
          <ac:chgData name="Pete Winckler" userId="7da1ed25-91c2-42b3-a3f2-bba932ce4bdf" providerId="ADAL" clId="{F4DDD2D9-37AF-432A-BE75-3A631629FFF5}" dt="2024-04-17T13:50:03.729" v="545" actId="26606"/>
          <ac:spMkLst>
            <pc:docMk/>
            <pc:sldMk cId="4104109375" sldId="316"/>
            <ac:spMk id="7" creationId="{8A135F36-A9D6-D8DF-1F13-99501996AC2F}"/>
          </ac:spMkLst>
        </pc:spChg>
        <pc:spChg chg="add del">
          <ac:chgData name="Pete Winckler" userId="7da1ed25-91c2-42b3-a3f2-bba932ce4bdf" providerId="ADAL" clId="{F4DDD2D9-37AF-432A-BE75-3A631629FFF5}" dt="2024-04-17T13:51:27.467" v="585" actId="26606"/>
          <ac:spMkLst>
            <pc:docMk/>
            <pc:sldMk cId="4104109375" sldId="316"/>
            <ac:spMk id="8" creationId="{83C98ABE-055B-441F-B07E-44F97F083C39}"/>
          </ac:spMkLst>
        </pc:spChg>
        <pc:spChg chg="add del mod">
          <ac:chgData name="Pete Winckler" userId="7da1ed25-91c2-42b3-a3f2-bba932ce4bdf" providerId="ADAL" clId="{F4DDD2D9-37AF-432A-BE75-3A631629FFF5}" dt="2024-04-17T13:50:03.729" v="545" actId="26606"/>
          <ac:spMkLst>
            <pc:docMk/>
            <pc:sldMk cId="4104109375" sldId="316"/>
            <ac:spMk id="9" creationId="{5D1D9B42-F272-DD51-E8BD-07CCC871E5ED}"/>
          </ac:spMkLst>
        </pc:spChg>
        <pc:spChg chg="add del">
          <ac:chgData name="Pete Winckler" userId="7da1ed25-91c2-42b3-a3f2-bba932ce4bdf" providerId="ADAL" clId="{F4DDD2D9-37AF-432A-BE75-3A631629FFF5}" dt="2024-04-17T13:51:27.467" v="585" actId="26606"/>
          <ac:spMkLst>
            <pc:docMk/>
            <pc:sldMk cId="4104109375" sldId="316"/>
            <ac:spMk id="10" creationId="{F3060C83-F051-4F0E-ABAD-AA0DFC48B218}"/>
          </ac:spMkLst>
        </pc:spChg>
        <pc:spChg chg="add del">
          <ac:chgData name="Pete Winckler" userId="7da1ed25-91c2-42b3-a3f2-bba932ce4bdf" providerId="ADAL" clId="{F4DDD2D9-37AF-432A-BE75-3A631629FFF5}" dt="2024-04-17T13:51:27.467" v="585" actId="26606"/>
          <ac:spMkLst>
            <pc:docMk/>
            <pc:sldMk cId="4104109375" sldId="316"/>
            <ac:spMk id="11" creationId="{29FDB030-9B49-4CED-8CCD-4D99382388AC}"/>
          </ac:spMkLst>
        </pc:spChg>
        <pc:spChg chg="add del">
          <ac:chgData name="Pete Winckler" userId="7da1ed25-91c2-42b3-a3f2-bba932ce4bdf" providerId="ADAL" clId="{F4DDD2D9-37AF-432A-BE75-3A631629FFF5}" dt="2024-04-17T13:50:03.729" v="545" actId="26606"/>
          <ac:spMkLst>
            <pc:docMk/>
            <pc:sldMk cId="4104109375" sldId="316"/>
            <ac:spMk id="12" creationId="{92468898-5A6E-4D55-85EC-308E785EE06C}"/>
          </ac:spMkLst>
        </pc:spChg>
        <pc:spChg chg="add del">
          <ac:chgData name="Pete Winckler" userId="7da1ed25-91c2-42b3-a3f2-bba932ce4bdf" providerId="ADAL" clId="{F4DDD2D9-37AF-432A-BE75-3A631629FFF5}" dt="2024-04-17T13:51:27.467" v="585" actId="26606"/>
          <ac:spMkLst>
            <pc:docMk/>
            <pc:sldMk cId="4104109375" sldId="316"/>
            <ac:spMk id="13" creationId="{3783CA14-24A1-485C-8B30-D6A5D87987AD}"/>
          </ac:spMkLst>
        </pc:spChg>
        <pc:spChg chg="add del">
          <ac:chgData name="Pete Winckler" userId="7da1ed25-91c2-42b3-a3f2-bba932ce4bdf" providerId="ADAL" clId="{F4DDD2D9-37AF-432A-BE75-3A631629FFF5}" dt="2024-04-17T13:50:03.729" v="545" actId="26606"/>
          <ac:spMkLst>
            <pc:docMk/>
            <pc:sldMk cId="4104109375" sldId="316"/>
            <ac:spMk id="14" creationId="{3E23A947-2D45-4208-AE2B-64948C87A3EB}"/>
          </ac:spMkLst>
        </pc:spChg>
        <pc:spChg chg="add del">
          <ac:chgData name="Pete Winckler" userId="7da1ed25-91c2-42b3-a3f2-bba932ce4bdf" providerId="ADAL" clId="{F4DDD2D9-37AF-432A-BE75-3A631629FFF5}" dt="2024-04-17T13:50:03.729" v="545" actId="26606"/>
          <ac:spMkLst>
            <pc:docMk/>
            <pc:sldMk cId="4104109375" sldId="316"/>
            <ac:spMk id="16" creationId="{E5BBB0F9-6A59-4D02-A9C7-A2D6516684CE}"/>
          </ac:spMkLst>
        </pc:spChg>
        <pc:spChg chg="add del">
          <ac:chgData name="Pete Winckler" userId="7da1ed25-91c2-42b3-a3f2-bba932ce4bdf" providerId="ADAL" clId="{F4DDD2D9-37AF-432A-BE75-3A631629FFF5}" dt="2024-04-17T13:51:27.467" v="585" actId="26606"/>
          <ac:spMkLst>
            <pc:docMk/>
            <pc:sldMk cId="4104109375" sldId="316"/>
            <ac:spMk id="18" creationId="{9A97C86A-04D6-40F7-AE84-31AB43E6A846}"/>
          </ac:spMkLst>
        </pc:spChg>
        <pc:spChg chg="add del">
          <ac:chgData name="Pete Winckler" userId="7da1ed25-91c2-42b3-a3f2-bba932ce4bdf" providerId="ADAL" clId="{F4DDD2D9-37AF-432A-BE75-3A631629FFF5}" dt="2024-04-17T13:51:27.467" v="585" actId="26606"/>
          <ac:spMkLst>
            <pc:docMk/>
            <pc:sldMk cId="4104109375" sldId="316"/>
            <ac:spMk id="20" creationId="{FF9F2414-84E8-453E-B1F3-389FDE8192D9}"/>
          </ac:spMkLst>
        </pc:spChg>
        <pc:spChg chg="add del">
          <ac:chgData name="Pete Winckler" userId="7da1ed25-91c2-42b3-a3f2-bba932ce4bdf" providerId="ADAL" clId="{F4DDD2D9-37AF-432A-BE75-3A631629FFF5}" dt="2024-04-17T13:51:27.467" v="585" actId="26606"/>
          <ac:spMkLst>
            <pc:docMk/>
            <pc:sldMk cId="4104109375" sldId="316"/>
            <ac:spMk id="22" creationId="{3ECA69A1-7536-43AC-85EF-C7106179F5ED}"/>
          </ac:spMkLst>
        </pc:spChg>
        <pc:picChg chg="add mod ord">
          <ac:chgData name="Pete Winckler" userId="7da1ed25-91c2-42b3-a3f2-bba932ce4bdf" providerId="ADAL" clId="{F4DDD2D9-37AF-432A-BE75-3A631629FFF5}" dt="2024-04-17T13:51:27.467" v="585" actId="26606"/>
          <ac:picMkLst>
            <pc:docMk/>
            <pc:sldMk cId="4104109375" sldId="316"/>
            <ac:picMk id="5" creationId="{B390614D-DB62-CF79-6FD0-661CF3BD879A}"/>
          </ac:picMkLst>
        </pc:picChg>
      </pc:sldChg>
      <pc:sldChg chg="addSp delSp modSp new mod modNotesTx">
        <pc:chgData name="Pete Winckler" userId="7da1ed25-91c2-42b3-a3f2-bba932ce4bdf" providerId="ADAL" clId="{F4DDD2D9-37AF-432A-BE75-3A631629FFF5}" dt="2024-04-17T14:08:31.541" v="1273" actId="20577"/>
        <pc:sldMkLst>
          <pc:docMk/>
          <pc:sldMk cId="3311728649" sldId="317"/>
        </pc:sldMkLst>
        <pc:spChg chg="mod">
          <ac:chgData name="Pete Winckler" userId="7da1ed25-91c2-42b3-a3f2-bba932ce4bdf" providerId="ADAL" clId="{F4DDD2D9-37AF-432A-BE75-3A631629FFF5}" dt="2024-04-17T13:53:33.984" v="594" actId="255"/>
          <ac:spMkLst>
            <pc:docMk/>
            <pc:sldMk cId="3311728649" sldId="317"/>
            <ac:spMk id="2" creationId="{9C88CF68-AF15-6A91-9FE5-A4093005E5EA}"/>
          </ac:spMkLst>
        </pc:spChg>
        <pc:spChg chg="del">
          <ac:chgData name="Pete Winckler" userId="7da1ed25-91c2-42b3-a3f2-bba932ce4bdf" providerId="ADAL" clId="{F4DDD2D9-37AF-432A-BE75-3A631629FFF5}" dt="2024-04-17T13:51:51.117" v="587" actId="22"/>
          <ac:spMkLst>
            <pc:docMk/>
            <pc:sldMk cId="3311728649" sldId="317"/>
            <ac:spMk id="3" creationId="{DCEF644B-D07C-107C-905E-44942A413AAF}"/>
          </ac:spMkLst>
        </pc:spChg>
        <pc:picChg chg="add mod ord">
          <ac:chgData name="Pete Winckler" userId="7da1ed25-91c2-42b3-a3f2-bba932ce4bdf" providerId="ADAL" clId="{F4DDD2D9-37AF-432A-BE75-3A631629FFF5}" dt="2024-04-17T13:52:12.459" v="591" actId="14100"/>
          <ac:picMkLst>
            <pc:docMk/>
            <pc:sldMk cId="3311728649" sldId="317"/>
            <ac:picMk id="5" creationId="{E70EB56C-5B76-7AC7-65C6-BE3A8A5602D8}"/>
          </ac:picMkLst>
        </pc:picChg>
      </pc:sldChg>
      <pc:sldChg chg="addSp delSp modSp new del mod setBg">
        <pc:chgData name="Pete Winckler" userId="7da1ed25-91c2-42b3-a3f2-bba932ce4bdf" providerId="ADAL" clId="{F4DDD2D9-37AF-432A-BE75-3A631629FFF5}" dt="2024-04-17T14:02:29.473" v="953" actId="2696"/>
        <pc:sldMkLst>
          <pc:docMk/>
          <pc:sldMk cId="3874133888" sldId="318"/>
        </pc:sldMkLst>
        <pc:spChg chg="del">
          <ac:chgData name="Pete Winckler" userId="7da1ed25-91c2-42b3-a3f2-bba932ce4bdf" providerId="ADAL" clId="{F4DDD2D9-37AF-432A-BE75-3A631629FFF5}" dt="2024-04-17T14:01:44.540" v="952" actId="26606"/>
          <ac:spMkLst>
            <pc:docMk/>
            <pc:sldMk cId="3874133888" sldId="318"/>
            <ac:spMk id="2" creationId="{9733F46E-8107-1C17-D567-8B79834BB1AD}"/>
          </ac:spMkLst>
        </pc:spChg>
        <pc:spChg chg="del">
          <ac:chgData name="Pete Winckler" userId="7da1ed25-91c2-42b3-a3f2-bba932ce4bdf" providerId="ADAL" clId="{F4DDD2D9-37AF-432A-BE75-3A631629FFF5}" dt="2024-04-17T14:01:40.125" v="951" actId="22"/>
          <ac:spMkLst>
            <pc:docMk/>
            <pc:sldMk cId="3874133888" sldId="318"/>
            <ac:spMk id="3" creationId="{9992A354-B874-B107-A66F-2781B4A09A36}"/>
          </ac:spMkLst>
        </pc:spChg>
        <pc:picChg chg="add mod ord">
          <ac:chgData name="Pete Winckler" userId="7da1ed25-91c2-42b3-a3f2-bba932ce4bdf" providerId="ADAL" clId="{F4DDD2D9-37AF-432A-BE75-3A631629FFF5}" dt="2024-04-17T14:01:44.540" v="952" actId="26606"/>
          <ac:picMkLst>
            <pc:docMk/>
            <pc:sldMk cId="3874133888" sldId="318"/>
            <ac:picMk id="5" creationId="{ACAF3A8A-EABD-F65D-771C-7039CA63539F}"/>
          </ac:picMkLst>
        </pc:picChg>
      </pc:sldChg>
      <pc:sldChg chg="addSp delSp modSp new mod setBg modNotesTx">
        <pc:chgData name="Pete Winckler" userId="7da1ed25-91c2-42b3-a3f2-bba932ce4bdf" providerId="ADAL" clId="{F4DDD2D9-37AF-432A-BE75-3A631629FFF5}" dt="2024-04-17T14:06:20.458" v="1065" actId="20577"/>
        <pc:sldMkLst>
          <pc:docMk/>
          <pc:sldMk cId="4107646551" sldId="318"/>
        </pc:sldMkLst>
        <pc:spChg chg="del">
          <ac:chgData name="Pete Winckler" userId="7da1ed25-91c2-42b3-a3f2-bba932ce4bdf" providerId="ADAL" clId="{F4DDD2D9-37AF-432A-BE75-3A631629FFF5}" dt="2024-04-17T14:02:52.590" v="956" actId="26606"/>
          <ac:spMkLst>
            <pc:docMk/>
            <pc:sldMk cId="4107646551" sldId="318"/>
            <ac:spMk id="2" creationId="{74A9C94E-C4A9-F960-4DC6-5BB618FFDBE5}"/>
          </ac:spMkLst>
        </pc:spChg>
        <pc:spChg chg="del">
          <ac:chgData name="Pete Winckler" userId="7da1ed25-91c2-42b3-a3f2-bba932ce4bdf" providerId="ADAL" clId="{F4DDD2D9-37AF-432A-BE75-3A631629FFF5}" dt="2024-04-17T14:02:49.280" v="955" actId="22"/>
          <ac:spMkLst>
            <pc:docMk/>
            <pc:sldMk cId="4107646551" sldId="318"/>
            <ac:spMk id="3" creationId="{EA01504D-B2EF-06B4-A172-CC9A024F7E51}"/>
          </ac:spMkLst>
        </pc:spChg>
        <pc:picChg chg="add mod ord">
          <ac:chgData name="Pete Winckler" userId="7da1ed25-91c2-42b3-a3f2-bba932ce4bdf" providerId="ADAL" clId="{F4DDD2D9-37AF-432A-BE75-3A631629FFF5}" dt="2024-04-17T14:03:19.664" v="961" actId="14100"/>
          <ac:picMkLst>
            <pc:docMk/>
            <pc:sldMk cId="4107646551" sldId="318"/>
            <ac:picMk id="5" creationId="{82D59B49-2D8C-DF06-0817-DD9B08CD8701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Bill Statistics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House Bills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53rd</c:v>
                </c:pt>
                <c:pt idx="1">
                  <c:v>63rd</c:v>
                </c:pt>
                <c:pt idx="2">
                  <c:v>73rd</c:v>
                </c:pt>
                <c:pt idx="3">
                  <c:v>83rd</c:v>
                </c:pt>
                <c:pt idx="4">
                  <c:v>84th</c:v>
                </c:pt>
                <c:pt idx="5">
                  <c:v>85th</c:v>
                </c:pt>
                <c:pt idx="6">
                  <c:v>86th</c:v>
                </c:pt>
                <c:pt idx="7">
                  <c:v>87th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927</c:v>
                </c:pt>
                <c:pt idx="1">
                  <c:v>1749</c:v>
                </c:pt>
                <c:pt idx="2">
                  <c:v>2876</c:v>
                </c:pt>
                <c:pt idx="3">
                  <c:v>3950</c:v>
                </c:pt>
                <c:pt idx="4">
                  <c:v>4207</c:v>
                </c:pt>
                <c:pt idx="5">
                  <c:v>4333</c:v>
                </c:pt>
                <c:pt idx="6">
                  <c:v>4765</c:v>
                </c:pt>
                <c:pt idx="7">
                  <c:v>4671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72-472B-863E-72393C9549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Senate Bills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53rd</c:v>
                </c:pt>
                <c:pt idx="1">
                  <c:v>63rd</c:v>
                </c:pt>
                <c:pt idx="2">
                  <c:v>73rd</c:v>
                </c:pt>
                <c:pt idx="3">
                  <c:v>83rd</c:v>
                </c:pt>
                <c:pt idx="4">
                  <c:v>84th</c:v>
                </c:pt>
                <c:pt idx="5">
                  <c:v>85th</c:v>
                </c:pt>
                <c:pt idx="6">
                  <c:v>86th</c:v>
                </c:pt>
                <c:pt idx="7">
                  <c:v>87th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354</c:v>
                </c:pt>
                <c:pt idx="1">
                  <c:v>997</c:v>
                </c:pt>
                <c:pt idx="2">
                  <c:v>1504</c:v>
                </c:pt>
                <c:pt idx="3">
                  <c:v>1918</c:v>
                </c:pt>
                <c:pt idx="4">
                  <c:v>2069</c:v>
                </c:pt>
                <c:pt idx="5">
                  <c:v>2298</c:v>
                </c:pt>
                <c:pt idx="6">
                  <c:v>2259</c:v>
                </c:pt>
                <c:pt idx="7">
                  <c:v>2256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72-472B-863E-72393C9549C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Sheet1!$A$2:$A$9</c:f>
              <c:strCache>
                <c:ptCount val="8"/>
                <c:pt idx="0">
                  <c:v>53rd</c:v>
                </c:pt>
                <c:pt idx="1">
                  <c:v>63rd</c:v>
                </c:pt>
                <c:pt idx="2">
                  <c:v>73rd</c:v>
                </c:pt>
                <c:pt idx="3">
                  <c:v>83rd</c:v>
                </c:pt>
                <c:pt idx="4">
                  <c:v>84th</c:v>
                </c:pt>
                <c:pt idx="5">
                  <c:v>85th</c:v>
                </c:pt>
                <c:pt idx="6">
                  <c:v>86th</c:v>
                </c:pt>
                <c:pt idx="7">
                  <c:v>87th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1281</c:v>
                </c:pt>
                <c:pt idx="1">
                  <c:v>2746</c:v>
                </c:pt>
                <c:pt idx="2">
                  <c:v>4380</c:v>
                </c:pt>
                <c:pt idx="3">
                  <c:v>5868</c:v>
                </c:pt>
                <c:pt idx="4">
                  <c:v>6276</c:v>
                </c:pt>
                <c:pt idx="5">
                  <c:v>6631</c:v>
                </c:pt>
                <c:pt idx="6">
                  <c:v>7324</c:v>
                </c:pt>
                <c:pt idx="7">
                  <c:v>6927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72-472B-863E-72393C9549C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Passed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53rd</c:v>
                </c:pt>
                <c:pt idx="1">
                  <c:v>63rd</c:v>
                </c:pt>
                <c:pt idx="2">
                  <c:v>73rd</c:v>
                </c:pt>
                <c:pt idx="3">
                  <c:v>83rd</c:v>
                </c:pt>
                <c:pt idx="4">
                  <c:v>84th</c:v>
                </c:pt>
                <c:pt idx="5">
                  <c:v>85th</c:v>
                </c:pt>
                <c:pt idx="6">
                  <c:v>86th</c:v>
                </c:pt>
                <c:pt idx="7">
                  <c:v>87th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459</c:v>
                </c:pt>
                <c:pt idx="1">
                  <c:v>688</c:v>
                </c:pt>
                <c:pt idx="2">
                  <c:v>1075</c:v>
                </c:pt>
                <c:pt idx="3">
                  <c:v>1437</c:v>
                </c:pt>
                <c:pt idx="4">
                  <c:v>1323</c:v>
                </c:pt>
                <c:pt idx="5">
                  <c:v>1211</c:v>
                </c:pt>
                <c:pt idx="6">
                  <c:v>1429</c:v>
                </c:pt>
                <c:pt idx="7">
                  <c:v>1073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72-472B-863E-72393C9549C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Vetoed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53rd</c:v>
                </c:pt>
                <c:pt idx="1">
                  <c:v>63rd</c:v>
                </c:pt>
                <c:pt idx="2">
                  <c:v>73rd</c:v>
                </c:pt>
                <c:pt idx="3">
                  <c:v>83rd</c:v>
                </c:pt>
                <c:pt idx="4">
                  <c:v>84th</c:v>
                </c:pt>
                <c:pt idx="5">
                  <c:v>85th</c:v>
                </c:pt>
                <c:pt idx="6">
                  <c:v>86th</c:v>
                </c:pt>
                <c:pt idx="7">
                  <c:v>87th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  <c:pt idx="0">
                  <c:v>20</c:v>
                </c:pt>
                <c:pt idx="1">
                  <c:v>30</c:v>
                </c:pt>
                <c:pt idx="2">
                  <c:v>27</c:v>
                </c:pt>
                <c:pt idx="3">
                  <c:v>28</c:v>
                </c:pt>
                <c:pt idx="4">
                  <c:v>43</c:v>
                </c:pt>
                <c:pt idx="5">
                  <c:v>51</c:v>
                </c:pt>
                <c:pt idx="6">
                  <c:v>56</c:v>
                </c:pt>
                <c:pt idx="7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72-472B-863E-72393C9549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5166912"/>
        <c:axId val="715164616"/>
      </c:barChart>
      <c:catAx>
        <c:axId val="7151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164616"/>
        <c:crosses val="autoZero"/>
        <c:auto val="1"/>
        <c:lblAlgn val="ctr"/>
        <c:lblOffset val="100"/>
        <c:noMultiLvlLbl val="0"/>
      </c:catAx>
      <c:valAx>
        <c:axId val="715164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1669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E229E-AFDF-4547-8610-5E4B700307D6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1A58A-6199-463A-8B77-0F0512BFB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65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 box: Executive Branch, statewide elected officials, 4-year term of office, no term limits, last statewide Democrat 1994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1A58A-6199-463A-8B77-0F0512BFBB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88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Sen. Pete Flores new Chair of Criminal Justice, Artificial Intelligence, Grid Resiliency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1A58A-6199-463A-8B77-0F0512BFBB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98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Border security, bail reform, property tax reduction ($18b passed in special session--$100k homestead exemption), expanding mental health services, </a:t>
            </a:r>
            <a:r>
              <a:rPr lang="en-US" b="1" dirty="0"/>
              <a:t>ARPA expenditures, </a:t>
            </a:r>
            <a:r>
              <a:rPr lang="en-US" b="0" dirty="0"/>
              <a:t>housing affordability, squatters, HOT taxes (accountability and transparency). What DON’T we see? Taxpayer funded lobbyist ban. Also, Lt. Gov. has asked TCEQ not to </a:t>
            </a:r>
            <a:r>
              <a:rPr lang="en-US" b="0" dirty="0" err="1"/>
              <a:t>to</a:t>
            </a:r>
            <a:r>
              <a:rPr lang="en-US" b="0" dirty="0"/>
              <a:t> issue any new batch plant permits after visit to Grayson County where proposed 600 acre new facility was set for approval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1A58A-6199-463A-8B77-0F0512BFBB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94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session: 11,807 total bills filed! BUT, around the same number passed, 1,246. 77 vetoes though, higher than any on this chart.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1A58A-6199-463A-8B77-0F0512BFBB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75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Chambers adopt rules, speaker elected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1A58A-6199-463A-8B77-0F0512BFBB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87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1A58A-6199-463A-8B77-0F0512BFBB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62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1A58A-6199-463A-8B77-0F0512BFBB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82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1A58A-6199-463A-8B77-0F0512BFBB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36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8DEBA-541D-32CC-BDF7-2EE9F1A82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6B2991-4C6C-FA39-B859-6B8D5381D7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2CB90-9E9F-5154-F60B-2C1A09043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DCDA-EC81-42DF-BB3E-B3D1FDA57D0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3979B-C71D-7765-797C-59D72EC9D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7A2A4-1370-724A-4A39-404375109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D960-54F9-4B5F-A55E-F48BB5B62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8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99C49-F494-2D7E-43E0-6E886BC36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D64BD9-75B4-8E57-FC34-E8C0C03C5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AFF69-1EA1-1635-98D1-12F4EA700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DCDA-EC81-42DF-BB3E-B3D1FDA57D0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89089-4B4E-2B36-E153-AF05FDC45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F29EF-3B9B-D1B8-B684-64231017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D960-54F9-4B5F-A55E-F48BB5B62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78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4258FD-8235-E305-BDCD-38C0D445DB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BD2822-A8CA-C0A4-38AA-E1D34E558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2ABB9-C18A-BFD7-A8E7-CDFADE5BA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DCDA-EC81-42DF-BB3E-B3D1FDA57D0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62BAE-958B-5CB6-E88C-D4FF3737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4887F-76DF-515D-3553-9D64E6D2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D960-54F9-4B5F-A55E-F48BB5B62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66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7C9FF-B3BE-311E-6F2E-B0D4E7CCE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8BC29-43E3-B1CF-59A6-E412BD347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CC02E-FF3F-FC87-0192-DA81A66AA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DCDA-EC81-42DF-BB3E-B3D1FDA57D0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B806D-31B0-55BC-322B-1293C9484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BF29D-CB90-FF6F-C6E4-57D77200A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D960-54F9-4B5F-A55E-F48BB5B62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42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CFB5-7119-21B3-A443-B3C3CC0FB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CB570-CDCF-2E8D-4FB0-1FBC99AD2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BA8D3-F488-9A4D-160D-FD70B5EF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DCDA-EC81-42DF-BB3E-B3D1FDA57D0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A49EF-946A-6452-E28E-FB6FC3C5B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BDE6C-2BF3-7D44-A200-EBC4BC91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D960-54F9-4B5F-A55E-F48BB5B62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3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30130-46AD-DE49-B94C-7D03BF4E4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CCD22-3C58-C554-B95E-94F0E8D85C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8D7662-001D-71F8-1F6E-24D15F971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370A94-5042-4BE3-E832-FD3CF665D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DCDA-EC81-42DF-BB3E-B3D1FDA57D0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60D22-4FCF-CD9A-E45F-C1A7226BF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84B271-9FE5-46BD-9FFA-587696B2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D960-54F9-4B5F-A55E-F48BB5B62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9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34261-C76F-2DAB-6EF3-04C9F59F5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ADD3D-B926-8F71-D20A-B498B934C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742CB-11C7-459F-6DA4-3A142C39D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43EED6-F331-DE76-055D-D2A4D88A4F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0871FC-3494-19AE-1BA8-1378A3CA84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924739-1287-DD07-D52D-C24669D1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DCDA-EC81-42DF-BB3E-B3D1FDA57D0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472BB8-5F54-F0B3-1937-8FDECC02C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46D6FE-7FBD-2832-262D-6D9CFEDB2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D960-54F9-4B5F-A55E-F48BB5B62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48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75220-CE18-2539-4869-558DD2961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DD5722-0F42-80E9-EE78-3FA7E7CB0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DCDA-EC81-42DF-BB3E-B3D1FDA57D0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C8C85-09BB-F9A2-DDDE-BB41714B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088B7-73DC-3E4E-092B-F9C5605CC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D960-54F9-4B5F-A55E-F48BB5B62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5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578405-5AE6-6D31-4622-2F8498A38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DCDA-EC81-42DF-BB3E-B3D1FDA57D0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295CA7-DCFA-19BE-ABC8-6BE0EDBF8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A3A1B-E120-A47B-6CB2-1839EEC3C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D960-54F9-4B5F-A55E-F48BB5B62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9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73DE-E6B6-4887-A31C-2BFC69094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31E78-DBFB-F4B3-51C3-E2E30375E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6F82F-2C41-0941-8550-DA19F48D4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DD4D2-B262-F38E-3919-9F1D1A1D8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DCDA-EC81-42DF-BB3E-B3D1FDA57D0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CEE9E-968D-C319-874D-FBDFD1FC2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04E5F-9B95-E09F-4989-EEFE1E18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D960-54F9-4B5F-A55E-F48BB5B62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1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EE92C-9259-B367-2807-57389FFCE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8D26EC-8950-F654-A132-24E008884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3D679E-DDF9-5A9A-6A54-D1C2AB8B2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E7460-FE91-BBF6-1A4E-DBB8C0CF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DCDA-EC81-42DF-BB3E-B3D1FDA57D0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678578-79E3-160F-5F93-9A37F756F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09CEFA-B175-F3FD-8C21-689B6127F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D960-54F9-4B5F-A55E-F48BB5B62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9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37644B-4AA5-37E1-8302-ECC8FA580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615F6-1C66-D5BF-1ABB-CF30FD47A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605B5-38FF-0EE3-7B4A-6927F25D75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2DCDA-EC81-42DF-BB3E-B3D1FDA57D0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9FEB0-44C2-B529-87CE-804660AD9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B6044-FFDF-B888-422C-514E17534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5D960-54F9-4B5F-A55E-F48BB5B62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ndelman.ml-implode.com/2012/07/state-of-texas-foreclosure-resource-link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ELSEYB@COUNTY.ORG" TargetMode="External"/><Relationship Id="rId4" Type="http://schemas.openxmlformats.org/officeDocument/2006/relationships/hyperlink" Target="mailto:AURORAF@COUNTY.OR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C5741-47B7-FD6C-2DD1-5BA4B05CB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3520" y="146199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Garamond" panose="02020404030301010803" pitchFamily="18" charset="0"/>
              </a:rPr>
              <a:t>89</a:t>
            </a:r>
            <a:r>
              <a:rPr lang="en-US" sz="8000" b="1" baseline="30000" dirty="0">
                <a:solidFill>
                  <a:srgbClr val="FF0000"/>
                </a:solidFill>
                <a:latin typeface="Garamond" panose="02020404030301010803" pitchFamily="18" charset="0"/>
              </a:rPr>
              <a:t>th</a:t>
            </a:r>
            <a:r>
              <a:rPr lang="en-US" sz="8000" b="1" dirty="0">
                <a:solidFill>
                  <a:srgbClr val="FF0000"/>
                </a:solidFill>
                <a:latin typeface="Garamond" panose="02020404030301010803" pitchFamily="18" charset="0"/>
              </a:rPr>
              <a:t> Legislative Session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6D68E1-694C-D65B-B2DA-7DD8991306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737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8CF68-AF15-6A91-9FE5-A4093005E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https://www.ltgov.texas.gov/wp-content/uploads/2024/04/2024-Interim-Legislative-Charges.pdf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0EB56C-5B76-7AC7-65C6-BE3A8A560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199" y="1825625"/>
            <a:ext cx="10515599" cy="4351338"/>
          </a:xfrm>
        </p:spPr>
      </p:pic>
    </p:spTree>
    <p:extLst>
      <p:ext uri="{BB962C8B-B14F-4D97-AF65-F5344CB8AC3E}">
        <p14:creationId xmlns:p14="http://schemas.microsoft.com/office/powerpoint/2010/main" val="3311728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E394F-1FC2-C703-D2CB-7B732A67C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Legislature’s activity over time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5E44F28-7F1E-A00F-8F2F-2250C83AD3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08906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3881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0C9E-6C6E-07E9-0925-C5611BD36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7DEE3-BD1D-6716-8D9B-BF891F9CE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6600" dirty="0"/>
              <a:t>WHAT’S NEXT</a:t>
            </a:r>
          </a:p>
        </p:txBody>
      </p:sp>
    </p:spTree>
    <p:extLst>
      <p:ext uri="{BB962C8B-B14F-4D97-AF65-F5344CB8AC3E}">
        <p14:creationId xmlns:p14="http://schemas.microsoft.com/office/powerpoint/2010/main" val="943680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20D26-0AED-4D84-9868-9F1FE00B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89</a:t>
            </a:r>
            <a:r>
              <a:rPr lang="en-US" baseline="30000" dirty="0"/>
              <a:t>TH</a:t>
            </a:r>
            <a:r>
              <a:rPr lang="en-US" dirty="0"/>
              <a:t> TEXAS LEGISLATURE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62EA5-3726-E0BA-273B-9A0DDF92E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MAY 28: RUNOFF ELECTION</a:t>
            </a:r>
          </a:p>
          <a:p>
            <a:r>
              <a:rPr lang="en-US" dirty="0"/>
              <a:t>NOVEMBER 8: GENERAL ELECTION</a:t>
            </a:r>
          </a:p>
          <a:p>
            <a:r>
              <a:rPr lang="en-US" dirty="0"/>
              <a:t>NOVEMBER 11: FIRST BILLS MAY BE FILED, BY LEGISLATORS </a:t>
            </a:r>
            <a:r>
              <a:rPr lang="en-US" i="1" dirty="0"/>
              <a:t>AND LEGISLATORS-ELECT</a:t>
            </a:r>
          </a:p>
          <a:p>
            <a:r>
              <a:rPr lang="en-US" dirty="0"/>
              <a:t>EARLY JANUARY: COMPTROLLER PROVIDES BIENNIAL REVENUE ESTIMATE (~JANUARY 11)</a:t>
            </a:r>
          </a:p>
          <a:p>
            <a:r>
              <a:rPr lang="en-US" dirty="0"/>
              <a:t>JANUARY 14: 89</a:t>
            </a:r>
            <a:r>
              <a:rPr lang="en-US" baseline="30000" dirty="0"/>
              <a:t>TH</a:t>
            </a:r>
            <a:r>
              <a:rPr lang="en-US" dirty="0"/>
              <a:t> LEGISLATURE CONVENES</a:t>
            </a:r>
          </a:p>
          <a:p>
            <a:r>
              <a:rPr lang="en-US" dirty="0"/>
              <a:t>JANUARY: OATH OF OFFICE, SPEAKER ELECTION, GOVERNOR’S STATE OF THE STATE, COMMITTEE ASSIGNMENTS</a:t>
            </a:r>
          </a:p>
          <a:p>
            <a:r>
              <a:rPr lang="en-US" dirty="0"/>
              <a:t>MARCH 14: 60</a:t>
            </a:r>
            <a:r>
              <a:rPr lang="en-US" baseline="30000" dirty="0"/>
              <a:t>TH</a:t>
            </a:r>
            <a:r>
              <a:rPr lang="en-US" dirty="0"/>
              <a:t> DAY, LAST DAY TO FILE (MOST) BILLS</a:t>
            </a:r>
          </a:p>
          <a:p>
            <a:r>
              <a:rPr lang="en-US" dirty="0"/>
              <a:t>JUNE 2: 140</a:t>
            </a:r>
            <a:r>
              <a:rPr lang="en-US" baseline="30000" dirty="0"/>
              <a:t>TH</a:t>
            </a:r>
            <a:r>
              <a:rPr lang="en-US" dirty="0"/>
              <a:t> &amp; FINAL DAY, SINE DIE.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460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0C9E-6C6E-07E9-0925-C5611BD36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7DEE3-BD1D-6716-8D9B-BF891F9CE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6600" dirty="0"/>
              <a:t>A CHANGING LEGISLATURE</a:t>
            </a:r>
          </a:p>
        </p:txBody>
      </p:sp>
    </p:spTree>
    <p:extLst>
      <p:ext uri="{BB962C8B-B14F-4D97-AF65-F5344CB8AC3E}">
        <p14:creationId xmlns:p14="http://schemas.microsoft.com/office/powerpoint/2010/main" val="1203939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2B221-C68A-D0E7-696E-64986ECD4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Incumbents who lost their primary</a:t>
            </a:r>
            <a:endParaRPr lang="en-US" sz="44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31E4E-5DD2-B448-9083-8852A5E1C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US" sz="18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Rep. Jill Dutton (R-Ben Wheeler), House District 2</a:t>
            </a:r>
            <a:endParaRPr lang="en-US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Rep. Travis Clardy (R-Nacogdoches), House District 11</a:t>
            </a:r>
            <a:endParaRPr lang="en-US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Rep. Ernest </a:t>
            </a:r>
            <a:r>
              <a:rPr lang="en-US" kern="100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Bailes</a:t>
            </a:r>
            <a:r>
              <a:rPr lang="en-US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 (R-Shepherd), House District 18</a:t>
            </a:r>
            <a:endParaRPr lang="en-US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Rep. Jacey Jetton (R-Richmond), House District 26</a:t>
            </a:r>
            <a:endParaRPr lang="en-US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Rep. Hugh Shine (R-Temple), House District 55</a:t>
            </a:r>
            <a:endParaRPr lang="en-US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Rep. Glenn Rogers (R-Graford), House District 60</a:t>
            </a:r>
            <a:endParaRPr lang="en-US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Rep. Reggie Smith (R-Sherman), House District 62</a:t>
            </a:r>
            <a:endParaRPr lang="en-US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Rep. </a:t>
            </a:r>
            <a:r>
              <a:rPr lang="en-US" kern="100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Kronda</a:t>
            </a:r>
            <a:r>
              <a:rPr lang="en-US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kern="100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Thimesch</a:t>
            </a:r>
            <a:r>
              <a:rPr lang="en-US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 (R-Lewisville), House District 65</a:t>
            </a:r>
            <a:endParaRPr lang="en-US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Rep. Steve Allison (R-San Antonio), House District 121</a:t>
            </a:r>
            <a:endParaRPr lang="en-US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321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2B221-C68A-D0E7-696E-64986ECD4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Incumbents headed to a runoff</a:t>
            </a:r>
            <a:endParaRPr lang="en-US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31E4E-5DD2-B448-9083-8852A5E1C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US" sz="18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Rep. Gary </a:t>
            </a:r>
            <a:r>
              <a:rPr lang="en-US" kern="100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VanDeaver</a:t>
            </a:r>
            <a:r>
              <a:rPr lang="en-US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 (R-New Boston), House District 1</a:t>
            </a:r>
            <a:endParaRPr lang="en-US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highlight>
                  <a:srgbClr val="FFFF00"/>
                </a:highlight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Rep. Dade Phelan (R-Beaumont), House District 21</a:t>
            </a:r>
            <a:endParaRPr lang="en-US" kern="100" dirty="0">
              <a:effectLst/>
              <a:highlight>
                <a:srgbClr val="FFFF00"/>
              </a:highlight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Rep. Justin Holland (R-Rockwall), House District 33</a:t>
            </a:r>
            <a:endParaRPr lang="en-US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Rep. John </a:t>
            </a:r>
            <a:r>
              <a:rPr lang="en-US" kern="100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Kuempel</a:t>
            </a:r>
            <a:r>
              <a:rPr lang="en-US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 (R-Seguin), House District 44</a:t>
            </a:r>
            <a:endParaRPr lang="en-US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Rep. DeWayne Burns (R-Cleburne), House District 58</a:t>
            </a:r>
            <a:endParaRPr lang="en-US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Rep. Frederick Frazier (R-McKinney), House District 61</a:t>
            </a:r>
            <a:endParaRPr lang="en-US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Rep. Lynn Stucky (R-Denton), House District 64</a:t>
            </a:r>
            <a:endParaRPr lang="en-US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Rep. Stephanie Klick (R-Fort Worth), House District 91</a:t>
            </a:r>
            <a:endParaRPr lang="en-US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Rep. Shawn Thierry (D-Houston), House District 146</a:t>
            </a:r>
            <a:endParaRPr lang="en-US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787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2B221-C68A-D0E7-696E-64986ECD4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Lawmakers who decided not to run for reelection or who have sought or are seeking another office:</a:t>
            </a:r>
            <a:endParaRPr lang="en-US" sz="40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31E4E-5DD2-B448-9083-8852A5E1C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US" sz="18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Rep. Matt Schaefer (R-Tyler), House District 6</a:t>
            </a:r>
            <a:endParaRPr lang="en-US" sz="24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Rep. Kyle </a:t>
            </a:r>
            <a:r>
              <a:rPr lang="en-US" sz="2400" kern="100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Kacal</a:t>
            </a:r>
            <a:r>
              <a:rPr lang="en-US" sz="24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 (R-College Station), House District 12</a:t>
            </a:r>
            <a:endParaRPr lang="en-US" sz="24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Rep. John Raney (R-College Station), House District 14</a:t>
            </a:r>
            <a:endParaRPr lang="en-US" sz="24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Rep. Ed Thompson (R-Pearland), House District 29</a:t>
            </a:r>
            <a:endParaRPr lang="en-US" sz="24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Rep. </a:t>
            </a:r>
            <a:r>
              <a:rPr lang="en-US" sz="2400" kern="100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Geanie</a:t>
            </a:r>
            <a:r>
              <a:rPr lang="en-US" sz="24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 Morrison (R-Victoria), House District 30</a:t>
            </a:r>
            <a:endParaRPr lang="en-US" sz="24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Rep. Abel Herrero (D-Robstown), House District 34</a:t>
            </a:r>
            <a:endParaRPr lang="en-US" sz="24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Rep. Andrew S. </a:t>
            </a:r>
            <a:r>
              <a:rPr lang="en-US" sz="2400" kern="100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Murr</a:t>
            </a:r>
            <a:r>
              <a:rPr lang="en-US" sz="24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 (R-Junction), House District 53</a:t>
            </a:r>
            <a:endParaRPr lang="en-US" sz="24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Rep. Charles “Doc” Anderson (R-Waco), House District 56</a:t>
            </a:r>
            <a:endParaRPr lang="en-US" sz="24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Rep. Evelina “Lina” Ortega (D-El Paso), House District 77</a:t>
            </a:r>
            <a:endParaRPr lang="en-US" sz="24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Rep. Tracy King (D-Uvalde), House District 80</a:t>
            </a:r>
            <a:endParaRPr lang="en-US" sz="24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982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2B221-C68A-D0E7-696E-64986ECD4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…PAGE 2 NOT RUNNING OR SEEKING OTHER OFFICE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31E4E-5DD2-B448-9083-8852A5E1C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US" sz="18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Rep. Four Price (R-Amarillo), House District 87</a:t>
            </a:r>
            <a:endParaRPr lang="en-US" sz="24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highlight>
                  <a:srgbClr val="FFFF00"/>
                </a:highlight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Rep. Craig Goldman (R-Fort Worth), House District 97</a:t>
            </a:r>
            <a:endParaRPr lang="en-US" sz="2400" kern="100" dirty="0">
              <a:effectLst/>
              <a:highlight>
                <a:srgbClr val="FFFF00"/>
              </a:highlight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Rep. Victoria Neave </a:t>
            </a:r>
            <a:r>
              <a:rPr lang="en-US" sz="2400" kern="100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Criado</a:t>
            </a:r>
            <a:r>
              <a:rPr lang="en-US" sz="24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 (D-Dallas), House District 107</a:t>
            </a:r>
            <a:endParaRPr lang="en-US" sz="24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Rep. Carl Sherman (D-DeSoto), House District 109</a:t>
            </a:r>
            <a:endParaRPr lang="en-US" sz="24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Rep. </a:t>
            </a:r>
            <a:r>
              <a:rPr lang="en-US" sz="2400" kern="100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Rhetta</a:t>
            </a:r>
            <a:r>
              <a:rPr lang="en-US" sz="24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 Andrews Bowers (D-Rowlett), House District 113</a:t>
            </a:r>
            <a:endParaRPr lang="en-US" sz="24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Rep. Julie Johnson (D-Farmers Branch), House District 115</a:t>
            </a:r>
            <a:endParaRPr lang="en-US" sz="24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Rep. Jarvis Johnson (D-Houston), House District 139</a:t>
            </a:r>
            <a:endParaRPr lang="en-US" sz="24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highlight>
                  <a:srgbClr val="FFFF00"/>
                </a:highlight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Sen. John Whitmire (D-Houston), Senate District 15</a:t>
            </a:r>
            <a:endParaRPr lang="en-US" sz="2400" kern="100" dirty="0">
              <a:effectLst/>
              <a:highlight>
                <a:srgbClr val="FFFF00"/>
              </a:highlight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Aptos" panose="020B0004020202020204" pitchFamily="34" charset="0"/>
              </a:rPr>
              <a:t>Sen. Drew Springer (R-Muenster), Senate District 30</a:t>
            </a:r>
            <a:endParaRPr lang="en-US" sz="24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464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0C9E-6C6E-07E9-0925-C5611BD36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7DEE3-BD1D-6716-8D9B-BF891F9CE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6600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3416031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0A967-F451-6D62-957B-9C1A7038A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5CDA2-A241-FF5B-B482-404FEE8CB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6000" dirty="0"/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1753977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FD709B-BEEA-35EB-0321-3A197D106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44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75F4C-0D18-B715-FCED-84972C7AD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Texas Legislature Online</a:t>
            </a:r>
            <a:br>
              <a:rPr lang="en-US" dirty="0"/>
            </a:br>
            <a:r>
              <a:rPr lang="en-US" dirty="0"/>
              <a:t>capitol.texas.gov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CF85F82-B3FB-7AC7-4AF0-EF83397A9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97" y="1825625"/>
            <a:ext cx="8938255" cy="4351338"/>
          </a:xfrm>
        </p:spPr>
      </p:pic>
    </p:spTree>
    <p:extLst>
      <p:ext uri="{BB962C8B-B14F-4D97-AF65-F5344CB8AC3E}">
        <p14:creationId xmlns:p14="http://schemas.microsoft.com/office/powerpoint/2010/main" val="1689531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A46E2-1EE7-451A-4F09-86444D8E3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Legislative Reference Library</a:t>
            </a:r>
            <a:br>
              <a:rPr lang="en-US" dirty="0"/>
            </a:br>
            <a:r>
              <a:rPr lang="en-US" dirty="0"/>
              <a:t>lrl.texas.gov</a:t>
            </a:r>
          </a:p>
        </p:txBody>
      </p:sp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463B4E9-93DF-FD81-D6AA-D101313C9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47" y="1825625"/>
            <a:ext cx="7686305" cy="4351338"/>
          </a:xfrm>
        </p:spPr>
      </p:pic>
    </p:spTree>
    <p:extLst>
      <p:ext uri="{BB962C8B-B14F-4D97-AF65-F5344CB8AC3E}">
        <p14:creationId xmlns:p14="http://schemas.microsoft.com/office/powerpoint/2010/main" val="224493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072D0D-EE2B-4C74-61BC-64E2B5A61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125"/>
            <a:ext cx="12192000" cy="60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80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FE44D83-EE2A-7B8E-A611-55CF93B7B7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7" b="823"/>
          <a:stretch/>
        </p:blipFill>
        <p:spPr>
          <a:xfrm>
            <a:off x="20" y="991891"/>
            <a:ext cx="12191980" cy="59281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68A30-0207-47FA-E867-5B8A36B24588}"/>
              </a:ext>
            </a:extLst>
          </p:cNvPr>
          <p:cNvSpPr txBox="1"/>
          <p:nvPr/>
        </p:nvSpPr>
        <p:spPr>
          <a:xfrm>
            <a:off x="433952" y="311280"/>
            <a:ext cx="110347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EMAIL </a:t>
            </a:r>
            <a:r>
              <a:rPr lang="en-US" sz="3400" dirty="0">
                <a:hlinkClick r:id="rId4"/>
              </a:rPr>
              <a:t>AURORAF@COUNTY.ORG</a:t>
            </a:r>
            <a:r>
              <a:rPr lang="en-US" sz="3400" dirty="0"/>
              <a:t> OR </a:t>
            </a:r>
            <a:r>
              <a:rPr lang="en-US" sz="3400" dirty="0">
                <a:hlinkClick r:id="rId5"/>
              </a:rPr>
              <a:t>KELSEYB@COUNTY.ORG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984171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D19CA7-CF52-BC27-3AC6-9AE97A667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97" y="0"/>
            <a:ext cx="112120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11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E6DC35-91A8-67D6-818A-713FA017C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Call or email me :]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CD6C495-AA10-63D1-2EEC-BA1FC8C5A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2862792"/>
            <a:ext cx="11496821" cy="3127135"/>
          </a:xfrm>
          <a:prstGeom prst="rect">
            <a:avLst/>
          </a:prstGeom>
        </p:spPr>
      </p:pic>
      <p:pic>
        <p:nvPicPr>
          <p:cNvPr id="1025" name="Picture 1">
            <a:extLst>
              <a:ext uri="{FF2B5EF4-FFF2-40B4-BE49-F238E27FC236}">
                <a16:creationId xmlns:a16="http://schemas.microsoft.com/office/drawing/2014/main" id="{B122CAE5-BEC7-6D27-42D1-1FF13BB80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587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933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F4C9DD-83CA-536F-396C-F5481E050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850"/>
            <a:ext cx="12192000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11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9BF26-B668-5A0F-8B8A-DE7DE7106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50F54-9CBC-8781-180B-90CE0FDA3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1535614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5E3B55E-4259-19B8-C4EC-DED4E29D1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5" b="32925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8298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C694D-AD51-A815-A884-897FADF4E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B13B7-3F4C-15B9-EA66-DFA71A6A1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1CC5B41-3E2F-C5AF-77F6-D3C15B0901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661528"/>
              </p:ext>
            </p:extLst>
          </p:nvPr>
        </p:nvGraphicFramePr>
        <p:xfrm>
          <a:off x="838199" y="365125"/>
          <a:ext cx="10515599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601200" imgH="5829060" progId="Acrobat.Document.DC">
                  <p:embed/>
                </p:oleObj>
              </mc:Choice>
              <mc:Fallback>
                <p:oleObj name="Acrobat Document" r:id="rId2" imgW="9601200" imgH="5829060" progId="Acrobat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1CC5B41-3E2F-C5AF-77F6-D3C15B0901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199" y="365125"/>
                        <a:ext cx="10515599" cy="582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7651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1C0C6-A7CB-C1E8-A337-F98E3BC4C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33B452-3820-9A67-FCC3-4FEAC0B4F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23081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38701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42B93429-4402-F3CC-33E1-2366A3E49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9" b="3422"/>
          <a:stretch/>
        </p:blipFill>
        <p:spPr>
          <a:xfrm>
            <a:off x="20" y="374754"/>
            <a:ext cx="12194260" cy="6483246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69A8FB-91B3-52BF-4426-22D2E0F737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047102"/>
              </p:ext>
            </p:extLst>
          </p:nvPr>
        </p:nvGraphicFramePr>
        <p:xfrm>
          <a:off x="2391508" y="374753"/>
          <a:ext cx="7280030" cy="6483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829120" imgH="7543680" progId="Acrobat.Document.DC">
                  <p:embed/>
                </p:oleObj>
              </mc:Choice>
              <mc:Fallback>
                <p:oleObj name="Acrobat Document" r:id="rId3" imgW="5829120" imgH="754368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B69A8FB-91B3-52BF-4426-22D2E0F737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91508" y="374753"/>
                        <a:ext cx="7280030" cy="6483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4988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19B4-0812-CBBF-39AE-37E436C89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high angle view of a building&#10;&#10;Description automatically generated with low confidence">
            <a:extLst>
              <a:ext uri="{FF2B5EF4-FFF2-40B4-BE49-F238E27FC236}">
                <a16:creationId xmlns:a16="http://schemas.microsoft.com/office/drawing/2014/main" id="{EA999EA1-096D-DD35-8C8B-A1118551F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3" y="492805"/>
            <a:ext cx="10357757" cy="5872389"/>
          </a:xfrm>
        </p:spPr>
      </p:pic>
    </p:spTree>
    <p:extLst>
      <p:ext uri="{BB962C8B-B14F-4D97-AF65-F5344CB8AC3E}">
        <p14:creationId xmlns:p14="http://schemas.microsoft.com/office/powerpoint/2010/main" val="2079467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07F221-622E-FBD1-D895-75D36F26D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0" r="390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EC6A40B-39AB-8E4C-D733-F8D4B251A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/>
              <a:t>Two New Committees: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AutoNum type="arabicParenR"/>
            </a:pPr>
            <a:r>
              <a:rPr lang="en-US" sz="2400" dirty="0"/>
              <a:t>House Committee on The Panhandle Wildfires, Investigative</a:t>
            </a:r>
          </a:p>
          <a:p>
            <a:pPr marL="457200" indent="-457200">
              <a:buAutoNum type="arabicParenR"/>
            </a:pPr>
            <a:r>
              <a:rPr lang="en-US" sz="2400" dirty="0"/>
              <a:t>House Committee on Artificial Intelligence &amp; Emerging Technologies, Select</a:t>
            </a:r>
          </a:p>
        </p:txBody>
      </p:sp>
    </p:spTree>
    <p:extLst>
      <p:ext uri="{BB962C8B-B14F-4D97-AF65-F5344CB8AC3E}">
        <p14:creationId xmlns:p14="http://schemas.microsoft.com/office/powerpoint/2010/main" val="3830375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D59B49-2D8C-DF06-0817-DD9B08CD8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03411" y="643466"/>
            <a:ext cx="638517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46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AE6BF0282BA54FBA39456E28793397" ma:contentTypeVersion="18" ma:contentTypeDescription="Create a new document." ma:contentTypeScope="" ma:versionID="3f538555aced066d22ab27793272e8f9">
  <xsd:schema xmlns:xsd="http://www.w3.org/2001/XMLSchema" xmlns:xs="http://www.w3.org/2001/XMLSchema" xmlns:p="http://schemas.microsoft.com/office/2006/metadata/properties" xmlns:ns2="e2880697-2bec-4e03-b837-fe5388ce9f99" xmlns:ns3="d902411c-329d-4ca8-93b0-a814687329f5" targetNamespace="http://schemas.microsoft.com/office/2006/metadata/properties" ma:root="true" ma:fieldsID="8b5425c93601a35432767e424bb425b1" ns2:_="" ns3:_="">
    <xsd:import namespace="e2880697-2bec-4e03-b837-fe5388ce9f99"/>
    <xsd:import namespace="d902411c-329d-4ca8-93b0-a814687329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880697-2bec-4e03-b837-fe5388ce9f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a05c2eb-d2c0-41df-817a-9abe70ce6c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2411c-329d-4ca8-93b0-a814687329f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550ae61-13ec-44b8-ab9c-923b00b5ff01}" ma:internalName="TaxCatchAll" ma:showField="CatchAllData" ma:web="d902411c-329d-4ca8-93b0-a814687329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0BED8F-F9C1-47A8-A4C4-8A394D2EF09F}"/>
</file>

<file path=customXml/itemProps2.xml><?xml version="1.0" encoding="utf-8"?>
<ds:datastoreItem xmlns:ds="http://schemas.openxmlformats.org/officeDocument/2006/customXml" ds:itemID="{A874B7DA-C333-43BB-8E59-99816BF4261E}"/>
</file>

<file path=docProps/app.xml><?xml version="1.0" encoding="utf-8"?>
<Properties xmlns="http://schemas.openxmlformats.org/officeDocument/2006/extended-properties" xmlns:vt="http://schemas.openxmlformats.org/officeDocument/2006/docPropsVTypes">
  <TotalTime>6221</TotalTime>
  <Words>773</Words>
  <Application>Microsoft Office PowerPoint</Application>
  <PresentationFormat>Widescreen</PresentationFormat>
  <Paragraphs>94</Paragraphs>
  <Slides>28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Garamond</vt:lpstr>
      <vt:lpstr>Symbol</vt:lpstr>
      <vt:lpstr>Office Theme</vt:lpstr>
      <vt:lpstr>Acrobat Document</vt:lpstr>
      <vt:lpstr>89th Legislative Session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https://www.ltgov.texas.gov/wp-content/uploads/2024/04/2024-Interim-Legislative-Charges.pdf</vt:lpstr>
      <vt:lpstr>Legislature’s activity over time</vt:lpstr>
      <vt:lpstr>PowerPoint Presentation</vt:lpstr>
      <vt:lpstr>89TH TEXAS LEGISLATURE</vt:lpstr>
      <vt:lpstr>PowerPoint Presentation</vt:lpstr>
      <vt:lpstr>Incumbents who lost their primary</vt:lpstr>
      <vt:lpstr>Incumbents headed to a runoff</vt:lpstr>
      <vt:lpstr>Lawmakers who decided not to run for reelection or who have sought or are seeking another office:</vt:lpstr>
      <vt:lpstr>…PAGE 2 NOT RUNNING OR SEEKING OTHER OFFICE</vt:lpstr>
      <vt:lpstr>PowerPoint Presentation</vt:lpstr>
      <vt:lpstr>PowerPoint Presentation</vt:lpstr>
      <vt:lpstr>Texas Legislature Online capitol.texas.gov</vt:lpstr>
      <vt:lpstr>Legislative Reference Library lrl.texas.gov</vt:lpstr>
      <vt:lpstr>PowerPoint Presentation</vt:lpstr>
      <vt:lpstr>PowerPoint Presentation</vt:lpstr>
      <vt:lpstr>PowerPoint Presentation</vt:lpstr>
      <vt:lpstr>Call or email me :]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Lawmaking in Texas</dc:title>
  <dc:creator>Pete Winckler</dc:creator>
  <cp:lastModifiedBy>Pete Winckler</cp:lastModifiedBy>
  <cp:revision>14</cp:revision>
  <dcterms:created xsi:type="dcterms:W3CDTF">2022-06-28T18:36:19Z</dcterms:created>
  <dcterms:modified xsi:type="dcterms:W3CDTF">2024-04-17T14:25:12Z</dcterms:modified>
</cp:coreProperties>
</file>