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notesMasterIdLst>
    <p:notesMasterId r:id="rId31"/>
  </p:notesMasterIdLst>
  <p:handoutMasterIdLst>
    <p:handoutMasterId r:id="rId32"/>
  </p:handoutMasterIdLst>
  <p:sldIdLst>
    <p:sldId id="400" r:id="rId2"/>
    <p:sldId id="414" r:id="rId3"/>
    <p:sldId id="386" r:id="rId4"/>
    <p:sldId id="399" r:id="rId5"/>
    <p:sldId id="375" r:id="rId6"/>
    <p:sldId id="380" r:id="rId7"/>
    <p:sldId id="384" r:id="rId8"/>
    <p:sldId id="387" r:id="rId9"/>
    <p:sldId id="401" r:id="rId10"/>
    <p:sldId id="402" r:id="rId11"/>
    <p:sldId id="382" r:id="rId12"/>
    <p:sldId id="405" r:id="rId13"/>
    <p:sldId id="403" r:id="rId14"/>
    <p:sldId id="411" r:id="rId15"/>
    <p:sldId id="412" r:id="rId16"/>
    <p:sldId id="413" r:id="rId17"/>
    <p:sldId id="374" r:id="rId18"/>
    <p:sldId id="391" r:id="rId19"/>
    <p:sldId id="392" r:id="rId20"/>
    <p:sldId id="393" r:id="rId21"/>
    <p:sldId id="394" r:id="rId22"/>
    <p:sldId id="396" r:id="rId23"/>
    <p:sldId id="397" r:id="rId24"/>
    <p:sldId id="398" r:id="rId25"/>
    <p:sldId id="415" r:id="rId26"/>
    <p:sldId id="385" r:id="rId27"/>
    <p:sldId id="376" r:id="rId28"/>
    <p:sldId id="372" r:id="rId29"/>
    <p:sldId id="379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AA432"/>
    <a:srgbClr val="8BE1FF"/>
    <a:srgbClr val="FFFF00"/>
    <a:srgbClr val="F1F612"/>
    <a:srgbClr val="FF6600"/>
    <a:srgbClr val="00AAE6"/>
    <a:srgbClr val="C7AB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4B88F-BD04-4D2C-86AE-3C4E64087060}" v="5" dt="2024-04-11T13:52:52.285"/>
    <p1510:client id="{D6127A7A-22F8-4CD2-B53C-7B4EFE972BDA}" v="1" dt="2024-04-11T20:04:33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5503" autoAdjust="0"/>
  </p:normalViewPr>
  <p:slideViewPr>
    <p:cSldViewPr snapToGrid="0">
      <p:cViewPr varScale="1">
        <p:scale>
          <a:sx n="88" d="100"/>
          <a:sy n="88" d="100"/>
        </p:scale>
        <p:origin x="9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Zinsmeyer" userId="71b33aac-62ce-4d20-a2d0-95790d5ce304" providerId="ADAL" clId="{AB34B88F-BD04-4D2C-86AE-3C4E64087060}"/>
    <pc:docChg chg="undo custSel addSld delSld modSld sldOrd">
      <pc:chgData name="Nathan Zinsmeyer" userId="71b33aac-62ce-4d20-a2d0-95790d5ce304" providerId="ADAL" clId="{AB34B88F-BD04-4D2C-86AE-3C4E64087060}" dt="2024-04-11T15:59:00.124" v="1277" actId="20577"/>
      <pc:docMkLst>
        <pc:docMk/>
      </pc:docMkLst>
      <pc:sldChg chg="modSp mod">
        <pc:chgData name="Nathan Zinsmeyer" userId="71b33aac-62ce-4d20-a2d0-95790d5ce304" providerId="ADAL" clId="{AB34B88F-BD04-4D2C-86AE-3C4E64087060}" dt="2024-04-11T14:05:20.334" v="1259" actId="113"/>
        <pc:sldMkLst>
          <pc:docMk/>
          <pc:sldMk cId="4104247294" sldId="372"/>
        </pc:sldMkLst>
        <pc:spChg chg="mod">
          <ac:chgData name="Nathan Zinsmeyer" userId="71b33aac-62ce-4d20-a2d0-95790d5ce304" providerId="ADAL" clId="{AB34B88F-BD04-4D2C-86AE-3C4E64087060}" dt="2024-04-11T14:05:20.334" v="1259" actId="113"/>
          <ac:spMkLst>
            <pc:docMk/>
            <pc:sldMk cId="4104247294" sldId="372"/>
            <ac:spMk id="6" creationId="{E411AE5C-C0E9-4042-8E9E-4D71FF052C25}"/>
          </ac:spMkLst>
        </pc:spChg>
      </pc:sldChg>
      <pc:sldChg chg="modSp mod">
        <pc:chgData name="Nathan Zinsmeyer" userId="71b33aac-62ce-4d20-a2d0-95790d5ce304" providerId="ADAL" clId="{AB34B88F-BD04-4D2C-86AE-3C4E64087060}" dt="2024-04-11T13:50:20.943" v="1176" actId="1076"/>
        <pc:sldMkLst>
          <pc:docMk/>
          <pc:sldMk cId="57693727" sldId="374"/>
        </pc:sldMkLst>
        <pc:spChg chg="mod">
          <ac:chgData name="Nathan Zinsmeyer" userId="71b33aac-62ce-4d20-a2d0-95790d5ce304" providerId="ADAL" clId="{AB34B88F-BD04-4D2C-86AE-3C4E64087060}" dt="2024-04-11T13:50:14.682" v="1175" actId="113"/>
          <ac:spMkLst>
            <pc:docMk/>
            <pc:sldMk cId="57693727" sldId="374"/>
            <ac:spMk id="2" creationId="{C9A4FC40-C2B2-95D4-FC3B-108164E1E5F4}"/>
          </ac:spMkLst>
        </pc:spChg>
        <pc:spChg chg="mod">
          <ac:chgData name="Nathan Zinsmeyer" userId="71b33aac-62ce-4d20-a2d0-95790d5ce304" providerId="ADAL" clId="{AB34B88F-BD04-4D2C-86AE-3C4E64087060}" dt="2024-04-11T13:50:20.943" v="1176" actId="1076"/>
          <ac:spMkLst>
            <pc:docMk/>
            <pc:sldMk cId="57693727" sldId="374"/>
            <ac:spMk id="3" creationId="{7B25AB36-CCF0-1E32-418E-43C10EDB8E3F}"/>
          </ac:spMkLst>
        </pc:spChg>
        <pc:spChg chg="mod">
          <ac:chgData name="Nathan Zinsmeyer" userId="71b33aac-62ce-4d20-a2d0-95790d5ce304" providerId="ADAL" clId="{AB34B88F-BD04-4D2C-86AE-3C4E64087060}" dt="2024-04-11T13:44:22.973" v="1132" actId="1076"/>
          <ac:spMkLst>
            <pc:docMk/>
            <pc:sldMk cId="57693727" sldId="374"/>
            <ac:spMk id="5" creationId="{83FB71CC-7AE2-C72E-4C81-C449D69A84EE}"/>
          </ac:spMkLst>
        </pc:spChg>
      </pc:sldChg>
      <pc:sldChg chg="modSp mod">
        <pc:chgData name="Nathan Zinsmeyer" userId="71b33aac-62ce-4d20-a2d0-95790d5ce304" providerId="ADAL" clId="{AB34B88F-BD04-4D2C-86AE-3C4E64087060}" dt="2024-04-11T13:46:28.377" v="1154" actId="113"/>
        <pc:sldMkLst>
          <pc:docMk/>
          <pc:sldMk cId="2055308419" sldId="375"/>
        </pc:sldMkLst>
        <pc:spChg chg="mod">
          <ac:chgData name="Nathan Zinsmeyer" userId="71b33aac-62ce-4d20-a2d0-95790d5ce304" providerId="ADAL" clId="{AB34B88F-BD04-4D2C-86AE-3C4E64087060}" dt="2024-04-11T13:46:28.377" v="1154" actId="113"/>
          <ac:spMkLst>
            <pc:docMk/>
            <pc:sldMk cId="2055308419" sldId="375"/>
            <ac:spMk id="2" creationId="{F5C0CCE8-2825-8CD4-CAB4-8FC4C2A15286}"/>
          </ac:spMkLst>
        </pc:spChg>
        <pc:spChg chg="mod">
          <ac:chgData name="Nathan Zinsmeyer" userId="71b33aac-62ce-4d20-a2d0-95790d5ce304" providerId="ADAL" clId="{AB34B88F-BD04-4D2C-86AE-3C4E64087060}" dt="2024-04-11T13:26:52.385" v="748" actId="1076"/>
          <ac:spMkLst>
            <pc:docMk/>
            <pc:sldMk cId="2055308419" sldId="375"/>
            <ac:spMk id="3" creationId="{6F22B8B8-55EA-6B14-D96C-ECE813FFFE20}"/>
          </ac:spMkLst>
        </pc:spChg>
      </pc:sldChg>
      <pc:sldChg chg="modSp mod">
        <pc:chgData name="Nathan Zinsmeyer" userId="71b33aac-62ce-4d20-a2d0-95790d5ce304" providerId="ADAL" clId="{AB34B88F-BD04-4D2C-86AE-3C4E64087060}" dt="2024-04-11T14:09:38.796" v="1276" actId="1076"/>
        <pc:sldMkLst>
          <pc:docMk/>
          <pc:sldMk cId="998152537" sldId="376"/>
        </pc:sldMkLst>
        <pc:spChg chg="mod">
          <ac:chgData name="Nathan Zinsmeyer" userId="71b33aac-62ce-4d20-a2d0-95790d5ce304" providerId="ADAL" clId="{AB34B88F-BD04-4D2C-86AE-3C4E64087060}" dt="2024-04-11T14:05:14.881" v="1258" actId="113"/>
          <ac:spMkLst>
            <pc:docMk/>
            <pc:sldMk cId="998152537" sldId="376"/>
            <ac:spMk id="2" creationId="{94C194E3-4E3E-1FD3-9C5F-2FD859210D9F}"/>
          </ac:spMkLst>
        </pc:spChg>
        <pc:spChg chg="mod">
          <ac:chgData name="Nathan Zinsmeyer" userId="71b33aac-62ce-4d20-a2d0-95790d5ce304" providerId="ADAL" clId="{AB34B88F-BD04-4D2C-86AE-3C4E64087060}" dt="2024-04-11T14:09:38.796" v="1276" actId="1076"/>
          <ac:spMkLst>
            <pc:docMk/>
            <pc:sldMk cId="998152537" sldId="376"/>
            <ac:spMk id="3" creationId="{334C4BD0-BF42-58B3-DBE4-AFB26814F5E6}"/>
          </ac:spMkLst>
        </pc:spChg>
      </pc:sldChg>
      <pc:sldChg chg="delSp modSp mod ord">
        <pc:chgData name="Nathan Zinsmeyer" userId="71b33aac-62ce-4d20-a2d0-95790d5ce304" providerId="ADAL" clId="{AB34B88F-BD04-4D2C-86AE-3C4E64087060}" dt="2024-04-11T14:05:26.932" v="1260" actId="113"/>
        <pc:sldMkLst>
          <pc:docMk/>
          <pc:sldMk cId="2461467179" sldId="379"/>
        </pc:sldMkLst>
        <pc:spChg chg="mod">
          <ac:chgData name="Nathan Zinsmeyer" userId="71b33aac-62ce-4d20-a2d0-95790d5ce304" providerId="ADAL" clId="{AB34B88F-BD04-4D2C-86AE-3C4E64087060}" dt="2024-04-11T14:05:26.932" v="1260" actId="113"/>
          <ac:spMkLst>
            <pc:docMk/>
            <pc:sldMk cId="2461467179" sldId="379"/>
            <ac:spMk id="2" creationId="{4668940A-C3DA-16CB-5819-81F70E41DF11}"/>
          </ac:spMkLst>
        </pc:spChg>
        <pc:picChg chg="del">
          <ac:chgData name="Nathan Zinsmeyer" userId="71b33aac-62ce-4d20-a2d0-95790d5ce304" providerId="ADAL" clId="{AB34B88F-BD04-4D2C-86AE-3C4E64087060}" dt="2024-04-11T13:19:28.334" v="669" actId="21"/>
          <ac:picMkLst>
            <pc:docMk/>
            <pc:sldMk cId="2461467179" sldId="379"/>
            <ac:picMk id="11" creationId="{67A53D41-5726-8924-CD5C-9D5129A61551}"/>
          </ac:picMkLst>
        </pc:picChg>
      </pc:sldChg>
      <pc:sldChg chg="modSp mod">
        <pc:chgData name="Nathan Zinsmeyer" userId="71b33aac-62ce-4d20-a2d0-95790d5ce304" providerId="ADAL" clId="{AB34B88F-BD04-4D2C-86AE-3C4E64087060}" dt="2024-04-11T15:59:00.124" v="1277" actId="20577"/>
        <pc:sldMkLst>
          <pc:docMk/>
          <pc:sldMk cId="2219394076" sldId="380"/>
        </pc:sldMkLst>
        <pc:spChg chg="mod">
          <ac:chgData name="Nathan Zinsmeyer" userId="71b33aac-62ce-4d20-a2d0-95790d5ce304" providerId="ADAL" clId="{AB34B88F-BD04-4D2C-86AE-3C4E64087060}" dt="2024-04-11T13:46:32.420" v="1155" actId="113"/>
          <ac:spMkLst>
            <pc:docMk/>
            <pc:sldMk cId="2219394076" sldId="380"/>
            <ac:spMk id="2" creationId="{745B00C0-D2F9-5EC3-4838-EC817F29F0AF}"/>
          </ac:spMkLst>
        </pc:spChg>
        <pc:spChg chg="mod">
          <ac:chgData name="Nathan Zinsmeyer" userId="71b33aac-62ce-4d20-a2d0-95790d5ce304" providerId="ADAL" clId="{AB34B88F-BD04-4D2C-86AE-3C4E64087060}" dt="2024-04-11T15:59:00.124" v="1277" actId="20577"/>
          <ac:spMkLst>
            <pc:docMk/>
            <pc:sldMk cId="2219394076" sldId="380"/>
            <ac:spMk id="3" creationId="{472A08D3-2439-2BC2-303F-45B08E9979B0}"/>
          </ac:spMkLst>
        </pc:spChg>
      </pc:sldChg>
      <pc:sldChg chg="modSp mod">
        <pc:chgData name="Nathan Zinsmeyer" userId="71b33aac-62ce-4d20-a2d0-95790d5ce304" providerId="ADAL" clId="{AB34B88F-BD04-4D2C-86AE-3C4E64087060}" dt="2024-04-11T13:46:58.706" v="1160" actId="113"/>
        <pc:sldMkLst>
          <pc:docMk/>
          <pc:sldMk cId="2634653142" sldId="382"/>
        </pc:sldMkLst>
        <pc:spChg chg="mod">
          <ac:chgData name="Nathan Zinsmeyer" userId="71b33aac-62ce-4d20-a2d0-95790d5ce304" providerId="ADAL" clId="{AB34B88F-BD04-4D2C-86AE-3C4E64087060}" dt="2024-04-11T13:46:58.706" v="1160" actId="113"/>
          <ac:spMkLst>
            <pc:docMk/>
            <pc:sldMk cId="2634653142" sldId="382"/>
            <ac:spMk id="2" creationId="{C6779746-2E5C-0D71-90F1-1991335B467F}"/>
          </ac:spMkLst>
        </pc:spChg>
      </pc:sldChg>
      <pc:sldChg chg="modSp mod">
        <pc:chgData name="Nathan Zinsmeyer" userId="71b33aac-62ce-4d20-a2d0-95790d5ce304" providerId="ADAL" clId="{AB34B88F-BD04-4D2C-86AE-3C4E64087060}" dt="2024-04-11T13:46:39.224" v="1156" actId="113"/>
        <pc:sldMkLst>
          <pc:docMk/>
          <pc:sldMk cId="2661003961" sldId="384"/>
        </pc:sldMkLst>
        <pc:spChg chg="mod">
          <ac:chgData name="Nathan Zinsmeyer" userId="71b33aac-62ce-4d20-a2d0-95790d5ce304" providerId="ADAL" clId="{AB34B88F-BD04-4D2C-86AE-3C4E64087060}" dt="2024-04-11T13:46:39.224" v="1156" actId="113"/>
          <ac:spMkLst>
            <pc:docMk/>
            <pc:sldMk cId="2661003961" sldId="384"/>
            <ac:spMk id="2" creationId="{8124DB43-C887-43A8-E111-89281BCC9D07}"/>
          </ac:spMkLst>
        </pc:spChg>
        <pc:spChg chg="mod">
          <ac:chgData name="Nathan Zinsmeyer" userId="71b33aac-62ce-4d20-a2d0-95790d5ce304" providerId="ADAL" clId="{AB34B88F-BD04-4D2C-86AE-3C4E64087060}" dt="2024-04-11T13:27:09.212" v="750" actId="1076"/>
          <ac:spMkLst>
            <pc:docMk/>
            <pc:sldMk cId="2661003961" sldId="384"/>
            <ac:spMk id="3" creationId="{E274608E-8095-1F7F-1723-D86C09B1BEDD}"/>
          </ac:spMkLst>
        </pc:spChg>
      </pc:sldChg>
      <pc:sldChg chg="modSp mod">
        <pc:chgData name="Nathan Zinsmeyer" userId="71b33aac-62ce-4d20-a2d0-95790d5ce304" providerId="ADAL" clId="{AB34B88F-BD04-4D2C-86AE-3C4E64087060}" dt="2024-04-11T14:09:32.547" v="1275" actId="1076"/>
        <pc:sldMkLst>
          <pc:docMk/>
          <pc:sldMk cId="1328343410" sldId="385"/>
        </pc:sldMkLst>
        <pc:spChg chg="mod">
          <ac:chgData name="Nathan Zinsmeyer" userId="71b33aac-62ce-4d20-a2d0-95790d5ce304" providerId="ADAL" clId="{AB34B88F-BD04-4D2C-86AE-3C4E64087060}" dt="2024-04-11T14:09:32.547" v="1275" actId="1076"/>
          <ac:spMkLst>
            <pc:docMk/>
            <pc:sldMk cId="1328343410" sldId="385"/>
            <ac:spMk id="2" creationId="{15CF2FAD-5AD7-93CB-EF56-A6E1903B9CF5}"/>
          </ac:spMkLst>
        </pc:spChg>
        <pc:spChg chg="mod">
          <ac:chgData name="Nathan Zinsmeyer" userId="71b33aac-62ce-4d20-a2d0-95790d5ce304" providerId="ADAL" clId="{AB34B88F-BD04-4D2C-86AE-3C4E64087060}" dt="2024-04-11T14:08:57.975" v="1268" actId="1076"/>
          <ac:spMkLst>
            <pc:docMk/>
            <pc:sldMk cId="1328343410" sldId="385"/>
            <ac:spMk id="3" creationId="{CCD327EA-347C-28AA-77AA-DF593AD48794}"/>
          </ac:spMkLst>
        </pc:spChg>
      </pc:sldChg>
      <pc:sldChg chg="modSp mod">
        <pc:chgData name="Nathan Zinsmeyer" userId="71b33aac-62ce-4d20-a2d0-95790d5ce304" providerId="ADAL" clId="{AB34B88F-BD04-4D2C-86AE-3C4E64087060}" dt="2024-04-11T13:46:17.255" v="1152" actId="113"/>
        <pc:sldMkLst>
          <pc:docMk/>
          <pc:sldMk cId="3063201322" sldId="386"/>
        </pc:sldMkLst>
        <pc:spChg chg="mod">
          <ac:chgData name="Nathan Zinsmeyer" userId="71b33aac-62ce-4d20-a2d0-95790d5ce304" providerId="ADAL" clId="{AB34B88F-BD04-4D2C-86AE-3C4E64087060}" dt="2024-04-11T13:46:17.255" v="1152" actId="113"/>
          <ac:spMkLst>
            <pc:docMk/>
            <pc:sldMk cId="3063201322" sldId="386"/>
            <ac:spMk id="2" creationId="{5478179B-ADE1-F6FA-70A8-3680D18DE47A}"/>
          </ac:spMkLst>
        </pc:spChg>
      </pc:sldChg>
      <pc:sldChg chg="modSp mod">
        <pc:chgData name="Nathan Zinsmeyer" userId="71b33aac-62ce-4d20-a2d0-95790d5ce304" providerId="ADAL" clId="{AB34B88F-BD04-4D2C-86AE-3C4E64087060}" dt="2024-04-11T13:46:43.970" v="1157" actId="113"/>
        <pc:sldMkLst>
          <pc:docMk/>
          <pc:sldMk cId="853784329" sldId="387"/>
        </pc:sldMkLst>
        <pc:spChg chg="mod">
          <ac:chgData name="Nathan Zinsmeyer" userId="71b33aac-62ce-4d20-a2d0-95790d5ce304" providerId="ADAL" clId="{AB34B88F-BD04-4D2C-86AE-3C4E64087060}" dt="2024-04-11T13:46:43.970" v="1157" actId="113"/>
          <ac:spMkLst>
            <pc:docMk/>
            <pc:sldMk cId="853784329" sldId="387"/>
            <ac:spMk id="2" creationId="{12299A37-EAB4-148C-F505-CFBEEFDEDB4C}"/>
          </ac:spMkLst>
        </pc:spChg>
      </pc:sldChg>
      <pc:sldChg chg="modSp mod ord">
        <pc:chgData name="Nathan Zinsmeyer" userId="71b33aac-62ce-4d20-a2d0-95790d5ce304" providerId="ADAL" clId="{AB34B88F-BD04-4D2C-86AE-3C4E64087060}" dt="2024-04-11T13:50:32.343" v="1177" actId="113"/>
        <pc:sldMkLst>
          <pc:docMk/>
          <pc:sldMk cId="3638903872" sldId="391"/>
        </pc:sldMkLst>
        <pc:spChg chg="mod">
          <ac:chgData name="Nathan Zinsmeyer" userId="71b33aac-62ce-4d20-a2d0-95790d5ce304" providerId="ADAL" clId="{AB34B88F-BD04-4D2C-86AE-3C4E64087060}" dt="2024-04-11T13:50:32.343" v="1177" actId="113"/>
          <ac:spMkLst>
            <pc:docMk/>
            <pc:sldMk cId="3638903872" sldId="391"/>
            <ac:spMk id="2" creationId="{BBF32950-08DB-3F20-2280-5BCE272B3FF5}"/>
          </ac:spMkLst>
        </pc:spChg>
        <pc:spChg chg="mod">
          <ac:chgData name="Nathan Zinsmeyer" userId="71b33aac-62ce-4d20-a2d0-95790d5ce304" providerId="ADAL" clId="{AB34B88F-BD04-4D2C-86AE-3C4E64087060}" dt="2024-04-11T13:33:16.303" v="908" actId="20577"/>
          <ac:spMkLst>
            <pc:docMk/>
            <pc:sldMk cId="3638903872" sldId="391"/>
            <ac:spMk id="3" creationId="{59232AFB-BDF9-331D-2039-850455A48A93}"/>
          </ac:spMkLst>
        </pc:spChg>
        <pc:picChg chg="mod">
          <ac:chgData name="Nathan Zinsmeyer" userId="71b33aac-62ce-4d20-a2d0-95790d5ce304" providerId="ADAL" clId="{AB34B88F-BD04-4D2C-86AE-3C4E64087060}" dt="2024-04-11T13:32:50.670" v="867" actId="1076"/>
          <ac:picMkLst>
            <pc:docMk/>
            <pc:sldMk cId="3638903872" sldId="391"/>
            <ac:picMk id="7" creationId="{60EA2E28-5D2D-F0F6-2B4C-36A056BCAA6E}"/>
          </ac:picMkLst>
        </pc:picChg>
      </pc:sldChg>
      <pc:sldChg chg="modSp mod">
        <pc:chgData name="Nathan Zinsmeyer" userId="71b33aac-62ce-4d20-a2d0-95790d5ce304" providerId="ADAL" clId="{AB34B88F-BD04-4D2C-86AE-3C4E64087060}" dt="2024-04-11T13:50:37.160" v="1178" actId="113"/>
        <pc:sldMkLst>
          <pc:docMk/>
          <pc:sldMk cId="2391112600" sldId="392"/>
        </pc:sldMkLst>
        <pc:spChg chg="mod">
          <ac:chgData name="Nathan Zinsmeyer" userId="71b33aac-62ce-4d20-a2d0-95790d5ce304" providerId="ADAL" clId="{AB34B88F-BD04-4D2C-86AE-3C4E64087060}" dt="2024-04-11T13:50:37.160" v="1178" actId="113"/>
          <ac:spMkLst>
            <pc:docMk/>
            <pc:sldMk cId="2391112600" sldId="392"/>
            <ac:spMk id="2" creationId="{0C898763-A7AB-BAD9-1E65-F66D5F27DB91}"/>
          </ac:spMkLst>
        </pc:spChg>
        <pc:spChg chg="mod">
          <ac:chgData name="Nathan Zinsmeyer" userId="71b33aac-62ce-4d20-a2d0-95790d5ce304" providerId="ADAL" clId="{AB34B88F-BD04-4D2C-86AE-3C4E64087060}" dt="2024-04-11T13:17:16.201" v="639" actId="20577"/>
          <ac:spMkLst>
            <pc:docMk/>
            <pc:sldMk cId="2391112600" sldId="392"/>
            <ac:spMk id="3" creationId="{27270623-5444-70D6-B500-106415C8BE2A}"/>
          </ac:spMkLst>
        </pc:spChg>
      </pc:sldChg>
      <pc:sldChg chg="modSp mod">
        <pc:chgData name="Nathan Zinsmeyer" userId="71b33aac-62ce-4d20-a2d0-95790d5ce304" providerId="ADAL" clId="{AB34B88F-BD04-4D2C-86AE-3C4E64087060}" dt="2024-04-11T13:50:41.181" v="1179" actId="113"/>
        <pc:sldMkLst>
          <pc:docMk/>
          <pc:sldMk cId="2136526605" sldId="393"/>
        </pc:sldMkLst>
        <pc:spChg chg="mod">
          <ac:chgData name="Nathan Zinsmeyer" userId="71b33aac-62ce-4d20-a2d0-95790d5ce304" providerId="ADAL" clId="{AB34B88F-BD04-4D2C-86AE-3C4E64087060}" dt="2024-04-11T13:50:41.181" v="1179" actId="113"/>
          <ac:spMkLst>
            <pc:docMk/>
            <pc:sldMk cId="2136526605" sldId="393"/>
            <ac:spMk id="2" creationId="{E8ACA63C-E90E-B840-8098-5D58355A84FB}"/>
          </ac:spMkLst>
        </pc:spChg>
      </pc:sldChg>
      <pc:sldChg chg="modSp mod">
        <pc:chgData name="Nathan Zinsmeyer" userId="71b33aac-62ce-4d20-a2d0-95790d5ce304" providerId="ADAL" clId="{AB34B88F-BD04-4D2C-86AE-3C4E64087060}" dt="2024-04-11T13:50:47.092" v="1180" actId="113"/>
        <pc:sldMkLst>
          <pc:docMk/>
          <pc:sldMk cId="3127107950" sldId="394"/>
        </pc:sldMkLst>
        <pc:spChg chg="mod">
          <ac:chgData name="Nathan Zinsmeyer" userId="71b33aac-62ce-4d20-a2d0-95790d5ce304" providerId="ADAL" clId="{AB34B88F-BD04-4D2C-86AE-3C4E64087060}" dt="2024-04-11T13:50:47.092" v="1180" actId="113"/>
          <ac:spMkLst>
            <pc:docMk/>
            <pc:sldMk cId="3127107950" sldId="394"/>
            <ac:spMk id="2" creationId="{2EBCB970-C0FC-267C-F0C2-CF5C5EA2DDDE}"/>
          </ac:spMkLst>
        </pc:spChg>
      </pc:sldChg>
      <pc:sldChg chg="modSp del mod">
        <pc:chgData name="Nathan Zinsmeyer" userId="71b33aac-62ce-4d20-a2d0-95790d5ce304" providerId="ADAL" clId="{AB34B88F-BD04-4D2C-86AE-3C4E64087060}" dt="2024-04-11T13:05:07.566" v="488" actId="47"/>
        <pc:sldMkLst>
          <pc:docMk/>
          <pc:sldMk cId="3313294884" sldId="395"/>
        </pc:sldMkLst>
        <pc:picChg chg="mod">
          <ac:chgData name="Nathan Zinsmeyer" userId="71b33aac-62ce-4d20-a2d0-95790d5ce304" providerId="ADAL" clId="{AB34B88F-BD04-4D2C-86AE-3C4E64087060}" dt="2024-04-11T12:56:01.717" v="36" actId="14100"/>
          <ac:picMkLst>
            <pc:docMk/>
            <pc:sldMk cId="3313294884" sldId="395"/>
            <ac:picMk id="14" creationId="{22121C28-3416-D475-1124-B019DE285FCF}"/>
          </ac:picMkLst>
        </pc:picChg>
      </pc:sldChg>
      <pc:sldChg chg="modSp mod">
        <pc:chgData name="Nathan Zinsmeyer" userId="71b33aac-62ce-4d20-a2d0-95790d5ce304" providerId="ADAL" clId="{AB34B88F-BD04-4D2C-86AE-3C4E64087060}" dt="2024-04-11T13:50:52.702" v="1181" actId="113"/>
        <pc:sldMkLst>
          <pc:docMk/>
          <pc:sldMk cId="2072666608" sldId="396"/>
        </pc:sldMkLst>
        <pc:spChg chg="mod">
          <ac:chgData name="Nathan Zinsmeyer" userId="71b33aac-62ce-4d20-a2d0-95790d5ce304" providerId="ADAL" clId="{AB34B88F-BD04-4D2C-86AE-3C4E64087060}" dt="2024-04-11T13:50:52.702" v="1181" actId="113"/>
          <ac:spMkLst>
            <pc:docMk/>
            <pc:sldMk cId="2072666608" sldId="396"/>
            <ac:spMk id="2" creationId="{4DDB37CF-5181-6113-BA90-B76DB37576C3}"/>
          </ac:spMkLst>
        </pc:spChg>
      </pc:sldChg>
      <pc:sldChg chg="modSp mod">
        <pc:chgData name="Nathan Zinsmeyer" userId="71b33aac-62ce-4d20-a2d0-95790d5ce304" providerId="ADAL" clId="{AB34B88F-BD04-4D2C-86AE-3C4E64087060}" dt="2024-04-11T14:09:23.146" v="1274" actId="1076"/>
        <pc:sldMkLst>
          <pc:docMk/>
          <pc:sldMk cId="3264545378" sldId="397"/>
        </pc:sldMkLst>
        <pc:spChg chg="mod">
          <ac:chgData name="Nathan Zinsmeyer" userId="71b33aac-62ce-4d20-a2d0-95790d5ce304" providerId="ADAL" clId="{AB34B88F-BD04-4D2C-86AE-3C4E64087060}" dt="2024-04-11T14:09:12.260" v="1271" actId="1076"/>
          <ac:spMkLst>
            <pc:docMk/>
            <pc:sldMk cId="3264545378" sldId="397"/>
            <ac:spMk id="2" creationId="{54199BF2-75A8-DDDB-A854-503F629E0DFA}"/>
          </ac:spMkLst>
        </pc:spChg>
        <pc:spChg chg="mod">
          <ac:chgData name="Nathan Zinsmeyer" userId="71b33aac-62ce-4d20-a2d0-95790d5ce304" providerId="ADAL" clId="{AB34B88F-BD04-4D2C-86AE-3C4E64087060}" dt="2024-04-11T14:09:23.146" v="1274" actId="1076"/>
          <ac:spMkLst>
            <pc:docMk/>
            <pc:sldMk cId="3264545378" sldId="397"/>
            <ac:spMk id="3" creationId="{699A2010-F03D-7394-DF66-4853783ADEF9}"/>
          </ac:spMkLst>
        </pc:spChg>
        <pc:spChg chg="mod">
          <ac:chgData name="Nathan Zinsmeyer" userId="71b33aac-62ce-4d20-a2d0-95790d5ce304" providerId="ADAL" clId="{AB34B88F-BD04-4D2C-86AE-3C4E64087060}" dt="2024-04-11T13:14:58.143" v="594" actId="27636"/>
          <ac:spMkLst>
            <pc:docMk/>
            <pc:sldMk cId="3264545378" sldId="397"/>
            <ac:spMk id="4" creationId="{E5C66912-510D-C6E3-A6A1-8D82F490E394}"/>
          </ac:spMkLst>
        </pc:spChg>
        <pc:picChg chg="mod">
          <ac:chgData name="Nathan Zinsmeyer" userId="71b33aac-62ce-4d20-a2d0-95790d5ce304" providerId="ADAL" clId="{AB34B88F-BD04-4D2C-86AE-3C4E64087060}" dt="2024-04-11T14:09:14.614" v="1272" actId="1076"/>
          <ac:picMkLst>
            <pc:docMk/>
            <pc:sldMk cId="3264545378" sldId="397"/>
            <ac:picMk id="7" creationId="{79CDE64C-FEFE-DB38-E646-02A782DCD954}"/>
          </ac:picMkLst>
        </pc:picChg>
      </pc:sldChg>
      <pc:sldChg chg="modSp mod">
        <pc:chgData name="Nathan Zinsmeyer" userId="71b33aac-62ce-4d20-a2d0-95790d5ce304" providerId="ADAL" clId="{AB34B88F-BD04-4D2C-86AE-3C4E64087060}" dt="2024-04-11T13:51:03.820" v="1183" actId="113"/>
        <pc:sldMkLst>
          <pc:docMk/>
          <pc:sldMk cId="3098333913" sldId="398"/>
        </pc:sldMkLst>
        <pc:spChg chg="mod">
          <ac:chgData name="Nathan Zinsmeyer" userId="71b33aac-62ce-4d20-a2d0-95790d5ce304" providerId="ADAL" clId="{AB34B88F-BD04-4D2C-86AE-3C4E64087060}" dt="2024-04-11T13:51:03.820" v="1183" actId="113"/>
          <ac:spMkLst>
            <pc:docMk/>
            <pc:sldMk cId="3098333913" sldId="398"/>
            <ac:spMk id="2" creationId="{DAE8F258-24F4-61F4-16FB-5F1CE67D7A8E}"/>
          </ac:spMkLst>
        </pc:spChg>
        <pc:spChg chg="mod">
          <ac:chgData name="Nathan Zinsmeyer" userId="71b33aac-62ce-4d20-a2d0-95790d5ce304" providerId="ADAL" clId="{AB34B88F-BD04-4D2C-86AE-3C4E64087060}" dt="2024-04-11T13:34:15.251" v="909" actId="33524"/>
          <ac:spMkLst>
            <pc:docMk/>
            <pc:sldMk cId="3098333913" sldId="398"/>
            <ac:spMk id="3" creationId="{D812470B-7BE6-EF40-05FE-AD0F0BCC644D}"/>
          </ac:spMkLst>
        </pc:spChg>
      </pc:sldChg>
      <pc:sldChg chg="modSp mod">
        <pc:chgData name="Nathan Zinsmeyer" userId="71b33aac-62ce-4d20-a2d0-95790d5ce304" providerId="ADAL" clId="{AB34B88F-BD04-4D2C-86AE-3C4E64087060}" dt="2024-04-11T13:49:56.965" v="1174" actId="207"/>
        <pc:sldMkLst>
          <pc:docMk/>
          <pc:sldMk cId="2110106161" sldId="399"/>
        </pc:sldMkLst>
        <pc:spChg chg="mod">
          <ac:chgData name="Nathan Zinsmeyer" userId="71b33aac-62ce-4d20-a2d0-95790d5ce304" providerId="ADAL" clId="{AB34B88F-BD04-4D2C-86AE-3C4E64087060}" dt="2024-04-11T13:46:22.121" v="1153" actId="113"/>
          <ac:spMkLst>
            <pc:docMk/>
            <pc:sldMk cId="2110106161" sldId="399"/>
            <ac:spMk id="2" creationId="{F5C0CCE8-2825-8CD4-CAB4-8FC4C2A15286}"/>
          </ac:spMkLst>
        </pc:spChg>
        <pc:spChg chg="mod">
          <ac:chgData name="Nathan Zinsmeyer" userId="71b33aac-62ce-4d20-a2d0-95790d5ce304" providerId="ADAL" clId="{AB34B88F-BD04-4D2C-86AE-3C4E64087060}" dt="2024-04-11T13:26:36.482" v="745" actId="1076"/>
          <ac:spMkLst>
            <pc:docMk/>
            <pc:sldMk cId="2110106161" sldId="399"/>
            <ac:spMk id="3" creationId="{6F22B8B8-55EA-6B14-D96C-ECE813FFFE20}"/>
          </ac:spMkLst>
        </pc:spChg>
        <pc:spChg chg="mod">
          <ac:chgData name="Nathan Zinsmeyer" userId="71b33aac-62ce-4d20-a2d0-95790d5ce304" providerId="ADAL" clId="{AB34B88F-BD04-4D2C-86AE-3C4E64087060}" dt="2024-04-11T13:49:56.965" v="1174" actId="207"/>
          <ac:spMkLst>
            <pc:docMk/>
            <pc:sldMk cId="2110106161" sldId="399"/>
            <ac:spMk id="18" creationId="{047A383E-12BA-EA12-8B59-09A21B582B92}"/>
          </ac:spMkLst>
        </pc:spChg>
      </pc:sldChg>
      <pc:sldChg chg="modSp mod">
        <pc:chgData name="Nathan Zinsmeyer" userId="71b33aac-62ce-4d20-a2d0-95790d5ce304" providerId="ADAL" clId="{AB34B88F-BD04-4D2C-86AE-3C4E64087060}" dt="2024-04-11T14:03:31.747" v="1251" actId="1076"/>
        <pc:sldMkLst>
          <pc:docMk/>
          <pc:sldMk cId="998109838" sldId="400"/>
        </pc:sldMkLst>
        <pc:spChg chg="mod">
          <ac:chgData name="Nathan Zinsmeyer" userId="71b33aac-62ce-4d20-a2d0-95790d5ce304" providerId="ADAL" clId="{AB34B88F-BD04-4D2C-86AE-3C4E64087060}" dt="2024-04-11T14:03:31.747" v="1251" actId="1076"/>
          <ac:spMkLst>
            <pc:docMk/>
            <pc:sldMk cId="998109838" sldId="400"/>
            <ac:spMk id="2" creationId="{00000000-0000-0000-0000-000000000000}"/>
          </ac:spMkLst>
        </pc:spChg>
      </pc:sldChg>
      <pc:sldChg chg="modSp mod">
        <pc:chgData name="Nathan Zinsmeyer" userId="71b33aac-62ce-4d20-a2d0-95790d5ce304" providerId="ADAL" clId="{AB34B88F-BD04-4D2C-86AE-3C4E64087060}" dt="2024-04-11T13:46:49.716" v="1158" actId="113"/>
        <pc:sldMkLst>
          <pc:docMk/>
          <pc:sldMk cId="1589244651" sldId="401"/>
        </pc:sldMkLst>
        <pc:spChg chg="mod">
          <ac:chgData name="Nathan Zinsmeyer" userId="71b33aac-62ce-4d20-a2d0-95790d5ce304" providerId="ADAL" clId="{AB34B88F-BD04-4D2C-86AE-3C4E64087060}" dt="2024-04-11T13:46:49.716" v="1158" actId="113"/>
          <ac:spMkLst>
            <pc:docMk/>
            <pc:sldMk cId="1589244651" sldId="401"/>
            <ac:spMk id="2" creationId="{2830A3C7-BFF2-9645-3306-38F739AA2F94}"/>
          </ac:spMkLst>
        </pc:spChg>
        <pc:spChg chg="mod">
          <ac:chgData name="Nathan Zinsmeyer" userId="71b33aac-62ce-4d20-a2d0-95790d5ce304" providerId="ADAL" clId="{AB34B88F-BD04-4D2C-86AE-3C4E64087060}" dt="2024-04-11T12:52:07.259" v="1" actId="1076"/>
          <ac:spMkLst>
            <pc:docMk/>
            <pc:sldMk cId="1589244651" sldId="401"/>
            <ac:spMk id="3" creationId="{24415D8E-1953-3AD3-688C-7FE35345CD2B}"/>
          </ac:spMkLst>
        </pc:spChg>
      </pc:sldChg>
      <pc:sldChg chg="modSp mod">
        <pc:chgData name="Nathan Zinsmeyer" userId="71b33aac-62ce-4d20-a2d0-95790d5ce304" providerId="ADAL" clId="{AB34B88F-BD04-4D2C-86AE-3C4E64087060}" dt="2024-04-11T13:46:54.627" v="1159" actId="113"/>
        <pc:sldMkLst>
          <pc:docMk/>
          <pc:sldMk cId="2745170894" sldId="402"/>
        </pc:sldMkLst>
        <pc:spChg chg="mod">
          <ac:chgData name="Nathan Zinsmeyer" userId="71b33aac-62ce-4d20-a2d0-95790d5ce304" providerId="ADAL" clId="{AB34B88F-BD04-4D2C-86AE-3C4E64087060}" dt="2024-04-11T13:46:54.627" v="1159" actId="113"/>
          <ac:spMkLst>
            <pc:docMk/>
            <pc:sldMk cId="2745170894" sldId="402"/>
            <ac:spMk id="2" creationId="{2830A3C7-BFF2-9645-3306-38F739AA2F94}"/>
          </ac:spMkLst>
        </pc:spChg>
      </pc:sldChg>
      <pc:sldChg chg="addSp delSp modSp mod modClrScheme chgLayout">
        <pc:chgData name="Nathan Zinsmeyer" userId="71b33aac-62ce-4d20-a2d0-95790d5ce304" providerId="ADAL" clId="{AB34B88F-BD04-4D2C-86AE-3C4E64087060}" dt="2024-04-11T14:04:46.881" v="1255" actId="1076"/>
        <pc:sldMkLst>
          <pc:docMk/>
          <pc:sldMk cId="2831530621" sldId="403"/>
        </pc:sldMkLst>
        <pc:spChg chg="mod ord">
          <ac:chgData name="Nathan Zinsmeyer" userId="71b33aac-62ce-4d20-a2d0-95790d5ce304" providerId="ADAL" clId="{AB34B88F-BD04-4D2C-86AE-3C4E64087060}" dt="2024-04-11T14:04:43.187" v="1254" actId="1076"/>
          <ac:spMkLst>
            <pc:docMk/>
            <pc:sldMk cId="2831530621" sldId="403"/>
            <ac:spMk id="2" creationId="{CE9430AD-061B-0F84-475F-47916D7B18B5}"/>
          </ac:spMkLst>
        </pc:spChg>
        <pc:spChg chg="mod ord">
          <ac:chgData name="Nathan Zinsmeyer" userId="71b33aac-62ce-4d20-a2d0-95790d5ce304" providerId="ADAL" clId="{AB34B88F-BD04-4D2C-86AE-3C4E64087060}" dt="2024-04-11T14:04:46.881" v="1255" actId="1076"/>
          <ac:spMkLst>
            <pc:docMk/>
            <pc:sldMk cId="2831530621" sldId="403"/>
            <ac:spMk id="3" creationId="{95CBF2DB-496F-F3E8-7368-8A1E9CB8E523}"/>
          </ac:spMkLst>
        </pc:spChg>
        <pc:spChg chg="mod ord">
          <ac:chgData name="Nathan Zinsmeyer" userId="71b33aac-62ce-4d20-a2d0-95790d5ce304" providerId="ADAL" clId="{AB34B88F-BD04-4D2C-86AE-3C4E64087060}" dt="2024-04-11T12:53:42.681" v="11" actId="700"/>
          <ac:spMkLst>
            <pc:docMk/>
            <pc:sldMk cId="2831530621" sldId="403"/>
            <ac:spMk id="4" creationId="{47469347-E67D-24C7-48D1-D3793AC5E85A}"/>
          </ac:spMkLst>
        </pc:spChg>
        <pc:spChg chg="add del mod ord">
          <ac:chgData name="Nathan Zinsmeyer" userId="71b33aac-62ce-4d20-a2d0-95790d5ce304" providerId="ADAL" clId="{AB34B88F-BD04-4D2C-86AE-3C4E64087060}" dt="2024-04-11T12:53:42.681" v="11" actId="700"/>
          <ac:spMkLst>
            <pc:docMk/>
            <pc:sldMk cId="2831530621" sldId="403"/>
            <ac:spMk id="5" creationId="{0623D147-A17F-C523-5519-9407462D62F9}"/>
          </ac:spMkLst>
        </pc:spChg>
        <pc:spChg chg="add mod ord">
          <ac:chgData name="Nathan Zinsmeyer" userId="71b33aac-62ce-4d20-a2d0-95790d5ce304" providerId="ADAL" clId="{AB34B88F-BD04-4D2C-86AE-3C4E64087060}" dt="2024-04-11T13:09:28.785" v="523" actId="14100"/>
          <ac:spMkLst>
            <pc:docMk/>
            <pc:sldMk cId="2831530621" sldId="403"/>
            <ac:spMk id="6" creationId="{CE3E30D2-B018-A08A-2885-021D3960E89C}"/>
          </ac:spMkLst>
        </pc:spChg>
        <pc:picChg chg="add mod">
          <ac:chgData name="Nathan Zinsmeyer" userId="71b33aac-62ce-4d20-a2d0-95790d5ce304" providerId="ADAL" clId="{AB34B88F-BD04-4D2C-86AE-3C4E64087060}" dt="2024-04-11T13:09:37.333" v="527" actId="14100"/>
          <ac:picMkLst>
            <pc:docMk/>
            <pc:sldMk cId="2831530621" sldId="403"/>
            <ac:picMk id="8" creationId="{B92EB9DD-3FB3-143A-E6FE-E84835C76221}"/>
          </ac:picMkLst>
        </pc:picChg>
      </pc:sldChg>
      <pc:sldChg chg="addSp delSp modSp del mod">
        <pc:chgData name="Nathan Zinsmeyer" userId="71b33aac-62ce-4d20-a2d0-95790d5ce304" providerId="ADAL" clId="{AB34B88F-BD04-4D2C-86AE-3C4E64087060}" dt="2024-04-11T13:05:00.385" v="487" actId="47"/>
        <pc:sldMkLst>
          <pc:docMk/>
          <pc:sldMk cId="3137266966" sldId="404"/>
        </pc:sldMkLst>
        <pc:spChg chg="add mod">
          <ac:chgData name="Nathan Zinsmeyer" userId="71b33aac-62ce-4d20-a2d0-95790d5ce304" providerId="ADAL" clId="{AB34B88F-BD04-4D2C-86AE-3C4E64087060}" dt="2024-04-11T12:53:10.362" v="5" actId="21"/>
          <ac:spMkLst>
            <pc:docMk/>
            <pc:sldMk cId="3137266966" sldId="404"/>
            <ac:spMk id="5" creationId="{2DD8BE1D-9785-A9CE-BE39-1460156ED829}"/>
          </ac:spMkLst>
        </pc:spChg>
        <pc:picChg chg="del">
          <ac:chgData name="Nathan Zinsmeyer" userId="71b33aac-62ce-4d20-a2d0-95790d5ce304" providerId="ADAL" clId="{AB34B88F-BD04-4D2C-86AE-3C4E64087060}" dt="2024-04-11T12:53:10.362" v="5" actId="21"/>
          <ac:picMkLst>
            <pc:docMk/>
            <pc:sldMk cId="3137266966" sldId="404"/>
            <ac:picMk id="8" creationId="{B92EB9DD-3FB3-143A-E6FE-E84835C76221}"/>
          </ac:picMkLst>
        </pc:picChg>
      </pc:sldChg>
      <pc:sldChg chg="modSp mod ord">
        <pc:chgData name="Nathan Zinsmeyer" userId="71b33aac-62ce-4d20-a2d0-95790d5ce304" providerId="ADAL" clId="{AB34B88F-BD04-4D2C-86AE-3C4E64087060}" dt="2024-04-11T13:47:06.854" v="1161" actId="113"/>
        <pc:sldMkLst>
          <pc:docMk/>
          <pc:sldMk cId="3516276713" sldId="405"/>
        </pc:sldMkLst>
        <pc:spChg chg="mod">
          <ac:chgData name="Nathan Zinsmeyer" userId="71b33aac-62ce-4d20-a2d0-95790d5ce304" providerId="ADAL" clId="{AB34B88F-BD04-4D2C-86AE-3C4E64087060}" dt="2024-04-11T13:47:06.854" v="1161" actId="113"/>
          <ac:spMkLst>
            <pc:docMk/>
            <pc:sldMk cId="3516276713" sldId="405"/>
            <ac:spMk id="2" creationId="{674056B3-3CAB-A116-6D8F-3EA1F8AF4B4F}"/>
          </ac:spMkLst>
        </pc:spChg>
        <pc:spChg chg="mod">
          <ac:chgData name="Nathan Zinsmeyer" userId="71b33aac-62ce-4d20-a2d0-95790d5ce304" providerId="ADAL" clId="{AB34B88F-BD04-4D2C-86AE-3C4E64087060}" dt="2024-04-11T13:20:34.709" v="684" actId="20577"/>
          <ac:spMkLst>
            <pc:docMk/>
            <pc:sldMk cId="3516276713" sldId="405"/>
            <ac:spMk id="3" creationId="{FD887C96-8705-0ACF-926C-B41A5EF59576}"/>
          </ac:spMkLst>
        </pc:spChg>
      </pc:sldChg>
      <pc:sldChg chg="del">
        <pc:chgData name="Nathan Zinsmeyer" userId="71b33aac-62ce-4d20-a2d0-95790d5ce304" providerId="ADAL" clId="{AB34B88F-BD04-4D2C-86AE-3C4E64087060}" dt="2024-04-11T13:09:59.889" v="533" actId="2696"/>
        <pc:sldMkLst>
          <pc:docMk/>
          <pc:sldMk cId="1825541382" sldId="406"/>
        </pc:sldMkLst>
      </pc:sldChg>
      <pc:sldChg chg="del">
        <pc:chgData name="Nathan Zinsmeyer" userId="71b33aac-62ce-4d20-a2d0-95790d5ce304" providerId="ADAL" clId="{AB34B88F-BD04-4D2C-86AE-3C4E64087060}" dt="2024-04-11T13:48:16.739" v="1172" actId="47"/>
        <pc:sldMkLst>
          <pc:docMk/>
          <pc:sldMk cId="2348406567" sldId="407"/>
        </pc:sldMkLst>
      </pc:sldChg>
      <pc:sldChg chg="modSp del mod">
        <pc:chgData name="Nathan Zinsmeyer" userId="71b33aac-62ce-4d20-a2d0-95790d5ce304" providerId="ADAL" clId="{AB34B88F-BD04-4D2C-86AE-3C4E64087060}" dt="2024-04-11T13:51:22.389" v="1186" actId="47"/>
        <pc:sldMkLst>
          <pc:docMk/>
          <pc:sldMk cId="161570855" sldId="408"/>
        </pc:sldMkLst>
        <pc:spChg chg="mod">
          <ac:chgData name="Nathan Zinsmeyer" userId="71b33aac-62ce-4d20-a2d0-95790d5ce304" providerId="ADAL" clId="{AB34B88F-BD04-4D2C-86AE-3C4E64087060}" dt="2024-04-11T13:51:12.650" v="1185" actId="113"/>
          <ac:spMkLst>
            <pc:docMk/>
            <pc:sldMk cId="161570855" sldId="408"/>
            <ac:spMk id="2" creationId="{07C3EE1D-C48E-D127-3B96-318A41C165CA}"/>
          </ac:spMkLst>
        </pc:spChg>
      </pc:sldChg>
      <pc:sldChg chg="del">
        <pc:chgData name="Nathan Zinsmeyer" userId="71b33aac-62ce-4d20-a2d0-95790d5ce304" providerId="ADAL" clId="{AB34B88F-BD04-4D2C-86AE-3C4E64087060}" dt="2024-04-11T13:25:25.496" v="744" actId="47"/>
        <pc:sldMkLst>
          <pc:docMk/>
          <pc:sldMk cId="1466001153" sldId="409"/>
        </pc:sldMkLst>
      </pc:sldChg>
      <pc:sldChg chg="del">
        <pc:chgData name="Nathan Zinsmeyer" userId="71b33aac-62ce-4d20-a2d0-95790d5ce304" providerId="ADAL" clId="{AB34B88F-BD04-4D2C-86AE-3C4E64087060}" dt="2024-04-11T13:09:56.175" v="532" actId="2696"/>
        <pc:sldMkLst>
          <pc:docMk/>
          <pc:sldMk cId="1482092697" sldId="410"/>
        </pc:sldMkLst>
      </pc:sldChg>
      <pc:sldChg chg="addSp modSp add mod">
        <pc:chgData name="Nathan Zinsmeyer" userId="71b33aac-62ce-4d20-a2d0-95790d5ce304" providerId="ADAL" clId="{AB34B88F-BD04-4D2C-86AE-3C4E64087060}" dt="2024-04-11T14:08:33.104" v="1266" actId="1076"/>
        <pc:sldMkLst>
          <pc:docMk/>
          <pc:sldMk cId="4141035687" sldId="411"/>
        </pc:sldMkLst>
        <pc:spChg chg="mod">
          <ac:chgData name="Nathan Zinsmeyer" userId="71b33aac-62ce-4d20-a2d0-95790d5ce304" providerId="ADAL" clId="{AB34B88F-BD04-4D2C-86AE-3C4E64087060}" dt="2024-04-11T13:47:21.738" v="1163" actId="113"/>
          <ac:spMkLst>
            <pc:docMk/>
            <pc:sldMk cId="4141035687" sldId="411"/>
            <ac:spMk id="2" creationId="{B2323713-384B-3267-D6CE-F513D85CBC2F}"/>
          </ac:spMkLst>
        </pc:spChg>
        <pc:spChg chg="mod">
          <ac:chgData name="Nathan Zinsmeyer" userId="71b33aac-62ce-4d20-a2d0-95790d5ce304" providerId="ADAL" clId="{AB34B88F-BD04-4D2C-86AE-3C4E64087060}" dt="2024-04-11T14:08:27.572" v="1264" actId="1076"/>
          <ac:spMkLst>
            <pc:docMk/>
            <pc:sldMk cId="4141035687" sldId="411"/>
            <ac:spMk id="3" creationId="{8DC284EE-776B-F1D5-65C7-718F474BCBCE}"/>
          </ac:spMkLst>
        </pc:spChg>
        <pc:picChg chg="add mod">
          <ac:chgData name="Nathan Zinsmeyer" userId="71b33aac-62ce-4d20-a2d0-95790d5ce304" providerId="ADAL" clId="{AB34B88F-BD04-4D2C-86AE-3C4E64087060}" dt="2024-04-11T14:08:33.104" v="1266" actId="1076"/>
          <ac:picMkLst>
            <pc:docMk/>
            <pc:sldMk cId="4141035687" sldId="411"/>
            <ac:picMk id="5" creationId="{3DFB3166-5933-BA25-306B-15AD42AC6EF6}"/>
          </ac:picMkLst>
        </pc:picChg>
      </pc:sldChg>
      <pc:sldChg chg="delSp modSp add mod">
        <pc:chgData name="Nathan Zinsmeyer" userId="71b33aac-62ce-4d20-a2d0-95790d5ce304" providerId="ADAL" clId="{AB34B88F-BD04-4D2C-86AE-3C4E64087060}" dt="2024-04-11T14:08:08.932" v="1263" actId="1076"/>
        <pc:sldMkLst>
          <pc:docMk/>
          <pc:sldMk cId="1438135227" sldId="412"/>
        </pc:sldMkLst>
        <pc:spChg chg="mod">
          <ac:chgData name="Nathan Zinsmeyer" userId="71b33aac-62ce-4d20-a2d0-95790d5ce304" providerId="ADAL" clId="{AB34B88F-BD04-4D2C-86AE-3C4E64087060}" dt="2024-04-11T14:07:09.860" v="1261" actId="1076"/>
          <ac:spMkLst>
            <pc:docMk/>
            <pc:sldMk cId="1438135227" sldId="412"/>
            <ac:spMk id="2" creationId="{661F4A3B-20D9-404D-FC2A-DE736520F741}"/>
          </ac:spMkLst>
        </pc:spChg>
        <pc:spChg chg="mod">
          <ac:chgData name="Nathan Zinsmeyer" userId="71b33aac-62ce-4d20-a2d0-95790d5ce304" providerId="ADAL" clId="{AB34B88F-BD04-4D2C-86AE-3C4E64087060}" dt="2024-04-11T14:08:08.932" v="1263" actId="1076"/>
          <ac:spMkLst>
            <pc:docMk/>
            <pc:sldMk cId="1438135227" sldId="412"/>
            <ac:spMk id="3" creationId="{E3AEC4ED-772E-CF26-37C8-89FE5BDA352C}"/>
          </ac:spMkLst>
        </pc:spChg>
        <pc:picChg chg="del">
          <ac:chgData name="Nathan Zinsmeyer" userId="71b33aac-62ce-4d20-a2d0-95790d5ce304" providerId="ADAL" clId="{AB34B88F-BD04-4D2C-86AE-3C4E64087060}" dt="2024-04-11T13:06:10.698" v="491" actId="478"/>
          <ac:picMkLst>
            <pc:docMk/>
            <pc:sldMk cId="1438135227" sldId="412"/>
            <ac:picMk id="5" creationId="{E0EA6E74-7C6C-1809-0354-4BBC82C7E5B9}"/>
          </ac:picMkLst>
        </pc:picChg>
      </pc:sldChg>
      <pc:sldChg chg="addSp delSp modSp add mod ord">
        <pc:chgData name="Nathan Zinsmeyer" userId="71b33aac-62ce-4d20-a2d0-95790d5ce304" providerId="ADAL" clId="{AB34B88F-BD04-4D2C-86AE-3C4E64087060}" dt="2024-04-11T14:05:05.376" v="1257" actId="113"/>
        <pc:sldMkLst>
          <pc:docMk/>
          <pc:sldMk cId="344087743" sldId="413"/>
        </pc:sldMkLst>
        <pc:spChg chg="mod">
          <ac:chgData name="Nathan Zinsmeyer" userId="71b33aac-62ce-4d20-a2d0-95790d5ce304" providerId="ADAL" clId="{AB34B88F-BD04-4D2C-86AE-3C4E64087060}" dt="2024-04-11T14:05:05.376" v="1257" actId="113"/>
          <ac:spMkLst>
            <pc:docMk/>
            <pc:sldMk cId="344087743" sldId="413"/>
            <ac:spMk id="2" creationId="{14E38DAD-76F2-826A-464D-1054AEA0B4F0}"/>
          </ac:spMkLst>
        </pc:spChg>
        <pc:spChg chg="mod">
          <ac:chgData name="Nathan Zinsmeyer" userId="71b33aac-62ce-4d20-a2d0-95790d5ce304" providerId="ADAL" clId="{AB34B88F-BD04-4D2C-86AE-3C4E64087060}" dt="2024-04-11T13:21:26.708" v="689" actId="1076"/>
          <ac:spMkLst>
            <pc:docMk/>
            <pc:sldMk cId="344087743" sldId="413"/>
            <ac:spMk id="3" creationId="{8B191569-5B20-1C6E-6224-57BE1FB69979}"/>
          </ac:spMkLst>
        </pc:spChg>
        <pc:picChg chg="del">
          <ac:chgData name="Nathan Zinsmeyer" userId="71b33aac-62ce-4d20-a2d0-95790d5ce304" providerId="ADAL" clId="{AB34B88F-BD04-4D2C-86AE-3C4E64087060}" dt="2024-04-11T13:08:39.880" v="512" actId="478"/>
          <ac:picMkLst>
            <pc:docMk/>
            <pc:sldMk cId="344087743" sldId="413"/>
            <ac:picMk id="5" creationId="{78B82987-B965-0EC0-67C4-251A491298D5}"/>
          </ac:picMkLst>
        </pc:picChg>
        <pc:picChg chg="add mod">
          <ac:chgData name="Nathan Zinsmeyer" userId="71b33aac-62ce-4d20-a2d0-95790d5ce304" providerId="ADAL" clId="{AB34B88F-BD04-4D2C-86AE-3C4E64087060}" dt="2024-04-11T13:21:23.846" v="688" actId="1076"/>
          <ac:picMkLst>
            <pc:docMk/>
            <pc:sldMk cId="344087743" sldId="413"/>
            <ac:picMk id="6" creationId="{01E4AF89-06C7-97D7-2C86-12EDF1C39864}"/>
          </ac:picMkLst>
        </pc:picChg>
      </pc:sldChg>
      <pc:sldChg chg="addSp delSp modSp new mod modClrScheme chgLayout">
        <pc:chgData name="Nathan Zinsmeyer" userId="71b33aac-62ce-4d20-a2d0-95790d5ce304" providerId="ADAL" clId="{AB34B88F-BD04-4D2C-86AE-3C4E64087060}" dt="2024-04-11T14:03:48.503" v="1253" actId="1076"/>
        <pc:sldMkLst>
          <pc:docMk/>
          <pc:sldMk cId="2472347695" sldId="414"/>
        </pc:sldMkLst>
        <pc:spChg chg="del">
          <ac:chgData name="Nathan Zinsmeyer" userId="71b33aac-62ce-4d20-a2d0-95790d5ce304" providerId="ADAL" clId="{AB34B88F-BD04-4D2C-86AE-3C4E64087060}" dt="2024-04-11T13:19:25.519" v="668" actId="700"/>
          <ac:spMkLst>
            <pc:docMk/>
            <pc:sldMk cId="2472347695" sldId="414"/>
            <ac:spMk id="2" creationId="{D7F5ADC5-389D-05C8-1241-F61DB73161CA}"/>
          </ac:spMkLst>
        </pc:spChg>
        <pc:spChg chg="del">
          <ac:chgData name="Nathan Zinsmeyer" userId="71b33aac-62ce-4d20-a2d0-95790d5ce304" providerId="ADAL" clId="{AB34B88F-BD04-4D2C-86AE-3C4E64087060}" dt="2024-04-11T13:19:25.519" v="668" actId="700"/>
          <ac:spMkLst>
            <pc:docMk/>
            <pc:sldMk cId="2472347695" sldId="414"/>
            <ac:spMk id="3" creationId="{B85103C2-D697-DA1F-ED12-D532B3C08FDA}"/>
          </ac:spMkLst>
        </pc:spChg>
        <pc:spChg chg="del">
          <ac:chgData name="Nathan Zinsmeyer" userId="71b33aac-62ce-4d20-a2d0-95790d5ce304" providerId="ADAL" clId="{AB34B88F-BD04-4D2C-86AE-3C4E64087060}" dt="2024-04-11T13:19:25.519" v="668" actId="700"/>
          <ac:spMkLst>
            <pc:docMk/>
            <pc:sldMk cId="2472347695" sldId="414"/>
            <ac:spMk id="4" creationId="{E4EE13B2-CBFA-D7D3-3CAC-9E0F1F64C168}"/>
          </ac:spMkLst>
        </pc:spChg>
        <pc:spChg chg="mod ord">
          <ac:chgData name="Nathan Zinsmeyer" userId="71b33aac-62ce-4d20-a2d0-95790d5ce304" providerId="ADAL" clId="{AB34B88F-BD04-4D2C-86AE-3C4E64087060}" dt="2024-04-11T13:19:25.519" v="668" actId="700"/>
          <ac:spMkLst>
            <pc:docMk/>
            <pc:sldMk cId="2472347695" sldId="414"/>
            <ac:spMk id="5" creationId="{84E0BAD4-A3E2-0C5C-A8BC-B03DED2848B2}"/>
          </ac:spMkLst>
        </pc:spChg>
        <pc:picChg chg="add mod">
          <ac:chgData name="Nathan Zinsmeyer" userId="71b33aac-62ce-4d20-a2d0-95790d5ce304" providerId="ADAL" clId="{AB34B88F-BD04-4D2C-86AE-3C4E64087060}" dt="2024-04-11T14:03:48.503" v="1253" actId="1076"/>
          <ac:picMkLst>
            <pc:docMk/>
            <pc:sldMk cId="2472347695" sldId="414"/>
            <ac:picMk id="11" creationId="{67A53D41-5726-8924-CD5C-9D5129A61551}"/>
          </ac:picMkLst>
        </pc:picChg>
      </pc:sldChg>
      <pc:sldChg chg="addSp modSp new mod">
        <pc:chgData name="Nathan Zinsmeyer" userId="71b33aac-62ce-4d20-a2d0-95790d5ce304" providerId="ADAL" clId="{AB34B88F-BD04-4D2C-86AE-3C4E64087060}" dt="2024-04-11T14:09:06.866" v="1270" actId="1076"/>
        <pc:sldMkLst>
          <pc:docMk/>
          <pc:sldMk cId="804734064" sldId="415"/>
        </pc:sldMkLst>
        <pc:spChg chg="mod">
          <ac:chgData name="Nathan Zinsmeyer" userId="71b33aac-62ce-4d20-a2d0-95790d5ce304" providerId="ADAL" clId="{AB34B88F-BD04-4D2C-86AE-3C4E64087060}" dt="2024-04-11T14:09:04.310" v="1269" actId="1076"/>
          <ac:spMkLst>
            <pc:docMk/>
            <pc:sldMk cId="804734064" sldId="415"/>
            <ac:spMk id="2" creationId="{F30C6E60-D4FF-3DE4-8A03-4857EBAAF12D}"/>
          </ac:spMkLst>
        </pc:spChg>
        <pc:spChg chg="mod">
          <ac:chgData name="Nathan Zinsmeyer" userId="71b33aac-62ce-4d20-a2d0-95790d5ce304" providerId="ADAL" clId="{AB34B88F-BD04-4D2C-86AE-3C4E64087060}" dt="2024-04-11T14:09:06.866" v="1270" actId="1076"/>
          <ac:spMkLst>
            <pc:docMk/>
            <pc:sldMk cId="804734064" sldId="415"/>
            <ac:spMk id="3" creationId="{CF1831E5-342B-F5C2-04B9-75DE928212B3}"/>
          </ac:spMkLst>
        </pc:spChg>
        <pc:picChg chg="add mod">
          <ac:chgData name="Nathan Zinsmeyer" userId="71b33aac-62ce-4d20-a2d0-95790d5ce304" providerId="ADAL" clId="{AB34B88F-BD04-4D2C-86AE-3C4E64087060}" dt="2024-04-11T13:57:10.925" v="1206" actId="14100"/>
          <ac:picMkLst>
            <pc:docMk/>
            <pc:sldMk cId="804734064" sldId="415"/>
            <ac:picMk id="6" creationId="{468A13E9-AEA7-37D8-F01A-9957781D7FEC}"/>
          </ac:picMkLst>
        </pc:picChg>
      </pc:sldChg>
    </pc:docChg>
  </pc:docChgLst>
  <pc:docChgLst>
    <pc:chgData name="Nathan Zinsmeyer" userId="71b33aac-62ce-4d20-a2d0-95790d5ce304" providerId="ADAL" clId="{D6127A7A-22F8-4CD2-B53C-7B4EFE972BDA}"/>
    <pc:docChg chg="undo custSel modSld">
      <pc:chgData name="Nathan Zinsmeyer" userId="71b33aac-62ce-4d20-a2d0-95790d5ce304" providerId="ADAL" clId="{D6127A7A-22F8-4CD2-B53C-7B4EFE972BDA}" dt="2024-04-11T20:18:56.701" v="56" actId="20577"/>
      <pc:docMkLst>
        <pc:docMk/>
      </pc:docMkLst>
      <pc:sldChg chg="modSp mod">
        <pc:chgData name="Nathan Zinsmeyer" userId="71b33aac-62ce-4d20-a2d0-95790d5ce304" providerId="ADAL" clId="{D6127A7A-22F8-4CD2-B53C-7B4EFE972BDA}" dt="2024-04-11T20:07:51.128" v="5" actId="20577"/>
        <pc:sldMkLst>
          <pc:docMk/>
          <pc:sldMk cId="2055308419" sldId="375"/>
        </pc:sldMkLst>
        <pc:spChg chg="mod">
          <ac:chgData name="Nathan Zinsmeyer" userId="71b33aac-62ce-4d20-a2d0-95790d5ce304" providerId="ADAL" clId="{D6127A7A-22F8-4CD2-B53C-7B4EFE972BDA}" dt="2024-04-11T20:07:51.128" v="5" actId="20577"/>
          <ac:spMkLst>
            <pc:docMk/>
            <pc:sldMk cId="2055308419" sldId="375"/>
            <ac:spMk id="3" creationId="{6F22B8B8-55EA-6B14-D96C-ECE813FFFE20}"/>
          </ac:spMkLst>
        </pc:spChg>
      </pc:sldChg>
      <pc:sldChg chg="addSp delSp modSp mod">
        <pc:chgData name="Nathan Zinsmeyer" userId="71b33aac-62ce-4d20-a2d0-95790d5ce304" providerId="ADAL" clId="{D6127A7A-22F8-4CD2-B53C-7B4EFE972BDA}" dt="2024-04-11T20:04:37.999" v="4" actId="1076"/>
        <pc:sldMkLst>
          <pc:docMk/>
          <pc:sldMk cId="3063201322" sldId="386"/>
        </pc:sldMkLst>
        <pc:picChg chg="add mod">
          <ac:chgData name="Nathan Zinsmeyer" userId="71b33aac-62ce-4d20-a2d0-95790d5ce304" providerId="ADAL" clId="{D6127A7A-22F8-4CD2-B53C-7B4EFE972BDA}" dt="2024-04-11T20:04:37.999" v="4" actId="1076"/>
          <ac:picMkLst>
            <pc:docMk/>
            <pc:sldMk cId="3063201322" sldId="386"/>
            <ac:picMk id="5" creationId="{45F0B6DE-977F-022D-112D-79CF0856A23E}"/>
          </ac:picMkLst>
        </pc:picChg>
        <pc:picChg chg="del">
          <ac:chgData name="Nathan Zinsmeyer" userId="71b33aac-62ce-4d20-a2d0-95790d5ce304" providerId="ADAL" clId="{D6127A7A-22F8-4CD2-B53C-7B4EFE972BDA}" dt="2024-04-11T20:04:27.061" v="0" actId="478"/>
          <ac:picMkLst>
            <pc:docMk/>
            <pc:sldMk cId="3063201322" sldId="386"/>
            <ac:picMk id="9" creationId="{5FDEFCAE-C81D-702E-A3A7-5E40A40D8527}"/>
          </ac:picMkLst>
        </pc:picChg>
      </pc:sldChg>
      <pc:sldChg chg="modSp mod">
        <pc:chgData name="Nathan Zinsmeyer" userId="71b33aac-62ce-4d20-a2d0-95790d5ce304" providerId="ADAL" clId="{D6127A7A-22F8-4CD2-B53C-7B4EFE972BDA}" dt="2024-04-11T20:18:56.701" v="56" actId="20577"/>
        <pc:sldMkLst>
          <pc:docMk/>
          <pc:sldMk cId="3638903872" sldId="391"/>
        </pc:sldMkLst>
        <pc:spChg chg="mod">
          <ac:chgData name="Nathan Zinsmeyer" userId="71b33aac-62ce-4d20-a2d0-95790d5ce304" providerId="ADAL" clId="{D6127A7A-22F8-4CD2-B53C-7B4EFE972BDA}" dt="2024-04-11T20:18:56.701" v="56" actId="20577"/>
          <ac:spMkLst>
            <pc:docMk/>
            <pc:sldMk cId="3638903872" sldId="391"/>
            <ac:spMk id="3" creationId="{59232AFB-BDF9-331D-2039-850455A48A93}"/>
          </ac:spMkLst>
        </pc:spChg>
      </pc:sldChg>
    </pc:docChg>
  </pc:docChgLst>
  <pc:docChgLst>
    <pc:chgData name="Nathan Zinsmeyer" userId="71b33aac-62ce-4d20-a2d0-95790d5ce304" providerId="ADAL" clId="{B712F811-7C92-4D8A-BFFB-5DA2487F96DA}"/>
    <pc:docChg chg="undo redo custSel addSld delSld modSld sldOrd">
      <pc:chgData name="Nathan Zinsmeyer" userId="71b33aac-62ce-4d20-a2d0-95790d5ce304" providerId="ADAL" clId="{B712F811-7C92-4D8A-BFFB-5DA2487F96DA}" dt="2024-04-09T21:05:38.801" v="821" actId="1076"/>
      <pc:docMkLst>
        <pc:docMk/>
      </pc:docMkLst>
      <pc:sldChg chg="modSp mod">
        <pc:chgData name="Nathan Zinsmeyer" userId="71b33aac-62ce-4d20-a2d0-95790d5ce304" providerId="ADAL" clId="{B712F811-7C92-4D8A-BFFB-5DA2487F96DA}" dt="2024-04-09T20:50:44.838" v="761" actId="1076"/>
        <pc:sldMkLst>
          <pc:docMk/>
          <pc:sldMk cId="4104247294" sldId="372"/>
        </pc:sldMkLst>
        <pc:spChg chg="mod">
          <ac:chgData name="Nathan Zinsmeyer" userId="71b33aac-62ce-4d20-a2d0-95790d5ce304" providerId="ADAL" clId="{B712F811-7C92-4D8A-BFFB-5DA2487F96DA}" dt="2024-04-09T20:50:44.838" v="761" actId="1076"/>
          <ac:spMkLst>
            <pc:docMk/>
            <pc:sldMk cId="4104247294" sldId="372"/>
            <ac:spMk id="6" creationId="{E411AE5C-C0E9-4042-8E9E-4D71FF052C25}"/>
          </ac:spMkLst>
        </pc:spChg>
      </pc:sldChg>
      <pc:sldChg chg="addSp delSp modSp mod">
        <pc:chgData name="Nathan Zinsmeyer" userId="71b33aac-62ce-4d20-a2d0-95790d5ce304" providerId="ADAL" clId="{B712F811-7C92-4D8A-BFFB-5DA2487F96DA}" dt="2024-04-09T20:54:59.675" v="789" actId="1076"/>
        <pc:sldMkLst>
          <pc:docMk/>
          <pc:sldMk cId="57693727" sldId="374"/>
        </pc:sldMkLst>
        <pc:spChg chg="mod">
          <ac:chgData name="Nathan Zinsmeyer" userId="71b33aac-62ce-4d20-a2d0-95790d5ce304" providerId="ADAL" clId="{B712F811-7C92-4D8A-BFFB-5DA2487F96DA}" dt="2024-04-09T20:54:46.104" v="785" actId="1076"/>
          <ac:spMkLst>
            <pc:docMk/>
            <pc:sldMk cId="57693727" sldId="374"/>
            <ac:spMk id="2" creationId="{C9A4FC40-C2B2-95D4-FC3B-108164E1E5F4}"/>
          </ac:spMkLst>
        </pc:spChg>
        <pc:spChg chg="add del mod">
          <ac:chgData name="Nathan Zinsmeyer" userId="71b33aac-62ce-4d20-a2d0-95790d5ce304" providerId="ADAL" clId="{B712F811-7C92-4D8A-BFFB-5DA2487F96DA}" dt="2024-04-09T20:54:49.795" v="786" actId="1076"/>
          <ac:spMkLst>
            <pc:docMk/>
            <pc:sldMk cId="57693727" sldId="374"/>
            <ac:spMk id="3" creationId="{7B25AB36-CCF0-1E32-418E-43C10EDB8E3F}"/>
          </ac:spMkLst>
        </pc:spChg>
        <pc:spChg chg="mod">
          <ac:chgData name="Nathan Zinsmeyer" userId="71b33aac-62ce-4d20-a2d0-95790d5ce304" providerId="ADAL" clId="{B712F811-7C92-4D8A-BFFB-5DA2487F96DA}" dt="2024-04-09T20:54:59.675" v="789" actId="1076"/>
          <ac:spMkLst>
            <pc:docMk/>
            <pc:sldMk cId="57693727" sldId="374"/>
            <ac:spMk id="5" creationId="{83FB71CC-7AE2-C72E-4C81-C449D69A84EE}"/>
          </ac:spMkLst>
        </pc:spChg>
        <pc:spChg chg="add del mod">
          <ac:chgData name="Nathan Zinsmeyer" userId="71b33aac-62ce-4d20-a2d0-95790d5ce304" providerId="ADAL" clId="{B712F811-7C92-4D8A-BFFB-5DA2487F96DA}" dt="2024-04-09T20:08:13.957" v="306" actId="21"/>
          <ac:spMkLst>
            <pc:docMk/>
            <pc:sldMk cId="57693727" sldId="374"/>
            <ac:spMk id="7" creationId="{501A76DE-124A-DB0D-5210-B8CF92424E26}"/>
          </ac:spMkLst>
        </pc:spChg>
      </pc:sldChg>
      <pc:sldChg chg="modSp mod">
        <pc:chgData name="Nathan Zinsmeyer" userId="71b33aac-62ce-4d20-a2d0-95790d5ce304" providerId="ADAL" clId="{B712F811-7C92-4D8A-BFFB-5DA2487F96DA}" dt="2024-04-09T20:52:22.154" v="769" actId="1076"/>
        <pc:sldMkLst>
          <pc:docMk/>
          <pc:sldMk cId="2055308419" sldId="375"/>
        </pc:sldMkLst>
        <pc:spChg chg="mod">
          <ac:chgData name="Nathan Zinsmeyer" userId="71b33aac-62ce-4d20-a2d0-95790d5ce304" providerId="ADAL" clId="{B712F811-7C92-4D8A-BFFB-5DA2487F96DA}" dt="2024-04-09T20:52:22.154" v="769" actId="1076"/>
          <ac:spMkLst>
            <pc:docMk/>
            <pc:sldMk cId="2055308419" sldId="375"/>
            <ac:spMk id="2" creationId="{F5C0CCE8-2825-8CD4-CAB4-8FC4C2A15286}"/>
          </ac:spMkLst>
        </pc:spChg>
        <pc:spChg chg="mod">
          <ac:chgData name="Nathan Zinsmeyer" userId="71b33aac-62ce-4d20-a2d0-95790d5ce304" providerId="ADAL" clId="{B712F811-7C92-4D8A-BFFB-5DA2487F96DA}" dt="2024-04-09T20:41:51.418" v="673" actId="1076"/>
          <ac:spMkLst>
            <pc:docMk/>
            <pc:sldMk cId="2055308419" sldId="375"/>
            <ac:spMk id="3" creationId="{6F22B8B8-55EA-6B14-D96C-ECE813FFFE20}"/>
          </ac:spMkLst>
        </pc:spChg>
      </pc:sldChg>
      <pc:sldChg chg="modSp mod">
        <pc:chgData name="Nathan Zinsmeyer" userId="71b33aac-62ce-4d20-a2d0-95790d5ce304" providerId="ADAL" clId="{B712F811-7C92-4D8A-BFFB-5DA2487F96DA}" dt="2024-04-09T20:57:11.182" v="817" actId="1076"/>
        <pc:sldMkLst>
          <pc:docMk/>
          <pc:sldMk cId="998152537" sldId="376"/>
        </pc:sldMkLst>
        <pc:spChg chg="mod">
          <ac:chgData name="Nathan Zinsmeyer" userId="71b33aac-62ce-4d20-a2d0-95790d5ce304" providerId="ADAL" clId="{B712F811-7C92-4D8A-BFFB-5DA2487F96DA}" dt="2024-04-09T20:57:11.182" v="817" actId="1076"/>
          <ac:spMkLst>
            <pc:docMk/>
            <pc:sldMk cId="998152537" sldId="376"/>
            <ac:spMk id="2" creationId="{94C194E3-4E3E-1FD3-9C5F-2FD859210D9F}"/>
          </ac:spMkLst>
        </pc:spChg>
        <pc:spChg chg="mod">
          <ac:chgData name="Nathan Zinsmeyer" userId="71b33aac-62ce-4d20-a2d0-95790d5ce304" providerId="ADAL" clId="{B712F811-7C92-4D8A-BFFB-5DA2487F96DA}" dt="2024-04-09T20:50:40.081" v="760" actId="1076"/>
          <ac:spMkLst>
            <pc:docMk/>
            <pc:sldMk cId="998152537" sldId="376"/>
            <ac:spMk id="3" creationId="{334C4BD0-BF42-58B3-DBE4-AFB26814F5E6}"/>
          </ac:spMkLst>
        </pc:spChg>
      </pc:sldChg>
      <pc:sldChg chg="addSp delSp modSp mod modClrScheme chgLayout">
        <pc:chgData name="Nathan Zinsmeyer" userId="71b33aac-62ce-4d20-a2d0-95790d5ce304" providerId="ADAL" clId="{B712F811-7C92-4D8A-BFFB-5DA2487F96DA}" dt="2024-04-09T20:52:07.476" v="767" actId="1076"/>
        <pc:sldMkLst>
          <pc:docMk/>
          <pc:sldMk cId="2461467179" sldId="379"/>
        </pc:sldMkLst>
        <pc:spChg chg="mod ord">
          <ac:chgData name="Nathan Zinsmeyer" userId="71b33aac-62ce-4d20-a2d0-95790d5ce304" providerId="ADAL" clId="{B712F811-7C92-4D8A-BFFB-5DA2487F96DA}" dt="2024-04-09T20:52:07.476" v="767" actId="1076"/>
          <ac:spMkLst>
            <pc:docMk/>
            <pc:sldMk cId="2461467179" sldId="379"/>
            <ac:spMk id="2" creationId="{4668940A-C3DA-16CB-5819-81F70E41DF11}"/>
          </ac:spMkLst>
        </pc:spChg>
        <pc:spChg chg="add del mod ord">
          <ac:chgData name="Nathan Zinsmeyer" userId="71b33aac-62ce-4d20-a2d0-95790d5ce304" providerId="ADAL" clId="{B712F811-7C92-4D8A-BFFB-5DA2487F96DA}" dt="2024-04-09T20:37:24.155" v="616" actId="700"/>
          <ac:spMkLst>
            <pc:docMk/>
            <pc:sldMk cId="2461467179" sldId="379"/>
            <ac:spMk id="3" creationId="{F77EBA7C-9751-D249-0AAF-207B68D6E2E5}"/>
          </ac:spMkLst>
        </pc:spChg>
        <pc:spChg chg="mod ord">
          <ac:chgData name="Nathan Zinsmeyer" userId="71b33aac-62ce-4d20-a2d0-95790d5ce304" providerId="ADAL" clId="{B712F811-7C92-4D8A-BFFB-5DA2487F96DA}" dt="2024-04-09T20:37:24.155" v="616" actId="700"/>
          <ac:spMkLst>
            <pc:docMk/>
            <pc:sldMk cId="2461467179" sldId="379"/>
            <ac:spMk id="4" creationId="{AF1FC16A-14C2-D837-C894-0864C79CD098}"/>
          </ac:spMkLst>
        </pc:spChg>
        <pc:spChg chg="del mod ord">
          <ac:chgData name="Nathan Zinsmeyer" userId="71b33aac-62ce-4d20-a2d0-95790d5ce304" providerId="ADAL" clId="{B712F811-7C92-4D8A-BFFB-5DA2487F96DA}" dt="2024-04-09T20:37:07.293" v="607" actId="700"/>
          <ac:spMkLst>
            <pc:docMk/>
            <pc:sldMk cId="2461467179" sldId="379"/>
            <ac:spMk id="5" creationId="{0E6F4F6D-3A41-E60D-6901-5C1BD3F71FC3}"/>
          </ac:spMkLst>
        </pc:spChg>
        <pc:spChg chg="add mod ord">
          <ac:chgData name="Nathan Zinsmeyer" userId="71b33aac-62ce-4d20-a2d0-95790d5ce304" providerId="ADAL" clId="{B712F811-7C92-4D8A-BFFB-5DA2487F96DA}" dt="2024-04-09T20:39:13.213" v="656" actId="14100"/>
          <ac:spMkLst>
            <pc:docMk/>
            <pc:sldMk cId="2461467179" sldId="379"/>
            <ac:spMk id="6" creationId="{B045EEAA-4D43-7032-6782-4D52ED4965A5}"/>
          </ac:spMkLst>
        </pc:spChg>
        <pc:spChg chg="mod ord">
          <ac:chgData name="Nathan Zinsmeyer" userId="71b33aac-62ce-4d20-a2d0-95790d5ce304" providerId="ADAL" clId="{B712F811-7C92-4D8A-BFFB-5DA2487F96DA}" dt="2024-04-09T20:37:24.155" v="617" actId="27636"/>
          <ac:spMkLst>
            <pc:docMk/>
            <pc:sldMk cId="2461467179" sldId="379"/>
            <ac:spMk id="7" creationId="{870C103D-DDB1-FBA0-BA13-8FA3B0AAE980}"/>
          </ac:spMkLst>
        </pc:spChg>
        <pc:spChg chg="add del mod ord">
          <ac:chgData name="Nathan Zinsmeyer" userId="71b33aac-62ce-4d20-a2d0-95790d5ce304" providerId="ADAL" clId="{B712F811-7C92-4D8A-BFFB-5DA2487F96DA}" dt="2024-04-09T20:37:24.155" v="616" actId="700"/>
          <ac:spMkLst>
            <pc:docMk/>
            <pc:sldMk cId="2461467179" sldId="379"/>
            <ac:spMk id="8" creationId="{C78AC50B-D8D3-CE33-C78A-0B72691B529C}"/>
          </ac:spMkLst>
        </pc:spChg>
        <pc:spChg chg="add del mod ord">
          <ac:chgData name="Nathan Zinsmeyer" userId="71b33aac-62ce-4d20-a2d0-95790d5ce304" providerId="ADAL" clId="{B712F811-7C92-4D8A-BFFB-5DA2487F96DA}" dt="2024-04-09T20:38:54.708" v="649" actId="478"/>
          <ac:spMkLst>
            <pc:docMk/>
            <pc:sldMk cId="2461467179" sldId="379"/>
            <ac:spMk id="9" creationId="{1AA74B88-F794-3C75-9309-7F4250011B41}"/>
          </ac:spMkLst>
        </pc:spChg>
        <pc:picChg chg="add mod">
          <ac:chgData name="Nathan Zinsmeyer" userId="71b33aac-62ce-4d20-a2d0-95790d5ce304" providerId="ADAL" clId="{B712F811-7C92-4D8A-BFFB-5DA2487F96DA}" dt="2024-04-09T20:38:48.406" v="648"/>
          <ac:picMkLst>
            <pc:docMk/>
            <pc:sldMk cId="2461467179" sldId="379"/>
            <ac:picMk id="10" creationId="{DC840CCD-B66C-1B6A-6429-8DFA850BEE39}"/>
          </ac:picMkLst>
        </pc:picChg>
        <pc:picChg chg="add mod">
          <ac:chgData name="Nathan Zinsmeyer" userId="71b33aac-62ce-4d20-a2d0-95790d5ce304" providerId="ADAL" clId="{B712F811-7C92-4D8A-BFFB-5DA2487F96DA}" dt="2024-04-09T20:51:13.908" v="763" actId="1076"/>
          <ac:picMkLst>
            <pc:docMk/>
            <pc:sldMk cId="2461467179" sldId="379"/>
            <ac:picMk id="11" creationId="{67A53D41-5726-8924-CD5C-9D5129A61551}"/>
          </ac:picMkLst>
        </pc:picChg>
      </pc:sldChg>
      <pc:sldChg chg="modSp mod">
        <pc:chgData name="Nathan Zinsmeyer" userId="71b33aac-62ce-4d20-a2d0-95790d5ce304" providerId="ADAL" clId="{B712F811-7C92-4D8A-BFFB-5DA2487F96DA}" dt="2024-04-09T20:52:41.315" v="771" actId="1076"/>
        <pc:sldMkLst>
          <pc:docMk/>
          <pc:sldMk cId="2219394076" sldId="380"/>
        </pc:sldMkLst>
        <pc:spChg chg="mod">
          <ac:chgData name="Nathan Zinsmeyer" userId="71b33aac-62ce-4d20-a2d0-95790d5ce304" providerId="ADAL" clId="{B712F811-7C92-4D8A-BFFB-5DA2487F96DA}" dt="2024-04-09T20:52:41.315" v="771" actId="1076"/>
          <ac:spMkLst>
            <pc:docMk/>
            <pc:sldMk cId="2219394076" sldId="380"/>
            <ac:spMk id="2" creationId="{745B00C0-D2F9-5EC3-4838-EC817F29F0AF}"/>
          </ac:spMkLst>
        </pc:spChg>
        <pc:spChg chg="mod">
          <ac:chgData name="Nathan Zinsmeyer" userId="71b33aac-62ce-4d20-a2d0-95790d5ce304" providerId="ADAL" clId="{B712F811-7C92-4D8A-BFFB-5DA2487F96DA}" dt="2024-04-09T20:43:23.404" v="683" actId="1076"/>
          <ac:spMkLst>
            <pc:docMk/>
            <pc:sldMk cId="2219394076" sldId="380"/>
            <ac:spMk id="3" creationId="{472A08D3-2439-2BC2-303F-45B08E9979B0}"/>
          </ac:spMkLst>
        </pc:spChg>
      </pc:sldChg>
      <pc:sldChg chg="modSp mod">
        <pc:chgData name="Nathan Zinsmeyer" userId="71b33aac-62ce-4d20-a2d0-95790d5ce304" providerId="ADAL" clId="{B712F811-7C92-4D8A-BFFB-5DA2487F96DA}" dt="2024-04-09T20:53:26.441" v="775" actId="1076"/>
        <pc:sldMkLst>
          <pc:docMk/>
          <pc:sldMk cId="2634653142" sldId="382"/>
        </pc:sldMkLst>
        <pc:spChg chg="mod">
          <ac:chgData name="Nathan Zinsmeyer" userId="71b33aac-62ce-4d20-a2d0-95790d5ce304" providerId="ADAL" clId="{B712F811-7C92-4D8A-BFFB-5DA2487F96DA}" dt="2024-04-09T20:44:38.181" v="695" actId="1076"/>
          <ac:spMkLst>
            <pc:docMk/>
            <pc:sldMk cId="2634653142" sldId="382"/>
            <ac:spMk id="2" creationId="{C6779746-2E5C-0D71-90F1-1991335B467F}"/>
          </ac:spMkLst>
        </pc:spChg>
        <pc:spChg chg="mod">
          <ac:chgData name="Nathan Zinsmeyer" userId="71b33aac-62ce-4d20-a2d0-95790d5ce304" providerId="ADAL" clId="{B712F811-7C92-4D8A-BFFB-5DA2487F96DA}" dt="2024-04-09T20:53:26.441" v="775" actId="1076"/>
          <ac:spMkLst>
            <pc:docMk/>
            <pc:sldMk cId="2634653142" sldId="382"/>
            <ac:spMk id="3" creationId="{BBC3CCD3-4E7D-27B7-B1E8-15658E56FF13}"/>
          </ac:spMkLst>
        </pc:spChg>
      </pc:sldChg>
      <pc:sldChg chg="modSp mod">
        <pc:chgData name="Nathan Zinsmeyer" userId="71b33aac-62ce-4d20-a2d0-95790d5ce304" providerId="ADAL" clId="{B712F811-7C92-4D8A-BFFB-5DA2487F96DA}" dt="2024-04-09T20:52:55.454" v="772" actId="1076"/>
        <pc:sldMkLst>
          <pc:docMk/>
          <pc:sldMk cId="2661003961" sldId="384"/>
        </pc:sldMkLst>
        <pc:spChg chg="mod">
          <ac:chgData name="Nathan Zinsmeyer" userId="71b33aac-62ce-4d20-a2d0-95790d5ce304" providerId="ADAL" clId="{B712F811-7C92-4D8A-BFFB-5DA2487F96DA}" dt="2024-04-09T20:42:47.747" v="681" actId="1076"/>
          <ac:spMkLst>
            <pc:docMk/>
            <pc:sldMk cId="2661003961" sldId="384"/>
            <ac:spMk id="2" creationId="{8124DB43-C887-43A8-E111-89281BCC9D07}"/>
          </ac:spMkLst>
        </pc:spChg>
        <pc:spChg chg="mod">
          <ac:chgData name="Nathan Zinsmeyer" userId="71b33aac-62ce-4d20-a2d0-95790d5ce304" providerId="ADAL" clId="{B712F811-7C92-4D8A-BFFB-5DA2487F96DA}" dt="2024-04-09T20:52:55.454" v="772" actId="1076"/>
          <ac:spMkLst>
            <pc:docMk/>
            <pc:sldMk cId="2661003961" sldId="384"/>
            <ac:spMk id="3" creationId="{E274608E-8095-1F7F-1723-D86C09B1BEDD}"/>
          </ac:spMkLst>
        </pc:spChg>
      </pc:sldChg>
      <pc:sldChg chg="modSp mod">
        <pc:chgData name="Nathan Zinsmeyer" userId="71b33aac-62ce-4d20-a2d0-95790d5ce304" providerId="ADAL" clId="{B712F811-7C92-4D8A-BFFB-5DA2487F96DA}" dt="2024-04-09T20:56:46.710" v="812" actId="1076"/>
        <pc:sldMkLst>
          <pc:docMk/>
          <pc:sldMk cId="1328343410" sldId="385"/>
        </pc:sldMkLst>
        <pc:spChg chg="mod">
          <ac:chgData name="Nathan Zinsmeyer" userId="71b33aac-62ce-4d20-a2d0-95790d5ce304" providerId="ADAL" clId="{B712F811-7C92-4D8A-BFFB-5DA2487F96DA}" dt="2024-04-09T20:56:39.367" v="809" actId="1076"/>
          <ac:spMkLst>
            <pc:docMk/>
            <pc:sldMk cId="1328343410" sldId="385"/>
            <ac:spMk id="2" creationId="{15CF2FAD-5AD7-93CB-EF56-A6E1903B9CF5}"/>
          </ac:spMkLst>
        </pc:spChg>
        <pc:spChg chg="mod">
          <ac:chgData name="Nathan Zinsmeyer" userId="71b33aac-62ce-4d20-a2d0-95790d5ce304" providerId="ADAL" clId="{B712F811-7C92-4D8A-BFFB-5DA2487F96DA}" dt="2024-04-09T20:56:46.710" v="812" actId="1076"/>
          <ac:spMkLst>
            <pc:docMk/>
            <pc:sldMk cId="1328343410" sldId="385"/>
            <ac:spMk id="3" creationId="{CCD327EA-347C-28AA-77AA-DF593AD48794}"/>
          </ac:spMkLst>
        </pc:spChg>
        <pc:picChg chg="mod">
          <ac:chgData name="Nathan Zinsmeyer" userId="71b33aac-62ce-4d20-a2d0-95790d5ce304" providerId="ADAL" clId="{B712F811-7C92-4D8A-BFFB-5DA2487F96DA}" dt="2024-04-09T20:56:42.394" v="811" actId="1076"/>
          <ac:picMkLst>
            <pc:docMk/>
            <pc:sldMk cId="1328343410" sldId="385"/>
            <ac:picMk id="8" creationId="{D14FF63D-DDDF-2EFF-2116-32AFB42DC0DF}"/>
          </ac:picMkLst>
        </pc:picChg>
      </pc:sldChg>
      <pc:sldChg chg="modSp mod">
        <pc:chgData name="Nathan Zinsmeyer" userId="71b33aac-62ce-4d20-a2d0-95790d5ce304" providerId="ADAL" clId="{B712F811-7C92-4D8A-BFFB-5DA2487F96DA}" dt="2024-04-09T20:52:12.587" v="768" actId="1076"/>
        <pc:sldMkLst>
          <pc:docMk/>
          <pc:sldMk cId="3063201322" sldId="386"/>
        </pc:sldMkLst>
        <pc:spChg chg="mod">
          <ac:chgData name="Nathan Zinsmeyer" userId="71b33aac-62ce-4d20-a2d0-95790d5ce304" providerId="ADAL" clId="{B712F811-7C92-4D8A-BFFB-5DA2487F96DA}" dt="2024-04-09T20:52:12.587" v="768" actId="1076"/>
          <ac:spMkLst>
            <pc:docMk/>
            <pc:sldMk cId="3063201322" sldId="386"/>
            <ac:spMk id="2" creationId="{5478179B-ADE1-F6FA-70A8-3680D18DE47A}"/>
          </ac:spMkLst>
        </pc:spChg>
        <pc:spChg chg="mod">
          <ac:chgData name="Nathan Zinsmeyer" userId="71b33aac-62ce-4d20-a2d0-95790d5ce304" providerId="ADAL" clId="{B712F811-7C92-4D8A-BFFB-5DA2487F96DA}" dt="2024-04-09T20:40:42.473" v="661" actId="1076"/>
          <ac:spMkLst>
            <pc:docMk/>
            <pc:sldMk cId="3063201322" sldId="386"/>
            <ac:spMk id="3" creationId="{FB08020B-7AAE-03BD-ADA5-1CEE412B3D87}"/>
          </ac:spMkLst>
        </pc:spChg>
        <pc:picChg chg="mod">
          <ac:chgData name="Nathan Zinsmeyer" userId="71b33aac-62ce-4d20-a2d0-95790d5ce304" providerId="ADAL" clId="{B712F811-7C92-4D8A-BFFB-5DA2487F96DA}" dt="2024-04-09T20:51:34.256" v="766" actId="14100"/>
          <ac:picMkLst>
            <pc:docMk/>
            <pc:sldMk cId="3063201322" sldId="386"/>
            <ac:picMk id="6" creationId="{52DB6B62-1687-EBF9-C5F2-3EAC8E7A9B93}"/>
          </ac:picMkLst>
        </pc:picChg>
      </pc:sldChg>
      <pc:sldChg chg="modSp mod">
        <pc:chgData name="Nathan Zinsmeyer" userId="71b33aac-62ce-4d20-a2d0-95790d5ce304" providerId="ADAL" clId="{B712F811-7C92-4D8A-BFFB-5DA2487F96DA}" dt="2024-04-09T20:42:39.415" v="680" actId="1076"/>
        <pc:sldMkLst>
          <pc:docMk/>
          <pc:sldMk cId="853784329" sldId="387"/>
        </pc:sldMkLst>
        <pc:spChg chg="mod">
          <ac:chgData name="Nathan Zinsmeyer" userId="71b33aac-62ce-4d20-a2d0-95790d5ce304" providerId="ADAL" clId="{B712F811-7C92-4D8A-BFFB-5DA2487F96DA}" dt="2024-04-09T20:42:35.410" v="679" actId="1076"/>
          <ac:spMkLst>
            <pc:docMk/>
            <pc:sldMk cId="853784329" sldId="387"/>
            <ac:spMk id="2" creationId="{12299A37-EAB4-148C-F505-CFBEEFDEDB4C}"/>
          </ac:spMkLst>
        </pc:spChg>
        <pc:spChg chg="mod">
          <ac:chgData name="Nathan Zinsmeyer" userId="71b33aac-62ce-4d20-a2d0-95790d5ce304" providerId="ADAL" clId="{B712F811-7C92-4D8A-BFFB-5DA2487F96DA}" dt="2024-04-09T20:42:39.415" v="680" actId="1076"/>
          <ac:spMkLst>
            <pc:docMk/>
            <pc:sldMk cId="853784329" sldId="387"/>
            <ac:spMk id="3" creationId="{89A98C1D-3CE8-6A77-3EAB-A93472A7A653}"/>
          </ac:spMkLst>
        </pc:spChg>
      </pc:sldChg>
      <pc:sldChg chg="modSp add del mod">
        <pc:chgData name="Nathan Zinsmeyer" userId="71b33aac-62ce-4d20-a2d0-95790d5ce304" providerId="ADAL" clId="{B712F811-7C92-4D8A-BFFB-5DA2487F96DA}" dt="2024-04-09T20:40:25.890" v="659" actId="47"/>
        <pc:sldMkLst>
          <pc:docMk/>
          <pc:sldMk cId="1745046952" sldId="390"/>
        </pc:sldMkLst>
        <pc:picChg chg="mod">
          <ac:chgData name="Nathan Zinsmeyer" userId="71b33aac-62ce-4d20-a2d0-95790d5ce304" providerId="ADAL" clId="{B712F811-7C92-4D8A-BFFB-5DA2487F96DA}" dt="2024-04-09T20:35:59.590" v="594" actId="1076"/>
          <ac:picMkLst>
            <pc:docMk/>
            <pc:sldMk cId="1745046952" sldId="390"/>
            <ac:picMk id="3" creationId="{A7059CF8-4744-DDBB-2D64-012EF4617F9B}"/>
          </ac:picMkLst>
        </pc:picChg>
      </pc:sldChg>
      <pc:sldChg chg="del">
        <pc:chgData name="Nathan Zinsmeyer" userId="71b33aac-62ce-4d20-a2d0-95790d5ce304" providerId="ADAL" clId="{B712F811-7C92-4D8A-BFFB-5DA2487F96DA}" dt="2024-04-09T20:35:56.314" v="592" actId="2696"/>
        <pc:sldMkLst>
          <pc:docMk/>
          <pc:sldMk cId="1804947820" sldId="390"/>
        </pc:sldMkLst>
      </pc:sldChg>
      <pc:sldChg chg="modSp mod ord">
        <pc:chgData name="Nathan Zinsmeyer" userId="71b33aac-62ce-4d20-a2d0-95790d5ce304" providerId="ADAL" clId="{B712F811-7C92-4D8A-BFFB-5DA2487F96DA}" dt="2024-04-09T20:47:07.397" v="716" actId="1076"/>
        <pc:sldMkLst>
          <pc:docMk/>
          <pc:sldMk cId="3638903872" sldId="391"/>
        </pc:sldMkLst>
        <pc:spChg chg="mod">
          <ac:chgData name="Nathan Zinsmeyer" userId="71b33aac-62ce-4d20-a2d0-95790d5ce304" providerId="ADAL" clId="{B712F811-7C92-4D8A-BFFB-5DA2487F96DA}" dt="2024-04-09T20:47:01.353" v="714" actId="1076"/>
          <ac:spMkLst>
            <pc:docMk/>
            <pc:sldMk cId="3638903872" sldId="391"/>
            <ac:spMk id="2" creationId="{BBF32950-08DB-3F20-2280-5BCE272B3FF5}"/>
          </ac:spMkLst>
        </pc:spChg>
        <pc:spChg chg="mod">
          <ac:chgData name="Nathan Zinsmeyer" userId="71b33aac-62ce-4d20-a2d0-95790d5ce304" providerId="ADAL" clId="{B712F811-7C92-4D8A-BFFB-5DA2487F96DA}" dt="2024-04-09T20:47:05.552" v="715" actId="1076"/>
          <ac:spMkLst>
            <pc:docMk/>
            <pc:sldMk cId="3638903872" sldId="391"/>
            <ac:spMk id="3" creationId="{59232AFB-BDF9-331D-2039-850455A48A93}"/>
          </ac:spMkLst>
        </pc:spChg>
        <pc:picChg chg="mod">
          <ac:chgData name="Nathan Zinsmeyer" userId="71b33aac-62ce-4d20-a2d0-95790d5ce304" providerId="ADAL" clId="{B712F811-7C92-4D8A-BFFB-5DA2487F96DA}" dt="2024-04-09T20:47:07.397" v="716" actId="1076"/>
          <ac:picMkLst>
            <pc:docMk/>
            <pc:sldMk cId="3638903872" sldId="391"/>
            <ac:picMk id="7" creationId="{60EA2E28-5D2D-F0F6-2B4C-36A056BCAA6E}"/>
          </ac:picMkLst>
        </pc:picChg>
      </pc:sldChg>
      <pc:sldChg chg="modSp mod">
        <pc:chgData name="Nathan Zinsmeyer" userId="71b33aac-62ce-4d20-a2d0-95790d5ce304" providerId="ADAL" clId="{B712F811-7C92-4D8A-BFFB-5DA2487F96DA}" dt="2024-04-09T20:55:10.362" v="790" actId="1076"/>
        <pc:sldMkLst>
          <pc:docMk/>
          <pc:sldMk cId="2391112600" sldId="392"/>
        </pc:sldMkLst>
        <pc:spChg chg="mod">
          <ac:chgData name="Nathan Zinsmeyer" userId="71b33aac-62ce-4d20-a2d0-95790d5ce304" providerId="ADAL" clId="{B712F811-7C92-4D8A-BFFB-5DA2487F96DA}" dt="2024-04-09T20:55:10.362" v="790" actId="1076"/>
          <ac:spMkLst>
            <pc:docMk/>
            <pc:sldMk cId="2391112600" sldId="392"/>
            <ac:spMk id="2" creationId="{0C898763-A7AB-BAD9-1E65-F66D5F27DB91}"/>
          </ac:spMkLst>
        </pc:spChg>
        <pc:spChg chg="mod">
          <ac:chgData name="Nathan Zinsmeyer" userId="71b33aac-62ce-4d20-a2d0-95790d5ce304" providerId="ADAL" clId="{B712F811-7C92-4D8A-BFFB-5DA2487F96DA}" dt="2024-04-09T20:47:33.655" v="721" actId="1076"/>
          <ac:spMkLst>
            <pc:docMk/>
            <pc:sldMk cId="2391112600" sldId="392"/>
            <ac:spMk id="3" creationId="{27270623-5444-70D6-B500-106415C8BE2A}"/>
          </ac:spMkLst>
        </pc:spChg>
        <pc:spChg chg="mod">
          <ac:chgData name="Nathan Zinsmeyer" userId="71b33aac-62ce-4d20-a2d0-95790d5ce304" providerId="ADAL" clId="{B712F811-7C92-4D8A-BFFB-5DA2487F96DA}" dt="2024-04-09T20:17:02.182" v="456" actId="27636"/>
          <ac:spMkLst>
            <pc:docMk/>
            <pc:sldMk cId="2391112600" sldId="392"/>
            <ac:spMk id="9" creationId="{2CB192E9-ECFF-964A-9E5F-AE4EBA9E18E0}"/>
          </ac:spMkLst>
        </pc:spChg>
        <pc:picChg chg="mod">
          <ac:chgData name="Nathan Zinsmeyer" userId="71b33aac-62ce-4d20-a2d0-95790d5ce304" providerId="ADAL" clId="{B712F811-7C92-4D8A-BFFB-5DA2487F96DA}" dt="2024-04-09T20:47:35.375" v="722" actId="1076"/>
          <ac:picMkLst>
            <pc:docMk/>
            <pc:sldMk cId="2391112600" sldId="392"/>
            <ac:picMk id="11" creationId="{F1273E46-C37C-6FEC-5790-0A471597DC84}"/>
          </ac:picMkLst>
        </pc:picChg>
      </pc:sldChg>
      <pc:sldChg chg="modSp mod">
        <pc:chgData name="Nathan Zinsmeyer" userId="71b33aac-62ce-4d20-a2d0-95790d5ce304" providerId="ADAL" clId="{B712F811-7C92-4D8A-BFFB-5DA2487F96DA}" dt="2024-04-09T20:55:20.037" v="792" actId="1076"/>
        <pc:sldMkLst>
          <pc:docMk/>
          <pc:sldMk cId="2136526605" sldId="393"/>
        </pc:sldMkLst>
        <pc:spChg chg="mod">
          <ac:chgData name="Nathan Zinsmeyer" userId="71b33aac-62ce-4d20-a2d0-95790d5ce304" providerId="ADAL" clId="{B712F811-7C92-4D8A-BFFB-5DA2487F96DA}" dt="2024-04-09T20:55:17.530" v="791" actId="1076"/>
          <ac:spMkLst>
            <pc:docMk/>
            <pc:sldMk cId="2136526605" sldId="393"/>
            <ac:spMk id="2" creationId="{E8ACA63C-E90E-B840-8098-5D58355A84FB}"/>
          </ac:spMkLst>
        </pc:spChg>
        <pc:spChg chg="mod">
          <ac:chgData name="Nathan Zinsmeyer" userId="71b33aac-62ce-4d20-a2d0-95790d5ce304" providerId="ADAL" clId="{B712F811-7C92-4D8A-BFFB-5DA2487F96DA}" dt="2024-04-09T20:55:20.037" v="792" actId="1076"/>
          <ac:spMkLst>
            <pc:docMk/>
            <pc:sldMk cId="2136526605" sldId="393"/>
            <ac:spMk id="3" creationId="{D16AE919-B66B-A8F9-C0B6-D8683C67F36A}"/>
          </ac:spMkLst>
        </pc:spChg>
        <pc:spChg chg="mod">
          <ac:chgData name="Nathan Zinsmeyer" userId="71b33aac-62ce-4d20-a2d0-95790d5ce304" providerId="ADAL" clId="{B712F811-7C92-4D8A-BFFB-5DA2487F96DA}" dt="2024-04-09T20:21:59.379" v="477" actId="27636"/>
          <ac:spMkLst>
            <pc:docMk/>
            <pc:sldMk cId="2136526605" sldId="393"/>
            <ac:spMk id="9" creationId="{5C81110B-01B8-328A-77CB-C31B51BED0C5}"/>
          </ac:spMkLst>
        </pc:spChg>
        <pc:picChg chg="mod">
          <ac:chgData name="Nathan Zinsmeyer" userId="71b33aac-62ce-4d20-a2d0-95790d5ce304" providerId="ADAL" clId="{B712F811-7C92-4D8A-BFFB-5DA2487F96DA}" dt="2024-04-09T20:47:48.244" v="725" actId="1076"/>
          <ac:picMkLst>
            <pc:docMk/>
            <pc:sldMk cId="2136526605" sldId="393"/>
            <ac:picMk id="15" creationId="{DE9F9DFC-B0BB-0470-0989-643E10AA19B9}"/>
          </ac:picMkLst>
        </pc:picChg>
      </pc:sldChg>
      <pc:sldChg chg="modSp mod">
        <pc:chgData name="Nathan Zinsmeyer" userId="71b33aac-62ce-4d20-a2d0-95790d5ce304" providerId="ADAL" clId="{B712F811-7C92-4D8A-BFFB-5DA2487F96DA}" dt="2024-04-09T20:47:57.304" v="727" actId="1076"/>
        <pc:sldMkLst>
          <pc:docMk/>
          <pc:sldMk cId="3127107950" sldId="394"/>
        </pc:sldMkLst>
        <pc:spChg chg="mod">
          <ac:chgData name="Nathan Zinsmeyer" userId="71b33aac-62ce-4d20-a2d0-95790d5ce304" providerId="ADAL" clId="{B712F811-7C92-4D8A-BFFB-5DA2487F96DA}" dt="2024-04-09T20:47:53.690" v="726" actId="1076"/>
          <ac:spMkLst>
            <pc:docMk/>
            <pc:sldMk cId="3127107950" sldId="394"/>
            <ac:spMk id="2" creationId="{2EBCB970-C0FC-267C-F0C2-CF5C5EA2DDDE}"/>
          </ac:spMkLst>
        </pc:spChg>
        <pc:spChg chg="mod">
          <ac:chgData name="Nathan Zinsmeyer" userId="71b33aac-62ce-4d20-a2d0-95790d5ce304" providerId="ADAL" clId="{B712F811-7C92-4D8A-BFFB-5DA2487F96DA}" dt="2024-04-09T20:47:57.304" v="727" actId="1076"/>
          <ac:spMkLst>
            <pc:docMk/>
            <pc:sldMk cId="3127107950" sldId="394"/>
            <ac:spMk id="3" creationId="{E9FC6DBA-C4A9-18C2-0805-097C50BF64C5}"/>
          </ac:spMkLst>
        </pc:spChg>
        <pc:picChg chg="mod">
          <ac:chgData name="Nathan Zinsmeyer" userId="71b33aac-62ce-4d20-a2d0-95790d5ce304" providerId="ADAL" clId="{B712F811-7C92-4D8A-BFFB-5DA2487F96DA}" dt="2024-04-09T20:22:58.932" v="489" actId="1076"/>
          <ac:picMkLst>
            <pc:docMk/>
            <pc:sldMk cId="3127107950" sldId="394"/>
            <ac:picMk id="7" creationId="{1D936E7E-490B-77C7-25C1-6E3F063A4543}"/>
          </ac:picMkLst>
        </pc:picChg>
      </pc:sldChg>
      <pc:sldChg chg="modSp mod">
        <pc:chgData name="Nathan Zinsmeyer" userId="71b33aac-62ce-4d20-a2d0-95790d5ce304" providerId="ADAL" clId="{B712F811-7C92-4D8A-BFFB-5DA2487F96DA}" dt="2024-04-09T20:45:14.343" v="701" actId="1076"/>
        <pc:sldMkLst>
          <pc:docMk/>
          <pc:sldMk cId="3313294884" sldId="395"/>
        </pc:sldMkLst>
        <pc:spChg chg="mod">
          <ac:chgData name="Nathan Zinsmeyer" userId="71b33aac-62ce-4d20-a2d0-95790d5ce304" providerId="ADAL" clId="{B712F811-7C92-4D8A-BFFB-5DA2487F96DA}" dt="2024-04-09T20:45:12.701" v="700" actId="1076"/>
          <ac:spMkLst>
            <pc:docMk/>
            <pc:sldMk cId="3313294884" sldId="395"/>
            <ac:spMk id="2" creationId="{7AD6BB52-E3B2-04E1-9D2C-2A80DC12F660}"/>
          </ac:spMkLst>
        </pc:spChg>
        <pc:picChg chg="mod">
          <ac:chgData name="Nathan Zinsmeyer" userId="71b33aac-62ce-4d20-a2d0-95790d5ce304" providerId="ADAL" clId="{B712F811-7C92-4D8A-BFFB-5DA2487F96DA}" dt="2024-04-09T20:45:14.343" v="701" actId="1076"/>
          <ac:picMkLst>
            <pc:docMk/>
            <pc:sldMk cId="3313294884" sldId="395"/>
            <ac:picMk id="14" creationId="{22121C28-3416-D475-1124-B019DE285FCF}"/>
          </ac:picMkLst>
        </pc:picChg>
      </pc:sldChg>
      <pc:sldChg chg="modSp mod">
        <pc:chgData name="Nathan Zinsmeyer" userId="71b33aac-62ce-4d20-a2d0-95790d5ce304" providerId="ADAL" clId="{B712F811-7C92-4D8A-BFFB-5DA2487F96DA}" dt="2024-04-09T20:55:42.371" v="798" actId="1076"/>
        <pc:sldMkLst>
          <pc:docMk/>
          <pc:sldMk cId="2072666608" sldId="396"/>
        </pc:sldMkLst>
        <pc:spChg chg="mod">
          <ac:chgData name="Nathan Zinsmeyer" userId="71b33aac-62ce-4d20-a2d0-95790d5ce304" providerId="ADAL" clId="{B712F811-7C92-4D8A-BFFB-5DA2487F96DA}" dt="2024-04-09T20:55:31.573" v="793" actId="1076"/>
          <ac:spMkLst>
            <pc:docMk/>
            <pc:sldMk cId="2072666608" sldId="396"/>
            <ac:spMk id="2" creationId="{4DDB37CF-5181-6113-BA90-B76DB37576C3}"/>
          </ac:spMkLst>
        </pc:spChg>
        <pc:spChg chg="mod">
          <ac:chgData name="Nathan Zinsmeyer" userId="71b33aac-62ce-4d20-a2d0-95790d5ce304" providerId="ADAL" clId="{B712F811-7C92-4D8A-BFFB-5DA2487F96DA}" dt="2024-04-09T20:23:23.309" v="496" actId="27636"/>
          <ac:spMkLst>
            <pc:docMk/>
            <pc:sldMk cId="2072666608" sldId="396"/>
            <ac:spMk id="3" creationId="{1BC0F671-B6EF-532E-F08E-EAE0FEBBDD90}"/>
          </ac:spMkLst>
        </pc:spChg>
        <pc:spChg chg="mod">
          <ac:chgData name="Nathan Zinsmeyer" userId="71b33aac-62ce-4d20-a2d0-95790d5ce304" providerId="ADAL" clId="{B712F811-7C92-4D8A-BFFB-5DA2487F96DA}" dt="2024-04-09T20:55:37.447" v="795" actId="1076"/>
          <ac:spMkLst>
            <pc:docMk/>
            <pc:sldMk cId="2072666608" sldId="396"/>
            <ac:spMk id="6" creationId="{9D8F00E3-0D61-4BA7-DC4C-5EFFE8A6898A}"/>
          </ac:spMkLst>
        </pc:spChg>
        <pc:picChg chg="mod">
          <ac:chgData name="Nathan Zinsmeyer" userId="71b33aac-62ce-4d20-a2d0-95790d5ce304" providerId="ADAL" clId="{B712F811-7C92-4D8A-BFFB-5DA2487F96DA}" dt="2024-04-09T20:55:42.371" v="798" actId="1076"/>
          <ac:picMkLst>
            <pc:docMk/>
            <pc:sldMk cId="2072666608" sldId="396"/>
            <ac:picMk id="13" creationId="{606AA4CF-07BC-3EEF-41EB-D8089BAA8145}"/>
          </ac:picMkLst>
        </pc:picChg>
        <pc:picChg chg="mod">
          <ac:chgData name="Nathan Zinsmeyer" userId="71b33aac-62ce-4d20-a2d0-95790d5ce304" providerId="ADAL" clId="{B712F811-7C92-4D8A-BFFB-5DA2487F96DA}" dt="2024-04-09T20:55:41.199" v="797" actId="1076"/>
          <ac:picMkLst>
            <pc:docMk/>
            <pc:sldMk cId="2072666608" sldId="396"/>
            <ac:picMk id="15" creationId="{6B5AA487-0895-0EA1-93A5-45398ED34217}"/>
          </ac:picMkLst>
        </pc:picChg>
      </pc:sldChg>
      <pc:sldChg chg="modSp mod">
        <pc:chgData name="Nathan Zinsmeyer" userId="71b33aac-62ce-4d20-a2d0-95790d5ce304" providerId="ADAL" clId="{B712F811-7C92-4D8A-BFFB-5DA2487F96DA}" dt="2024-04-09T20:55:49.312" v="800" actId="1076"/>
        <pc:sldMkLst>
          <pc:docMk/>
          <pc:sldMk cId="3264545378" sldId="397"/>
        </pc:sldMkLst>
        <pc:spChg chg="mod">
          <ac:chgData name="Nathan Zinsmeyer" userId="71b33aac-62ce-4d20-a2d0-95790d5ce304" providerId="ADAL" clId="{B712F811-7C92-4D8A-BFFB-5DA2487F96DA}" dt="2024-04-09T20:55:48.328" v="799" actId="1076"/>
          <ac:spMkLst>
            <pc:docMk/>
            <pc:sldMk cId="3264545378" sldId="397"/>
            <ac:spMk id="2" creationId="{54199BF2-75A8-DDDB-A854-503F629E0DFA}"/>
          </ac:spMkLst>
        </pc:spChg>
        <pc:spChg chg="mod">
          <ac:chgData name="Nathan Zinsmeyer" userId="71b33aac-62ce-4d20-a2d0-95790d5ce304" providerId="ADAL" clId="{B712F811-7C92-4D8A-BFFB-5DA2487F96DA}" dt="2024-04-09T20:48:28.372" v="735" actId="1076"/>
          <ac:spMkLst>
            <pc:docMk/>
            <pc:sldMk cId="3264545378" sldId="397"/>
            <ac:spMk id="3" creationId="{699A2010-F03D-7394-DF66-4853783ADEF9}"/>
          </ac:spMkLst>
        </pc:spChg>
        <pc:spChg chg="mod">
          <ac:chgData name="Nathan Zinsmeyer" userId="71b33aac-62ce-4d20-a2d0-95790d5ce304" providerId="ADAL" clId="{B712F811-7C92-4D8A-BFFB-5DA2487F96DA}" dt="2024-04-09T20:24:22.977" v="511" actId="27636"/>
          <ac:spMkLst>
            <pc:docMk/>
            <pc:sldMk cId="3264545378" sldId="397"/>
            <ac:spMk id="4" creationId="{E5C66912-510D-C6E3-A6A1-8D82F490E394}"/>
          </ac:spMkLst>
        </pc:spChg>
        <pc:picChg chg="mod">
          <ac:chgData name="Nathan Zinsmeyer" userId="71b33aac-62ce-4d20-a2d0-95790d5ce304" providerId="ADAL" clId="{B712F811-7C92-4D8A-BFFB-5DA2487F96DA}" dt="2024-04-09T20:55:49.312" v="800" actId="1076"/>
          <ac:picMkLst>
            <pc:docMk/>
            <pc:sldMk cId="3264545378" sldId="397"/>
            <ac:picMk id="7" creationId="{79CDE64C-FEFE-DB38-E646-02A782DCD954}"/>
          </ac:picMkLst>
        </pc:picChg>
      </pc:sldChg>
      <pc:sldChg chg="modSp mod">
        <pc:chgData name="Nathan Zinsmeyer" userId="71b33aac-62ce-4d20-a2d0-95790d5ce304" providerId="ADAL" clId="{B712F811-7C92-4D8A-BFFB-5DA2487F96DA}" dt="2024-04-09T20:56:21.633" v="808" actId="1076"/>
        <pc:sldMkLst>
          <pc:docMk/>
          <pc:sldMk cId="3098333913" sldId="398"/>
        </pc:sldMkLst>
        <pc:spChg chg="mod">
          <ac:chgData name="Nathan Zinsmeyer" userId="71b33aac-62ce-4d20-a2d0-95790d5ce304" providerId="ADAL" clId="{B712F811-7C92-4D8A-BFFB-5DA2487F96DA}" dt="2024-04-09T20:56:06.814" v="803" actId="1076"/>
          <ac:spMkLst>
            <pc:docMk/>
            <pc:sldMk cId="3098333913" sldId="398"/>
            <ac:spMk id="2" creationId="{DAE8F258-24F4-61F4-16FB-5F1CE67D7A8E}"/>
          </ac:spMkLst>
        </pc:spChg>
        <pc:spChg chg="mod">
          <ac:chgData name="Nathan Zinsmeyer" userId="71b33aac-62ce-4d20-a2d0-95790d5ce304" providerId="ADAL" clId="{B712F811-7C92-4D8A-BFFB-5DA2487F96DA}" dt="2024-04-09T20:56:13.639" v="804" actId="1076"/>
          <ac:spMkLst>
            <pc:docMk/>
            <pc:sldMk cId="3098333913" sldId="398"/>
            <ac:spMk id="3" creationId="{D812470B-7BE6-EF40-05FE-AD0F0BCC644D}"/>
          </ac:spMkLst>
        </pc:spChg>
        <pc:spChg chg="mod">
          <ac:chgData name="Nathan Zinsmeyer" userId="71b33aac-62ce-4d20-a2d0-95790d5ce304" providerId="ADAL" clId="{B712F811-7C92-4D8A-BFFB-5DA2487F96DA}" dt="2024-04-09T20:25:18.617" v="526" actId="27636"/>
          <ac:spMkLst>
            <pc:docMk/>
            <pc:sldMk cId="3098333913" sldId="398"/>
            <ac:spMk id="4" creationId="{05518B19-A362-5AE8-49C8-3815246FC932}"/>
          </ac:spMkLst>
        </pc:spChg>
        <pc:picChg chg="mod">
          <ac:chgData name="Nathan Zinsmeyer" userId="71b33aac-62ce-4d20-a2d0-95790d5ce304" providerId="ADAL" clId="{B712F811-7C92-4D8A-BFFB-5DA2487F96DA}" dt="2024-04-09T20:56:21.633" v="808" actId="1076"/>
          <ac:picMkLst>
            <pc:docMk/>
            <pc:sldMk cId="3098333913" sldId="398"/>
            <ac:picMk id="9" creationId="{2C666516-ECF9-A897-81F9-78AC9710C833}"/>
          </ac:picMkLst>
        </pc:picChg>
      </pc:sldChg>
      <pc:sldChg chg="modSp mod">
        <pc:chgData name="Nathan Zinsmeyer" userId="71b33aac-62ce-4d20-a2d0-95790d5ce304" providerId="ADAL" clId="{B712F811-7C92-4D8A-BFFB-5DA2487F96DA}" dt="2024-04-09T20:41:23.955" v="669" actId="1076"/>
        <pc:sldMkLst>
          <pc:docMk/>
          <pc:sldMk cId="2110106161" sldId="399"/>
        </pc:sldMkLst>
        <pc:spChg chg="mod">
          <ac:chgData name="Nathan Zinsmeyer" userId="71b33aac-62ce-4d20-a2d0-95790d5ce304" providerId="ADAL" clId="{B712F811-7C92-4D8A-BFFB-5DA2487F96DA}" dt="2024-04-09T20:41:01.065" v="665" actId="14100"/>
          <ac:spMkLst>
            <pc:docMk/>
            <pc:sldMk cId="2110106161" sldId="399"/>
            <ac:spMk id="2" creationId="{F5C0CCE8-2825-8CD4-CAB4-8FC4C2A15286}"/>
          </ac:spMkLst>
        </pc:spChg>
        <pc:spChg chg="mod">
          <ac:chgData name="Nathan Zinsmeyer" userId="71b33aac-62ce-4d20-a2d0-95790d5ce304" providerId="ADAL" clId="{B712F811-7C92-4D8A-BFFB-5DA2487F96DA}" dt="2024-04-09T20:41:09.319" v="666" actId="1076"/>
          <ac:spMkLst>
            <pc:docMk/>
            <pc:sldMk cId="2110106161" sldId="399"/>
            <ac:spMk id="3" creationId="{6F22B8B8-55EA-6B14-D96C-ECE813FFFE20}"/>
          </ac:spMkLst>
        </pc:spChg>
        <pc:spChg chg="mod">
          <ac:chgData name="Nathan Zinsmeyer" userId="71b33aac-62ce-4d20-a2d0-95790d5ce304" providerId="ADAL" clId="{B712F811-7C92-4D8A-BFFB-5DA2487F96DA}" dt="2024-04-09T20:41:23.955" v="669" actId="1076"/>
          <ac:spMkLst>
            <pc:docMk/>
            <pc:sldMk cId="2110106161" sldId="399"/>
            <ac:spMk id="18" creationId="{047A383E-12BA-EA12-8B59-09A21B582B92}"/>
          </ac:spMkLst>
        </pc:spChg>
        <pc:picChg chg="mod">
          <ac:chgData name="Nathan Zinsmeyer" userId="71b33aac-62ce-4d20-a2d0-95790d5ce304" providerId="ADAL" clId="{B712F811-7C92-4D8A-BFFB-5DA2487F96DA}" dt="2024-04-09T20:41:16.102" v="667" actId="1076"/>
          <ac:picMkLst>
            <pc:docMk/>
            <pc:sldMk cId="2110106161" sldId="399"/>
            <ac:picMk id="6" creationId="{2D9A8A4D-8D3B-EFA9-608C-41A64C6B7FF3}"/>
          </ac:picMkLst>
        </pc:picChg>
        <pc:picChg chg="mod">
          <ac:chgData name="Nathan Zinsmeyer" userId="71b33aac-62ce-4d20-a2d0-95790d5ce304" providerId="ADAL" clId="{B712F811-7C92-4D8A-BFFB-5DA2487F96DA}" dt="2024-04-09T20:41:17.846" v="668" actId="1076"/>
          <ac:picMkLst>
            <pc:docMk/>
            <pc:sldMk cId="2110106161" sldId="399"/>
            <ac:picMk id="8" creationId="{97804056-AAA6-4DDD-9490-7F527EF1FC06}"/>
          </ac:picMkLst>
        </pc:picChg>
      </pc:sldChg>
      <pc:sldChg chg="modSp mod">
        <pc:chgData name="Nathan Zinsmeyer" userId="71b33aac-62ce-4d20-a2d0-95790d5ce304" providerId="ADAL" clId="{B712F811-7C92-4D8A-BFFB-5DA2487F96DA}" dt="2024-04-09T20:31:03.273" v="585" actId="20577"/>
        <pc:sldMkLst>
          <pc:docMk/>
          <pc:sldMk cId="998109838" sldId="400"/>
        </pc:sldMkLst>
        <pc:spChg chg="mod">
          <ac:chgData name="Nathan Zinsmeyer" userId="71b33aac-62ce-4d20-a2d0-95790d5ce304" providerId="ADAL" clId="{B712F811-7C92-4D8A-BFFB-5DA2487F96DA}" dt="2024-04-09T20:31:03.273" v="585" actId="20577"/>
          <ac:spMkLst>
            <pc:docMk/>
            <pc:sldMk cId="998109838" sldId="400"/>
            <ac:spMk id="2" creationId="{00000000-0000-0000-0000-000000000000}"/>
          </ac:spMkLst>
        </pc:spChg>
      </pc:sldChg>
      <pc:sldChg chg="modSp mod">
        <pc:chgData name="Nathan Zinsmeyer" userId="71b33aac-62ce-4d20-a2d0-95790d5ce304" providerId="ADAL" clId="{B712F811-7C92-4D8A-BFFB-5DA2487F96DA}" dt="2024-04-09T20:53:10.621" v="773" actId="1076"/>
        <pc:sldMkLst>
          <pc:docMk/>
          <pc:sldMk cId="1589244651" sldId="401"/>
        </pc:sldMkLst>
        <pc:spChg chg="mod">
          <ac:chgData name="Nathan Zinsmeyer" userId="71b33aac-62ce-4d20-a2d0-95790d5ce304" providerId="ADAL" clId="{B712F811-7C92-4D8A-BFFB-5DA2487F96DA}" dt="2024-04-09T20:01:48.984" v="243" actId="1076"/>
          <ac:spMkLst>
            <pc:docMk/>
            <pc:sldMk cId="1589244651" sldId="401"/>
            <ac:spMk id="2" creationId="{2830A3C7-BFF2-9645-3306-38F739AA2F94}"/>
          </ac:spMkLst>
        </pc:spChg>
        <pc:spChg chg="mod">
          <ac:chgData name="Nathan Zinsmeyer" userId="71b33aac-62ce-4d20-a2d0-95790d5ce304" providerId="ADAL" clId="{B712F811-7C92-4D8A-BFFB-5DA2487F96DA}" dt="2024-04-09T20:53:10.621" v="773" actId="1076"/>
          <ac:spMkLst>
            <pc:docMk/>
            <pc:sldMk cId="1589244651" sldId="401"/>
            <ac:spMk id="3" creationId="{24415D8E-1953-3AD3-688C-7FE35345CD2B}"/>
          </ac:spMkLst>
        </pc:spChg>
        <pc:picChg chg="mod">
          <ac:chgData name="Nathan Zinsmeyer" userId="71b33aac-62ce-4d20-a2d0-95790d5ce304" providerId="ADAL" clId="{B712F811-7C92-4D8A-BFFB-5DA2487F96DA}" dt="2024-04-09T20:43:43.528" v="687" actId="1076"/>
          <ac:picMkLst>
            <pc:docMk/>
            <pc:sldMk cId="1589244651" sldId="401"/>
            <ac:picMk id="9" creationId="{0F16DAA7-019F-FC40-CC16-99062B0611D8}"/>
          </ac:picMkLst>
        </pc:picChg>
      </pc:sldChg>
      <pc:sldChg chg="modSp mod">
        <pc:chgData name="Nathan Zinsmeyer" userId="71b33aac-62ce-4d20-a2d0-95790d5ce304" providerId="ADAL" clId="{B712F811-7C92-4D8A-BFFB-5DA2487F96DA}" dt="2024-04-09T20:53:20.324" v="774" actId="1076"/>
        <pc:sldMkLst>
          <pc:docMk/>
          <pc:sldMk cId="2745170894" sldId="402"/>
        </pc:sldMkLst>
        <pc:spChg chg="mod">
          <ac:chgData name="Nathan Zinsmeyer" userId="71b33aac-62ce-4d20-a2d0-95790d5ce304" providerId="ADAL" clId="{B712F811-7C92-4D8A-BFFB-5DA2487F96DA}" dt="2024-04-09T20:53:20.324" v="774" actId="1076"/>
          <ac:spMkLst>
            <pc:docMk/>
            <pc:sldMk cId="2745170894" sldId="402"/>
            <ac:spMk id="2" creationId="{2830A3C7-BFF2-9645-3306-38F739AA2F94}"/>
          </ac:spMkLst>
        </pc:spChg>
        <pc:spChg chg="mod">
          <ac:chgData name="Nathan Zinsmeyer" userId="71b33aac-62ce-4d20-a2d0-95790d5ce304" providerId="ADAL" clId="{B712F811-7C92-4D8A-BFFB-5DA2487F96DA}" dt="2024-04-09T20:44:00.296" v="689" actId="1076"/>
          <ac:spMkLst>
            <pc:docMk/>
            <pc:sldMk cId="2745170894" sldId="402"/>
            <ac:spMk id="3" creationId="{24415D8E-1953-3AD3-688C-7FE35345CD2B}"/>
          </ac:spMkLst>
        </pc:spChg>
      </pc:sldChg>
      <pc:sldChg chg="modSp mod">
        <pc:chgData name="Nathan Zinsmeyer" userId="71b33aac-62ce-4d20-a2d0-95790d5ce304" providerId="ADAL" clId="{B712F811-7C92-4D8A-BFFB-5DA2487F96DA}" dt="2024-04-09T20:44:55.080" v="698" actId="1076"/>
        <pc:sldMkLst>
          <pc:docMk/>
          <pc:sldMk cId="2831530621" sldId="403"/>
        </pc:sldMkLst>
        <pc:spChg chg="mod">
          <ac:chgData name="Nathan Zinsmeyer" userId="71b33aac-62ce-4d20-a2d0-95790d5ce304" providerId="ADAL" clId="{B712F811-7C92-4D8A-BFFB-5DA2487F96DA}" dt="2024-04-09T20:44:46.080" v="696" actId="1076"/>
          <ac:spMkLst>
            <pc:docMk/>
            <pc:sldMk cId="2831530621" sldId="403"/>
            <ac:spMk id="2" creationId="{CE9430AD-061B-0F84-475F-47916D7B18B5}"/>
          </ac:spMkLst>
        </pc:spChg>
        <pc:spChg chg="mod">
          <ac:chgData name="Nathan Zinsmeyer" userId="71b33aac-62ce-4d20-a2d0-95790d5ce304" providerId="ADAL" clId="{B712F811-7C92-4D8A-BFFB-5DA2487F96DA}" dt="2024-04-09T20:44:55.080" v="698" actId="1076"/>
          <ac:spMkLst>
            <pc:docMk/>
            <pc:sldMk cId="2831530621" sldId="403"/>
            <ac:spMk id="3" creationId="{95CBF2DB-496F-F3E8-7368-8A1E9CB8E523}"/>
          </ac:spMkLst>
        </pc:spChg>
      </pc:sldChg>
      <pc:sldChg chg="modSp mod">
        <pc:chgData name="Nathan Zinsmeyer" userId="71b33aac-62ce-4d20-a2d0-95790d5ce304" providerId="ADAL" clId="{B712F811-7C92-4D8A-BFFB-5DA2487F96DA}" dt="2024-04-09T20:53:43.643" v="776" actId="1076"/>
        <pc:sldMkLst>
          <pc:docMk/>
          <pc:sldMk cId="3137266966" sldId="404"/>
        </pc:sldMkLst>
        <pc:spChg chg="mod">
          <ac:chgData name="Nathan Zinsmeyer" userId="71b33aac-62ce-4d20-a2d0-95790d5ce304" providerId="ADAL" clId="{B712F811-7C92-4D8A-BFFB-5DA2487F96DA}" dt="2024-04-09T20:53:43.643" v="776" actId="1076"/>
          <ac:spMkLst>
            <pc:docMk/>
            <pc:sldMk cId="3137266966" sldId="404"/>
            <ac:spMk id="2" creationId="{0972705E-8973-880E-E834-05AEC0DA2D46}"/>
          </ac:spMkLst>
        </pc:spChg>
        <pc:picChg chg="mod">
          <ac:chgData name="Nathan Zinsmeyer" userId="71b33aac-62ce-4d20-a2d0-95790d5ce304" providerId="ADAL" clId="{B712F811-7C92-4D8A-BFFB-5DA2487F96DA}" dt="2024-04-09T20:06:29.452" v="292" actId="1076"/>
          <ac:picMkLst>
            <pc:docMk/>
            <pc:sldMk cId="3137266966" sldId="404"/>
            <ac:picMk id="8" creationId="{B92EB9DD-3FB3-143A-E6FE-E84835C76221}"/>
          </ac:picMkLst>
        </pc:picChg>
      </pc:sldChg>
      <pc:sldChg chg="modSp mod">
        <pc:chgData name="Nathan Zinsmeyer" userId="71b33aac-62ce-4d20-a2d0-95790d5ce304" providerId="ADAL" clId="{B712F811-7C92-4D8A-BFFB-5DA2487F96DA}" dt="2024-04-09T20:46:38.390" v="711" actId="1076"/>
        <pc:sldMkLst>
          <pc:docMk/>
          <pc:sldMk cId="3516276713" sldId="405"/>
        </pc:sldMkLst>
        <pc:spChg chg="mod">
          <ac:chgData name="Nathan Zinsmeyer" userId="71b33aac-62ce-4d20-a2d0-95790d5ce304" providerId="ADAL" clId="{B712F811-7C92-4D8A-BFFB-5DA2487F96DA}" dt="2024-04-09T20:46:38.390" v="711" actId="1076"/>
          <ac:spMkLst>
            <pc:docMk/>
            <pc:sldMk cId="3516276713" sldId="405"/>
            <ac:spMk id="2" creationId="{674056B3-3CAB-A116-6D8F-3EA1F8AF4B4F}"/>
          </ac:spMkLst>
        </pc:spChg>
        <pc:spChg chg="mod">
          <ac:chgData name="Nathan Zinsmeyer" userId="71b33aac-62ce-4d20-a2d0-95790d5ce304" providerId="ADAL" clId="{B712F811-7C92-4D8A-BFFB-5DA2487F96DA}" dt="2024-04-09T20:45:41.885" v="707" actId="120"/>
          <ac:spMkLst>
            <pc:docMk/>
            <pc:sldMk cId="3516276713" sldId="405"/>
            <ac:spMk id="3" creationId="{FD887C96-8705-0ACF-926C-B41A5EF59576}"/>
          </ac:spMkLst>
        </pc:spChg>
      </pc:sldChg>
      <pc:sldChg chg="modSp mod ord">
        <pc:chgData name="Nathan Zinsmeyer" userId="71b33aac-62ce-4d20-a2d0-95790d5ce304" providerId="ADAL" clId="{B712F811-7C92-4D8A-BFFB-5DA2487F96DA}" dt="2024-04-09T21:05:29.616" v="819" actId="1076"/>
        <pc:sldMkLst>
          <pc:docMk/>
          <pc:sldMk cId="1825541382" sldId="406"/>
        </pc:sldMkLst>
        <pc:spChg chg="mod">
          <ac:chgData name="Nathan Zinsmeyer" userId="71b33aac-62ce-4d20-a2d0-95790d5ce304" providerId="ADAL" clId="{B712F811-7C92-4D8A-BFFB-5DA2487F96DA}" dt="2024-04-09T21:05:28.482" v="818" actId="1076"/>
          <ac:spMkLst>
            <pc:docMk/>
            <pc:sldMk cId="1825541382" sldId="406"/>
            <ac:spMk id="2" creationId="{E2057179-C60C-E7D4-198E-D7C694809988}"/>
          </ac:spMkLst>
        </pc:spChg>
        <pc:picChg chg="mod">
          <ac:chgData name="Nathan Zinsmeyer" userId="71b33aac-62ce-4d20-a2d0-95790d5ce304" providerId="ADAL" clId="{B712F811-7C92-4D8A-BFFB-5DA2487F96DA}" dt="2024-04-09T21:05:29.616" v="819" actId="1076"/>
          <ac:picMkLst>
            <pc:docMk/>
            <pc:sldMk cId="1825541382" sldId="406"/>
            <ac:picMk id="14" creationId="{77F0EF03-D5C6-26AF-C5F7-C4C1526C0D33}"/>
          </ac:picMkLst>
        </pc:picChg>
      </pc:sldChg>
      <pc:sldChg chg="modSp mod">
        <pc:chgData name="Nathan Zinsmeyer" userId="71b33aac-62ce-4d20-a2d0-95790d5ce304" providerId="ADAL" clId="{B712F811-7C92-4D8A-BFFB-5DA2487F96DA}" dt="2024-04-09T20:49:02.153" v="742" actId="1076"/>
        <pc:sldMkLst>
          <pc:docMk/>
          <pc:sldMk cId="2348406567" sldId="407"/>
        </pc:sldMkLst>
        <pc:spChg chg="mod">
          <ac:chgData name="Nathan Zinsmeyer" userId="71b33aac-62ce-4d20-a2d0-95790d5ce304" providerId="ADAL" clId="{B712F811-7C92-4D8A-BFFB-5DA2487F96DA}" dt="2024-04-09T20:48:57.408" v="741" actId="1076"/>
          <ac:spMkLst>
            <pc:docMk/>
            <pc:sldMk cId="2348406567" sldId="407"/>
            <ac:spMk id="2" creationId="{6C9AD231-F79D-A673-1BA2-A89CCAFAE1A9}"/>
          </ac:spMkLst>
        </pc:spChg>
        <pc:spChg chg="mod">
          <ac:chgData name="Nathan Zinsmeyer" userId="71b33aac-62ce-4d20-a2d0-95790d5ce304" providerId="ADAL" clId="{B712F811-7C92-4D8A-BFFB-5DA2487F96DA}" dt="2024-04-09T20:49:02.153" v="742" actId="1076"/>
          <ac:spMkLst>
            <pc:docMk/>
            <pc:sldMk cId="2348406567" sldId="407"/>
            <ac:spMk id="3" creationId="{6312EAFD-5F22-2A27-2C44-14636B84F999}"/>
          </ac:spMkLst>
        </pc:spChg>
      </pc:sldChg>
      <pc:sldChg chg="modSp mod">
        <pc:chgData name="Nathan Zinsmeyer" userId="71b33aac-62ce-4d20-a2d0-95790d5ce304" providerId="ADAL" clId="{B712F811-7C92-4D8A-BFFB-5DA2487F96DA}" dt="2024-04-09T20:57:06.350" v="816" actId="1076"/>
        <pc:sldMkLst>
          <pc:docMk/>
          <pc:sldMk cId="161570855" sldId="408"/>
        </pc:sldMkLst>
        <pc:spChg chg="mod">
          <ac:chgData name="Nathan Zinsmeyer" userId="71b33aac-62ce-4d20-a2d0-95790d5ce304" providerId="ADAL" clId="{B712F811-7C92-4D8A-BFFB-5DA2487F96DA}" dt="2024-04-09T20:57:02.906" v="815" actId="1076"/>
          <ac:spMkLst>
            <pc:docMk/>
            <pc:sldMk cId="161570855" sldId="408"/>
            <ac:spMk id="2" creationId="{07C3EE1D-C48E-D127-3B96-318A41C165CA}"/>
          </ac:spMkLst>
        </pc:spChg>
        <pc:spChg chg="mod">
          <ac:chgData name="Nathan Zinsmeyer" userId="71b33aac-62ce-4d20-a2d0-95790d5ce304" providerId="ADAL" clId="{B712F811-7C92-4D8A-BFFB-5DA2487F96DA}" dt="2024-04-09T20:57:06.350" v="816" actId="1076"/>
          <ac:spMkLst>
            <pc:docMk/>
            <pc:sldMk cId="161570855" sldId="408"/>
            <ac:spMk id="3" creationId="{30248AEA-6CDD-5982-6B1F-3CADA76D98E8}"/>
          </ac:spMkLst>
        </pc:spChg>
      </pc:sldChg>
      <pc:sldChg chg="modSp mod">
        <pc:chgData name="Nathan Zinsmeyer" userId="71b33aac-62ce-4d20-a2d0-95790d5ce304" providerId="ADAL" clId="{B712F811-7C92-4D8A-BFFB-5DA2487F96DA}" dt="2024-04-09T20:56:56.184" v="814" actId="1076"/>
        <pc:sldMkLst>
          <pc:docMk/>
          <pc:sldMk cId="1466001153" sldId="409"/>
        </pc:sldMkLst>
        <pc:spChg chg="mod">
          <ac:chgData name="Nathan Zinsmeyer" userId="71b33aac-62ce-4d20-a2d0-95790d5ce304" providerId="ADAL" clId="{B712F811-7C92-4D8A-BFFB-5DA2487F96DA}" dt="2024-04-09T20:56:50.720" v="813" actId="1076"/>
          <ac:spMkLst>
            <pc:docMk/>
            <pc:sldMk cId="1466001153" sldId="409"/>
            <ac:spMk id="2" creationId="{43218653-F746-3AF8-181E-F98EA76174DA}"/>
          </ac:spMkLst>
        </pc:spChg>
        <pc:spChg chg="mod">
          <ac:chgData name="Nathan Zinsmeyer" userId="71b33aac-62ce-4d20-a2d0-95790d5ce304" providerId="ADAL" clId="{B712F811-7C92-4D8A-BFFB-5DA2487F96DA}" dt="2024-04-09T20:56:56.184" v="814" actId="1076"/>
          <ac:spMkLst>
            <pc:docMk/>
            <pc:sldMk cId="1466001153" sldId="409"/>
            <ac:spMk id="3" creationId="{BF8C10AC-8585-85CD-A8B3-12935A1195DA}"/>
          </ac:spMkLst>
        </pc:spChg>
      </pc:sldChg>
      <pc:sldChg chg="modSp mod">
        <pc:chgData name="Nathan Zinsmeyer" userId="71b33aac-62ce-4d20-a2d0-95790d5ce304" providerId="ADAL" clId="{B712F811-7C92-4D8A-BFFB-5DA2487F96DA}" dt="2024-04-09T21:05:38.801" v="821" actId="1076"/>
        <pc:sldMkLst>
          <pc:docMk/>
          <pc:sldMk cId="1482092697" sldId="410"/>
        </pc:sldMkLst>
        <pc:spChg chg="mod">
          <ac:chgData name="Nathan Zinsmeyer" userId="71b33aac-62ce-4d20-a2d0-95790d5ce304" providerId="ADAL" clId="{B712F811-7C92-4D8A-BFFB-5DA2487F96DA}" dt="2024-04-09T21:05:36.708" v="820" actId="1076"/>
          <ac:spMkLst>
            <pc:docMk/>
            <pc:sldMk cId="1482092697" sldId="410"/>
            <ac:spMk id="2" creationId="{E2057179-C60C-E7D4-198E-D7C694809988}"/>
          </ac:spMkLst>
        </pc:spChg>
        <pc:picChg chg="mod">
          <ac:chgData name="Nathan Zinsmeyer" userId="71b33aac-62ce-4d20-a2d0-95790d5ce304" providerId="ADAL" clId="{B712F811-7C92-4D8A-BFFB-5DA2487F96DA}" dt="2024-04-09T21:05:38.801" v="821" actId="1076"/>
          <ac:picMkLst>
            <pc:docMk/>
            <pc:sldMk cId="1482092697" sldId="410"/>
            <ac:picMk id="14" creationId="{77F0EF03-D5C6-26AF-C5F7-C4C1526C0D33}"/>
          </ac:picMkLst>
        </pc:picChg>
      </pc:sldChg>
      <pc:sldChg chg="addSp modSp add del mod">
        <pc:chgData name="Nathan Zinsmeyer" userId="71b33aac-62ce-4d20-a2d0-95790d5ce304" providerId="ADAL" clId="{B712F811-7C92-4D8A-BFFB-5DA2487F96DA}" dt="2024-04-09T20:40:23.721" v="658" actId="47"/>
        <pc:sldMkLst>
          <pc:docMk/>
          <pc:sldMk cId="752876785" sldId="411"/>
        </pc:sldMkLst>
        <pc:spChg chg="add mod">
          <ac:chgData name="Nathan Zinsmeyer" userId="71b33aac-62ce-4d20-a2d0-95790d5ce304" providerId="ADAL" clId="{B712F811-7C92-4D8A-BFFB-5DA2487F96DA}" dt="2024-04-09T20:36:38.125" v="603" actId="1076"/>
          <ac:spMkLst>
            <pc:docMk/>
            <pc:sldMk cId="752876785" sldId="411"/>
            <ac:spMk id="4" creationId="{B579B481-83A4-EFF1-1C86-0AFF7B982CEC}"/>
          </ac:spMkLst>
        </pc:spChg>
        <pc:spChg chg="add mod">
          <ac:chgData name="Nathan Zinsmeyer" userId="71b33aac-62ce-4d20-a2d0-95790d5ce304" providerId="ADAL" clId="{B712F811-7C92-4D8A-BFFB-5DA2487F96DA}" dt="2024-04-09T20:36:52.401" v="606" actId="1076"/>
          <ac:spMkLst>
            <pc:docMk/>
            <pc:sldMk cId="752876785" sldId="411"/>
            <ac:spMk id="7" creationId="{EAE1A393-7AD9-F0E5-6254-8DB053122CD0}"/>
          </ac:spMkLst>
        </pc:spChg>
        <pc:picChg chg="mod">
          <ac:chgData name="Nathan Zinsmeyer" userId="71b33aac-62ce-4d20-a2d0-95790d5ce304" providerId="ADAL" clId="{B712F811-7C92-4D8A-BFFB-5DA2487F96DA}" dt="2024-04-09T20:36:29.085" v="601" actId="1076"/>
          <ac:picMkLst>
            <pc:docMk/>
            <pc:sldMk cId="752876785" sldId="411"/>
            <ac:picMk id="3" creationId="{746B464E-D463-DAE7-9E5D-962FFD1FC324}"/>
          </ac:picMkLst>
        </pc:picChg>
      </pc:sldChg>
    </pc:docChg>
  </pc:docChgLst>
  <pc:docChgLst>
    <pc:chgData name="Karen Knightstep" userId="24172bc5-af55-4eb2-bfce-6885fd2bd96f" providerId="ADAL" clId="{702E8285-4729-4D9C-AF6B-0967BDDC0654}"/>
    <pc:docChg chg="undo redo custSel addSld delSld modSld sldOrd modMainMaster">
      <pc:chgData name="Karen Knightstep" userId="24172bc5-af55-4eb2-bfce-6885fd2bd96f" providerId="ADAL" clId="{702E8285-4729-4D9C-AF6B-0967BDDC0654}" dt="2024-04-09T13:20:18.260" v="472" actId="255"/>
      <pc:docMkLst>
        <pc:docMk/>
      </pc:docMkLst>
      <pc:sldChg chg="addSp delSp modSp del mod delDesignElem">
        <pc:chgData name="Karen Knightstep" userId="24172bc5-af55-4eb2-bfce-6885fd2bd96f" providerId="ADAL" clId="{702E8285-4729-4D9C-AF6B-0967BDDC0654}" dt="2024-04-08T22:12:51.184" v="52" actId="2696"/>
        <pc:sldMkLst>
          <pc:docMk/>
          <pc:sldMk cId="1584519367" sldId="319"/>
        </pc:sldMkLst>
        <pc:spChg chg="mod">
          <ac:chgData name="Karen Knightstep" userId="24172bc5-af55-4eb2-bfce-6885fd2bd96f" providerId="ADAL" clId="{702E8285-4729-4D9C-AF6B-0967BDDC0654}" dt="2024-04-08T22:12:42.216" v="50" actId="6549"/>
          <ac:spMkLst>
            <pc:docMk/>
            <pc:sldMk cId="1584519367" sldId="319"/>
            <ac:spMk id="2" creationId="{00000000-0000-0000-0000-000000000000}"/>
          </ac:spMkLst>
        </pc:spChg>
        <pc:spChg chg="add">
          <ac:chgData name="Karen Knightstep" userId="24172bc5-af55-4eb2-bfce-6885fd2bd96f" providerId="ADAL" clId="{702E8285-4729-4D9C-AF6B-0967BDDC0654}" dt="2024-04-08T22:12:39.893" v="48" actId="22"/>
          <ac:spMkLst>
            <pc:docMk/>
            <pc:sldMk cId="1584519367" sldId="319"/>
            <ac:spMk id="4" creationId="{93D68A9B-ECAB-3C2D-8595-750D55092E4E}"/>
          </ac:spMkLst>
        </pc:spChg>
        <pc:spChg chg="mod">
          <ac:chgData name="Karen Knightstep" userId="24172bc5-af55-4eb2-bfce-6885fd2bd96f" providerId="ADAL" clId="{702E8285-4729-4D9C-AF6B-0967BDDC0654}" dt="2024-04-08T22:12:25.302" v="20" actId="27636"/>
          <ac:spMkLst>
            <pc:docMk/>
            <pc:sldMk cId="1584519367" sldId="319"/>
            <ac:spMk id="8" creationId="{36712DC4-6511-47BC-BD06-A9957E89F487}"/>
          </ac:spMkLst>
        </pc:spChg>
        <pc:spChg chg="del">
          <ac:chgData name="Karen Knightstep" userId="24172bc5-af55-4eb2-bfce-6885fd2bd96f" providerId="ADAL" clId="{702E8285-4729-4D9C-AF6B-0967BDDC0654}" dt="2024-04-08T22:12:02.822" v="2"/>
          <ac:spMkLst>
            <pc:docMk/>
            <pc:sldMk cId="1584519367" sldId="319"/>
            <ac:spMk id="41" creationId="{2FEA51AE-2D18-46BE-B2CA-B90B13168980}"/>
          </ac:spMkLst>
        </pc:spChg>
        <pc:spChg chg="del">
          <ac:chgData name="Karen Knightstep" userId="24172bc5-af55-4eb2-bfce-6885fd2bd96f" providerId="ADAL" clId="{702E8285-4729-4D9C-AF6B-0967BDDC0654}" dt="2024-04-08T22:12:02.822" v="2"/>
          <ac:spMkLst>
            <pc:docMk/>
            <pc:sldMk cId="1584519367" sldId="319"/>
            <ac:spMk id="43" creationId="{5E6A537E-C106-45AE-9BBB-3CE559441813}"/>
          </ac:spMkLst>
        </pc:spChg>
        <pc:spChg chg="del">
          <ac:chgData name="Karen Knightstep" userId="24172bc5-af55-4eb2-bfce-6885fd2bd96f" providerId="ADAL" clId="{702E8285-4729-4D9C-AF6B-0967BDDC0654}" dt="2024-04-08T22:12:02.822" v="2"/>
          <ac:spMkLst>
            <pc:docMk/>
            <pc:sldMk cId="1584519367" sldId="319"/>
            <ac:spMk id="45" creationId="{F918BA52-E4A7-4EEC-898E-C49023767C63}"/>
          </ac:spMkLst>
        </pc:spChg>
        <pc:spChg chg="del">
          <ac:chgData name="Karen Knightstep" userId="24172bc5-af55-4eb2-bfce-6885fd2bd96f" providerId="ADAL" clId="{702E8285-4729-4D9C-AF6B-0967BDDC0654}" dt="2024-04-08T22:12:02.822" v="2"/>
          <ac:spMkLst>
            <pc:docMk/>
            <pc:sldMk cId="1584519367" sldId="319"/>
            <ac:spMk id="47" creationId="{86D3F3B7-282C-4DDC-AD1B-C497F2942BA6}"/>
          </ac:spMkLst>
        </pc:spChg>
      </pc:sldChg>
      <pc:sldChg chg="modSp">
        <pc:chgData name="Karen Knightstep" userId="24172bc5-af55-4eb2-bfce-6885fd2bd96f" providerId="ADAL" clId="{702E8285-4729-4D9C-AF6B-0967BDDC0654}" dt="2024-04-08T22:12:25.130" v="19"/>
        <pc:sldMkLst>
          <pc:docMk/>
          <pc:sldMk cId="4104247294" sldId="372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4104247294" sldId="372"/>
            <ac:spMk id="2" creationId="{19E68CBF-01D8-455E-893D-03FA294C3115}"/>
          </ac:spMkLst>
        </pc:spChg>
      </pc:sldChg>
      <pc:sldChg chg="modSp del mod">
        <pc:chgData name="Karen Knightstep" userId="24172bc5-af55-4eb2-bfce-6885fd2bd96f" providerId="ADAL" clId="{702E8285-4729-4D9C-AF6B-0967BDDC0654}" dt="2024-04-08T22:20:15.544" v="96" actId="2696"/>
        <pc:sldMkLst>
          <pc:docMk/>
          <pc:sldMk cId="1405411456" sldId="373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405411456" sldId="373"/>
            <ac:spMk id="2" creationId="{CE9430AD-061B-0F84-475F-47916D7B18B5}"/>
          </ac:spMkLst>
        </pc:spChg>
        <pc:spChg chg="mod">
          <ac:chgData name="Karen Knightstep" userId="24172bc5-af55-4eb2-bfce-6885fd2bd96f" providerId="ADAL" clId="{702E8285-4729-4D9C-AF6B-0967BDDC0654}" dt="2024-04-08T22:12:26.278" v="27" actId="27636"/>
          <ac:spMkLst>
            <pc:docMk/>
            <pc:sldMk cId="1405411456" sldId="373"/>
            <ac:spMk id="3" creationId="{95CBF2DB-496F-F3E8-7368-8A1E9CB8E523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405411456" sldId="373"/>
            <ac:spMk id="4" creationId="{47469347-E67D-24C7-48D1-D3793AC5E85A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302" v="31" actId="27636"/>
        <pc:sldMkLst>
          <pc:docMk/>
          <pc:sldMk cId="57693727" sldId="374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57693727" sldId="374"/>
            <ac:spMk id="2" creationId="{C9A4FC40-C2B2-95D4-FC3B-108164E1E5F4}"/>
          </ac:spMkLst>
        </pc:spChg>
        <pc:spChg chg="mod">
          <ac:chgData name="Karen Knightstep" userId="24172bc5-af55-4eb2-bfce-6885fd2bd96f" providerId="ADAL" clId="{702E8285-4729-4D9C-AF6B-0967BDDC0654}" dt="2024-04-08T22:12:26.302" v="30" actId="27636"/>
          <ac:spMkLst>
            <pc:docMk/>
            <pc:sldMk cId="57693727" sldId="374"/>
            <ac:spMk id="3" creationId="{7B25AB36-CCF0-1E32-418E-43C10EDB8E3F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57693727" sldId="374"/>
            <ac:spMk id="4" creationId="{45EC6A32-4C18-9795-98E5-762519C9ED78}"/>
          </ac:spMkLst>
        </pc:spChg>
        <pc:spChg chg="mod">
          <ac:chgData name="Karen Knightstep" userId="24172bc5-af55-4eb2-bfce-6885fd2bd96f" providerId="ADAL" clId="{702E8285-4729-4D9C-AF6B-0967BDDC0654}" dt="2024-04-08T22:12:26.302" v="31" actId="27636"/>
          <ac:spMkLst>
            <pc:docMk/>
            <pc:sldMk cId="57693727" sldId="374"/>
            <ac:spMk id="5" creationId="{83FB71CC-7AE2-C72E-4C81-C449D69A84EE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210" v="22" actId="27636"/>
        <pc:sldMkLst>
          <pc:docMk/>
          <pc:sldMk cId="2055308419" sldId="375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055308419" sldId="375"/>
            <ac:spMk id="2" creationId="{F5C0CCE8-2825-8CD4-CAB4-8FC4C2A15286}"/>
          </ac:spMkLst>
        </pc:spChg>
        <pc:spChg chg="mod">
          <ac:chgData name="Karen Knightstep" userId="24172bc5-af55-4eb2-bfce-6885fd2bd96f" providerId="ADAL" clId="{702E8285-4729-4D9C-AF6B-0967BDDC0654}" dt="2024-04-08T22:12:26.210" v="22" actId="27636"/>
          <ac:spMkLst>
            <pc:docMk/>
            <pc:sldMk cId="2055308419" sldId="375"/>
            <ac:spMk id="3" creationId="{6F22B8B8-55EA-6B14-D96C-ECE813FFFE20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055308419" sldId="375"/>
            <ac:spMk id="4" creationId="{1A946B03-8C63-477D-AD83-8EC4EDE54940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34" v="47" actId="27636"/>
        <pc:sldMkLst>
          <pc:docMk/>
          <pc:sldMk cId="998152537" sldId="376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998152537" sldId="376"/>
            <ac:spMk id="2" creationId="{94C194E3-4E3E-1FD3-9C5F-2FD859210D9F}"/>
          </ac:spMkLst>
        </pc:spChg>
        <pc:spChg chg="mod">
          <ac:chgData name="Karen Knightstep" userId="24172bc5-af55-4eb2-bfce-6885fd2bd96f" providerId="ADAL" clId="{702E8285-4729-4D9C-AF6B-0967BDDC0654}" dt="2024-04-08T22:12:26.434" v="47" actId="27636"/>
          <ac:spMkLst>
            <pc:docMk/>
            <pc:sldMk cId="998152537" sldId="376"/>
            <ac:spMk id="3" creationId="{334C4BD0-BF42-58B3-DBE4-AFB26814F5E6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998152537" sldId="376"/>
            <ac:spMk id="4" creationId="{0291082A-A174-AA19-3F0F-AAD4C06E00F9}"/>
          </ac:spMkLst>
        </pc:spChg>
      </pc:sldChg>
      <pc:sldChg chg="modSp">
        <pc:chgData name="Karen Knightstep" userId="24172bc5-af55-4eb2-bfce-6885fd2bd96f" providerId="ADAL" clId="{702E8285-4729-4D9C-AF6B-0967BDDC0654}" dt="2024-04-08T22:12:25.130" v="19"/>
        <pc:sldMkLst>
          <pc:docMk/>
          <pc:sldMk cId="2461467179" sldId="379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461467179" sldId="379"/>
            <ac:spMk id="2" creationId="{4668940A-C3DA-16CB-5819-81F70E41DF11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461467179" sldId="379"/>
            <ac:spMk id="4" creationId="{AF1FC16A-14C2-D837-C894-0864C79CD098}"/>
          </ac:spMkLst>
        </pc:spChg>
      </pc:sldChg>
      <pc:sldChg chg="modSp">
        <pc:chgData name="Karen Knightstep" userId="24172bc5-af55-4eb2-bfce-6885fd2bd96f" providerId="ADAL" clId="{702E8285-4729-4D9C-AF6B-0967BDDC0654}" dt="2024-04-08T22:12:25.130" v="19"/>
        <pc:sldMkLst>
          <pc:docMk/>
          <pc:sldMk cId="2219394076" sldId="380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219394076" sldId="380"/>
            <ac:spMk id="2" creationId="{745B00C0-D2F9-5EC3-4838-EC817F29F0AF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219394076" sldId="380"/>
            <ac:spMk id="4" creationId="{02732F43-C7E2-D975-C361-0AE799F58171}"/>
          </ac:spMkLst>
        </pc:spChg>
      </pc:sldChg>
      <pc:sldChg chg="modSp del mod">
        <pc:chgData name="Karen Knightstep" userId="24172bc5-af55-4eb2-bfce-6885fd2bd96f" providerId="ADAL" clId="{702E8285-4729-4D9C-AF6B-0967BDDC0654}" dt="2024-04-08T22:17:20.165" v="88" actId="2696"/>
        <pc:sldMkLst>
          <pc:docMk/>
          <pc:sldMk cId="1137814022" sldId="381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137814022" sldId="381"/>
            <ac:spMk id="2" creationId="{2830A3C7-BFF2-9645-3306-38F739AA2F94}"/>
          </ac:spMkLst>
        </pc:spChg>
        <pc:spChg chg="mod">
          <ac:chgData name="Karen Knightstep" userId="24172bc5-af55-4eb2-bfce-6885fd2bd96f" providerId="ADAL" clId="{702E8285-4729-4D9C-AF6B-0967BDDC0654}" dt="2024-04-08T22:12:26.242" v="24" actId="27636"/>
          <ac:spMkLst>
            <pc:docMk/>
            <pc:sldMk cId="1137814022" sldId="381"/>
            <ac:spMk id="3" creationId="{24415D8E-1953-3AD3-688C-7FE35345CD2B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137814022" sldId="381"/>
            <ac:spMk id="4" creationId="{66C82E71-F736-2818-567D-C63B14A973BE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270" v="26" actId="27636"/>
        <pc:sldMkLst>
          <pc:docMk/>
          <pc:sldMk cId="2634653142" sldId="382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634653142" sldId="382"/>
            <ac:spMk id="2" creationId="{C6779746-2E5C-0D71-90F1-1991335B467F}"/>
          </ac:spMkLst>
        </pc:spChg>
        <pc:spChg chg="mod">
          <ac:chgData name="Karen Knightstep" userId="24172bc5-af55-4eb2-bfce-6885fd2bd96f" providerId="ADAL" clId="{702E8285-4729-4D9C-AF6B-0967BDDC0654}" dt="2024-04-08T22:12:26.270" v="26" actId="27636"/>
          <ac:spMkLst>
            <pc:docMk/>
            <pc:sldMk cId="2634653142" sldId="382"/>
            <ac:spMk id="3" creationId="{BBC3CCD3-4E7D-27B7-B1E8-15658E56FF13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634653142" sldId="382"/>
            <ac:spMk id="4" creationId="{38CD8CE2-E6F0-31BE-035D-BEED398D7C2A}"/>
          </ac:spMkLst>
        </pc:spChg>
      </pc:sldChg>
      <pc:sldChg chg="modSp del mod">
        <pc:chgData name="Karen Knightstep" userId="24172bc5-af55-4eb2-bfce-6885fd2bd96f" providerId="ADAL" clId="{702E8285-4729-4D9C-AF6B-0967BDDC0654}" dt="2024-04-08T22:17:43.172" v="90" actId="2696"/>
        <pc:sldMkLst>
          <pc:docMk/>
          <pc:sldMk cId="544061616" sldId="383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544061616" sldId="383"/>
            <ac:spMk id="2" creationId="{2830A3C7-BFF2-9645-3306-38F739AA2F94}"/>
          </ac:spMkLst>
        </pc:spChg>
        <pc:spChg chg="mod">
          <ac:chgData name="Karen Knightstep" userId="24172bc5-af55-4eb2-bfce-6885fd2bd96f" providerId="ADAL" clId="{702E8285-4729-4D9C-AF6B-0967BDDC0654}" dt="2024-04-08T22:12:26.266" v="25" actId="27636"/>
          <ac:spMkLst>
            <pc:docMk/>
            <pc:sldMk cId="544061616" sldId="383"/>
            <ac:spMk id="3" creationId="{24415D8E-1953-3AD3-688C-7FE35345CD2B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544061616" sldId="383"/>
            <ac:spMk id="4" creationId="{66C82E71-F736-2818-567D-C63B14A973BE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226" v="23" actId="27636"/>
        <pc:sldMkLst>
          <pc:docMk/>
          <pc:sldMk cId="2661003961" sldId="384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661003961" sldId="384"/>
            <ac:spMk id="2" creationId="{8124DB43-C887-43A8-E111-89281BCC9D07}"/>
          </ac:spMkLst>
        </pc:spChg>
        <pc:spChg chg="mod">
          <ac:chgData name="Karen Knightstep" userId="24172bc5-af55-4eb2-bfce-6885fd2bd96f" providerId="ADAL" clId="{702E8285-4729-4D9C-AF6B-0967BDDC0654}" dt="2024-04-08T22:12:26.226" v="23" actId="27636"/>
          <ac:spMkLst>
            <pc:docMk/>
            <pc:sldMk cId="2661003961" sldId="384"/>
            <ac:spMk id="3" creationId="{E274608E-8095-1F7F-1723-D86C09B1BEDD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661003961" sldId="384"/>
            <ac:spMk id="4" creationId="{B1F8EBCF-44A3-1171-C3C7-41A7AF2234AA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34" v="46" actId="27636"/>
        <pc:sldMkLst>
          <pc:docMk/>
          <pc:sldMk cId="1328343410" sldId="385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328343410" sldId="385"/>
            <ac:spMk id="2" creationId="{15CF2FAD-5AD7-93CB-EF56-A6E1903B9CF5}"/>
          </ac:spMkLst>
        </pc:spChg>
        <pc:spChg chg="mod">
          <ac:chgData name="Karen Knightstep" userId="24172bc5-af55-4eb2-bfce-6885fd2bd96f" providerId="ADAL" clId="{702E8285-4729-4D9C-AF6B-0967BDDC0654}" dt="2024-04-08T22:12:26.434" v="46" actId="27636"/>
          <ac:spMkLst>
            <pc:docMk/>
            <pc:sldMk cId="1328343410" sldId="385"/>
            <ac:spMk id="3" creationId="{CCD327EA-347C-28AA-77AA-DF593AD48794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328343410" sldId="385"/>
            <ac:spMk id="5" creationId="{2D9F25AC-7B11-10D3-6EE0-AC9F5B6A6DE9}"/>
          </ac:spMkLst>
        </pc:spChg>
      </pc:sldChg>
      <pc:sldChg chg="modSp mod">
        <pc:chgData name="Karen Knightstep" userId="24172bc5-af55-4eb2-bfce-6885fd2bd96f" providerId="ADAL" clId="{702E8285-4729-4D9C-AF6B-0967BDDC0654}" dt="2024-04-09T13:18:40.705" v="469" actId="20577"/>
        <pc:sldMkLst>
          <pc:docMk/>
          <pc:sldMk cId="3063201322" sldId="386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063201322" sldId="386"/>
            <ac:spMk id="2" creationId="{5478179B-ADE1-F6FA-70A8-3680D18DE47A}"/>
          </ac:spMkLst>
        </pc:spChg>
        <pc:spChg chg="mod">
          <ac:chgData name="Karen Knightstep" userId="24172bc5-af55-4eb2-bfce-6885fd2bd96f" providerId="ADAL" clId="{702E8285-4729-4D9C-AF6B-0967BDDC0654}" dt="2024-04-09T13:18:40.705" v="469" actId="20577"/>
          <ac:spMkLst>
            <pc:docMk/>
            <pc:sldMk cId="3063201322" sldId="386"/>
            <ac:spMk id="3" creationId="{FB08020B-7AAE-03BD-ADA5-1CEE412B3D87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063201322" sldId="386"/>
            <ac:spMk id="4" creationId="{C30F5811-B51F-A16C-88B7-090DE45BD95D}"/>
          </ac:spMkLst>
        </pc:spChg>
      </pc:sldChg>
      <pc:sldChg chg="modSp mod">
        <pc:chgData name="Karen Knightstep" userId="24172bc5-af55-4eb2-bfce-6885fd2bd96f" providerId="ADAL" clId="{702E8285-4729-4D9C-AF6B-0967BDDC0654}" dt="2024-04-08T22:17:01.435" v="86" actId="13926"/>
        <pc:sldMkLst>
          <pc:docMk/>
          <pc:sldMk cId="853784329" sldId="387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853784329" sldId="387"/>
            <ac:spMk id="2" creationId="{12299A37-EAB4-148C-F505-CFBEEFDEDB4C}"/>
          </ac:spMkLst>
        </pc:spChg>
        <pc:spChg chg="mod">
          <ac:chgData name="Karen Knightstep" userId="24172bc5-af55-4eb2-bfce-6885fd2bd96f" providerId="ADAL" clId="{702E8285-4729-4D9C-AF6B-0967BDDC0654}" dt="2024-04-08T22:17:01.435" v="86" actId="13926"/>
          <ac:spMkLst>
            <pc:docMk/>
            <pc:sldMk cId="853784329" sldId="387"/>
            <ac:spMk id="3" creationId="{89A98C1D-3CE8-6A77-3EAB-A93472A7A653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853784329" sldId="387"/>
            <ac:spMk id="4" creationId="{C275EA3B-EBEC-07AE-0068-9FA51076D2EE}"/>
          </ac:spMkLst>
        </pc:spChg>
      </pc:sldChg>
      <pc:sldChg chg="modSp del mod">
        <pc:chgData name="Karen Knightstep" userId="24172bc5-af55-4eb2-bfce-6885fd2bd96f" providerId="ADAL" clId="{702E8285-4729-4D9C-AF6B-0967BDDC0654}" dt="2024-04-08T22:21:32.869" v="100" actId="2696"/>
        <pc:sldMkLst>
          <pc:docMk/>
          <pc:sldMk cId="167628868" sldId="389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67628868" sldId="389"/>
            <ac:spMk id="2" creationId="{674056B3-3CAB-A116-6D8F-3EA1F8AF4B4F}"/>
          </ac:spMkLst>
        </pc:spChg>
        <pc:spChg chg="mod">
          <ac:chgData name="Karen Knightstep" userId="24172bc5-af55-4eb2-bfce-6885fd2bd96f" providerId="ADAL" clId="{702E8285-4729-4D9C-AF6B-0967BDDC0654}" dt="2024-04-08T22:12:26.294" v="28" actId="27636"/>
          <ac:spMkLst>
            <pc:docMk/>
            <pc:sldMk cId="167628868" sldId="389"/>
            <ac:spMk id="3" creationId="{FD887C96-8705-0ACF-926C-B41A5EF59576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67628868" sldId="389"/>
            <ac:spMk id="4" creationId="{BB01E38A-8A19-8809-2FFF-35BE13901A10}"/>
          </ac:spMkLst>
        </pc:spChg>
      </pc:sldChg>
      <pc:sldChg chg="modSp">
        <pc:chgData name="Karen Knightstep" userId="24172bc5-af55-4eb2-bfce-6885fd2bd96f" providerId="ADAL" clId="{702E8285-4729-4D9C-AF6B-0967BDDC0654}" dt="2024-04-08T22:12:25.130" v="19"/>
        <pc:sldMkLst>
          <pc:docMk/>
          <pc:sldMk cId="1804947820" sldId="390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1804947820" sldId="390"/>
            <ac:spMk id="5" creationId="{8172D738-CE30-04DD-2F8F-AF613E0D1B26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319" v="32" actId="27636"/>
        <pc:sldMkLst>
          <pc:docMk/>
          <pc:sldMk cId="3638903872" sldId="391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638903872" sldId="391"/>
            <ac:spMk id="2" creationId="{BBF32950-08DB-3F20-2280-5BCE272B3FF5}"/>
          </ac:spMkLst>
        </pc:spChg>
        <pc:spChg chg="mod">
          <ac:chgData name="Karen Knightstep" userId="24172bc5-af55-4eb2-bfce-6885fd2bd96f" providerId="ADAL" clId="{702E8285-4729-4D9C-AF6B-0967BDDC0654}" dt="2024-04-08T22:12:26.319" v="32" actId="27636"/>
          <ac:spMkLst>
            <pc:docMk/>
            <pc:sldMk cId="3638903872" sldId="391"/>
            <ac:spMk id="3" creationId="{59232AFB-BDF9-331D-2039-850455A48A93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638903872" sldId="391"/>
            <ac:spMk id="5" creationId="{6280EDA1-ED30-D800-C66E-EA9B6E07F70C}"/>
          </ac:spMkLst>
        </pc:spChg>
      </pc:sldChg>
      <pc:sldChg chg="modSp mod">
        <pc:chgData name="Karen Knightstep" userId="24172bc5-af55-4eb2-bfce-6885fd2bd96f" providerId="ADAL" clId="{702E8285-4729-4D9C-AF6B-0967BDDC0654}" dt="2024-04-08T22:27:40.225" v="245" actId="404"/>
        <pc:sldMkLst>
          <pc:docMk/>
          <pc:sldMk cId="2391112600" sldId="392"/>
        </pc:sldMkLst>
        <pc:spChg chg="mod">
          <ac:chgData name="Karen Knightstep" userId="24172bc5-af55-4eb2-bfce-6885fd2bd96f" providerId="ADAL" clId="{702E8285-4729-4D9C-AF6B-0967BDDC0654}" dt="2024-04-08T22:27:40.225" v="245" actId="404"/>
          <ac:spMkLst>
            <pc:docMk/>
            <pc:sldMk cId="2391112600" sldId="392"/>
            <ac:spMk id="2" creationId="{0C898763-A7AB-BAD9-1E65-F66D5F27DB91}"/>
          </ac:spMkLst>
        </pc:spChg>
        <pc:spChg chg="mod">
          <ac:chgData name="Karen Knightstep" userId="24172bc5-af55-4eb2-bfce-6885fd2bd96f" providerId="ADAL" clId="{702E8285-4729-4D9C-AF6B-0967BDDC0654}" dt="2024-04-08T22:12:26.382" v="34" actId="27636"/>
          <ac:spMkLst>
            <pc:docMk/>
            <pc:sldMk cId="2391112600" sldId="392"/>
            <ac:spMk id="3" creationId="{27270623-5444-70D6-B500-106415C8BE2A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391112600" sldId="392"/>
            <ac:spMk id="5" creationId="{9E68B213-60C0-DDED-C602-254587535FA0}"/>
          </ac:spMkLst>
        </pc:spChg>
        <pc:spChg chg="mod">
          <ac:chgData name="Karen Knightstep" userId="24172bc5-af55-4eb2-bfce-6885fd2bd96f" providerId="ADAL" clId="{702E8285-4729-4D9C-AF6B-0967BDDC0654}" dt="2024-04-08T22:12:26.382" v="35" actId="27636"/>
          <ac:spMkLst>
            <pc:docMk/>
            <pc:sldMk cId="2391112600" sldId="392"/>
            <ac:spMk id="9" creationId="{2CB192E9-ECFF-964A-9E5F-AE4EBA9E18E0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01" v="38" actId="27636"/>
        <pc:sldMkLst>
          <pc:docMk/>
          <pc:sldMk cId="2136526605" sldId="393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136526605" sldId="393"/>
            <ac:spMk id="2" creationId="{E8ACA63C-E90E-B840-8098-5D58355A84FB}"/>
          </ac:spMkLst>
        </pc:spChg>
        <pc:spChg chg="mod">
          <ac:chgData name="Karen Knightstep" userId="24172bc5-af55-4eb2-bfce-6885fd2bd96f" providerId="ADAL" clId="{702E8285-4729-4D9C-AF6B-0967BDDC0654}" dt="2024-04-08T22:12:26.401" v="37" actId="27636"/>
          <ac:spMkLst>
            <pc:docMk/>
            <pc:sldMk cId="2136526605" sldId="393"/>
            <ac:spMk id="3" creationId="{D16AE919-B66B-A8F9-C0B6-D8683C67F36A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136526605" sldId="393"/>
            <ac:spMk id="5" creationId="{41B4109F-62B6-75F8-F968-B2B01DF6D775}"/>
          </ac:spMkLst>
        </pc:spChg>
        <pc:spChg chg="mod">
          <ac:chgData name="Karen Knightstep" userId="24172bc5-af55-4eb2-bfce-6885fd2bd96f" providerId="ADAL" clId="{702E8285-4729-4D9C-AF6B-0967BDDC0654}" dt="2024-04-08T22:12:26.401" v="38" actId="27636"/>
          <ac:spMkLst>
            <pc:docMk/>
            <pc:sldMk cId="2136526605" sldId="393"/>
            <ac:spMk id="9" creationId="{5C81110B-01B8-328A-77CB-C31B51BED0C5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01" v="39" actId="27636"/>
        <pc:sldMkLst>
          <pc:docMk/>
          <pc:sldMk cId="3127107950" sldId="394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127107950" sldId="394"/>
            <ac:spMk id="2" creationId="{2EBCB970-C0FC-267C-F0C2-CF5C5EA2DDDE}"/>
          </ac:spMkLst>
        </pc:spChg>
        <pc:spChg chg="mod">
          <ac:chgData name="Karen Knightstep" userId="24172bc5-af55-4eb2-bfce-6885fd2bd96f" providerId="ADAL" clId="{702E8285-4729-4D9C-AF6B-0967BDDC0654}" dt="2024-04-08T22:12:26.401" v="39" actId="27636"/>
          <ac:spMkLst>
            <pc:docMk/>
            <pc:sldMk cId="3127107950" sldId="394"/>
            <ac:spMk id="3" creationId="{E9FC6DBA-C4A9-18C2-0805-097C50BF64C5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127107950" sldId="394"/>
            <ac:spMk id="5" creationId="{2910F905-31AE-C385-B158-7505DDD6C262}"/>
          </ac:spMkLst>
        </pc:spChg>
      </pc:sldChg>
      <pc:sldChg chg="modSp add mod">
        <pc:chgData name="Karen Knightstep" userId="24172bc5-af55-4eb2-bfce-6885fd2bd96f" providerId="ADAL" clId="{702E8285-4729-4D9C-AF6B-0967BDDC0654}" dt="2024-04-09T13:19:55.848" v="470" actId="255"/>
        <pc:sldMkLst>
          <pc:docMk/>
          <pc:sldMk cId="3313294884" sldId="395"/>
        </pc:sldMkLst>
        <pc:spChg chg="mod">
          <ac:chgData name="Karen Knightstep" userId="24172bc5-af55-4eb2-bfce-6885fd2bd96f" providerId="ADAL" clId="{702E8285-4729-4D9C-AF6B-0967BDDC0654}" dt="2024-04-09T13:19:55.848" v="470" actId="255"/>
          <ac:spMkLst>
            <pc:docMk/>
            <pc:sldMk cId="3313294884" sldId="395"/>
            <ac:spMk id="2" creationId="{7AD6BB52-E3B2-04E1-9D2C-2A80DC12F660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17" v="41" actId="27636"/>
        <pc:sldMkLst>
          <pc:docMk/>
          <pc:sldMk cId="2072666608" sldId="396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072666608" sldId="396"/>
            <ac:spMk id="2" creationId="{4DDB37CF-5181-6113-BA90-B76DB37576C3}"/>
          </ac:spMkLst>
        </pc:spChg>
        <pc:spChg chg="mod">
          <ac:chgData name="Karen Knightstep" userId="24172bc5-af55-4eb2-bfce-6885fd2bd96f" providerId="ADAL" clId="{702E8285-4729-4D9C-AF6B-0967BDDC0654}" dt="2024-04-08T22:12:26.417" v="40" actId="27636"/>
          <ac:spMkLst>
            <pc:docMk/>
            <pc:sldMk cId="2072666608" sldId="396"/>
            <ac:spMk id="3" creationId="{1BC0F671-B6EF-532E-F08E-EAE0FEBBDD90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072666608" sldId="396"/>
            <ac:spMk id="5" creationId="{F3407F6F-B762-139C-4DDC-2A804049D896}"/>
          </ac:spMkLst>
        </pc:spChg>
        <pc:spChg chg="mod">
          <ac:chgData name="Karen Knightstep" userId="24172bc5-af55-4eb2-bfce-6885fd2bd96f" providerId="ADAL" clId="{702E8285-4729-4D9C-AF6B-0967BDDC0654}" dt="2024-04-08T22:12:26.417" v="41" actId="27636"/>
          <ac:spMkLst>
            <pc:docMk/>
            <pc:sldMk cId="2072666608" sldId="396"/>
            <ac:spMk id="6" creationId="{9D8F00E3-0D61-4BA7-DC4C-5EFFE8A6898A}"/>
          </ac:spMkLst>
        </pc:spChg>
      </pc:sldChg>
      <pc:sldChg chg="modSp mod">
        <pc:chgData name="Karen Knightstep" userId="24172bc5-af55-4eb2-bfce-6885fd2bd96f" providerId="ADAL" clId="{702E8285-4729-4D9C-AF6B-0967BDDC0654}" dt="2024-04-08T22:12:26.417" v="43" actId="27636"/>
        <pc:sldMkLst>
          <pc:docMk/>
          <pc:sldMk cId="3264545378" sldId="397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264545378" sldId="397"/>
            <ac:spMk id="2" creationId="{54199BF2-75A8-DDDB-A854-503F629E0DFA}"/>
          </ac:spMkLst>
        </pc:spChg>
        <pc:spChg chg="mod">
          <ac:chgData name="Karen Knightstep" userId="24172bc5-af55-4eb2-bfce-6885fd2bd96f" providerId="ADAL" clId="{702E8285-4729-4D9C-AF6B-0967BDDC0654}" dt="2024-04-08T22:12:26.417" v="43" actId="27636"/>
          <ac:spMkLst>
            <pc:docMk/>
            <pc:sldMk cId="3264545378" sldId="397"/>
            <ac:spMk id="3" creationId="{699A2010-F03D-7394-DF66-4853783ADEF9}"/>
          </ac:spMkLst>
        </pc:spChg>
        <pc:spChg chg="mod">
          <ac:chgData name="Karen Knightstep" userId="24172bc5-af55-4eb2-bfce-6885fd2bd96f" providerId="ADAL" clId="{702E8285-4729-4D9C-AF6B-0967BDDC0654}" dt="2024-04-08T22:12:26.417" v="42" actId="27636"/>
          <ac:spMkLst>
            <pc:docMk/>
            <pc:sldMk cId="3264545378" sldId="397"/>
            <ac:spMk id="4" creationId="{E5C66912-510D-C6E3-A6A1-8D82F490E394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264545378" sldId="397"/>
            <ac:spMk id="5" creationId="{666CED7E-66B7-E2E9-5730-2DDF5ECCAEE9}"/>
          </ac:spMkLst>
        </pc:spChg>
      </pc:sldChg>
      <pc:sldChg chg="modSp mod">
        <pc:chgData name="Karen Knightstep" userId="24172bc5-af55-4eb2-bfce-6885fd2bd96f" providerId="ADAL" clId="{702E8285-4729-4D9C-AF6B-0967BDDC0654}" dt="2024-04-08T22:23:38.371" v="104" actId="20577"/>
        <pc:sldMkLst>
          <pc:docMk/>
          <pc:sldMk cId="3098333913" sldId="398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098333913" sldId="398"/>
            <ac:spMk id="2" creationId="{DAE8F258-24F4-61F4-16FB-5F1CE67D7A8E}"/>
          </ac:spMkLst>
        </pc:spChg>
        <pc:spChg chg="mod">
          <ac:chgData name="Karen Knightstep" userId="24172bc5-af55-4eb2-bfce-6885fd2bd96f" providerId="ADAL" clId="{702E8285-4729-4D9C-AF6B-0967BDDC0654}" dt="2024-04-08T22:23:38.371" v="104" actId="20577"/>
          <ac:spMkLst>
            <pc:docMk/>
            <pc:sldMk cId="3098333913" sldId="398"/>
            <ac:spMk id="3" creationId="{D812470B-7BE6-EF40-05FE-AD0F0BCC644D}"/>
          </ac:spMkLst>
        </pc:spChg>
        <pc:spChg chg="mod">
          <ac:chgData name="Karen Knightstep" userId="24172bc5-af55-4eb2-bfce-6885fd2bd96f" providerId="ADAL" clId="{702E8285-4729-4D9C-AF6B-0967BDDC0654}" dt="2024-04-08T22:12:26.417" v="44" actId="27636"/>
          <ac:spMkLst>
            <pc:docMk/>
            <pc:sldMk cId="3098333913" sldId="398"/>
            <ac:spMk id="4" creationId="{05518B19-A362-5AE8-49C8-3815246FC932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3098333913" sldId="398"/>
            <ac:spMk id="5" creationId="{7DE8F07A-B9A3-C07A-874C-807C5DE04CDE}"/>
          </ac:spMkLst>
        </pc:spChg>
      </pc:sldChg>
      <pc:sldChg chg="modSp mod">
        <pc:chgData name="Karen Knightstep" userId="24172bc5-af55-4eb2-bfce-6885fd2bd96f" providerId="ADAL" clId="{702E8285-4729-4D9C-AF6B-0967BDDC0654}" dt="2024-04-08T22:35:36.355" v="385" actId="20577"/>
        <pc:sldMkLst>
          <pc:docMk/>
          <pc:sldMk cId="2110106161" sldId="399"/>
        </pc:sldMkLst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110106161" sldId="399"/>
            <ac:spMk id="2" creationId="{F5C0CCE8-2825-8CD4-CAB4-8FC4C2A15286}"/>
          </ac:spMkLst>
        </pc:spChg>
        <pc:spChg chg="mod">
          <ac:chgData name="Karen Knightstep" userId="24172bc5-af55-4eb2-bfce-6885fd2bd96f" providerId="ADAL" clId="{702E8285-4729-4D9C-AF6B-0967BDDC0654}" dt="2024-04-08T22:35:36.355" v="385" actId="20577"/>
          <ac:spMkLst>
            <pc:docMk/>
            <pc:sldMk cId="2110106161" sldId="399"/>
            <ac:spMk id="3" creationId="{6F22B8B8-55EA-6B14-D96C-ECE813FFFE20}"/>
          </ac:spMkLst>
        </pc:spChg>
        <pc:spChg chg="mod">
          <ac:chgData name="Karen Knightstep" userId="24172bc5-af55-4eb2-bfce-6885fd2bd96f" providerId="ADAL" clId="{702E8285-4729-4D9C-AF6B-0967BDDC0654}" dt="2024-04-08T22:12:25.130" v="19"/>
          <ac:spMkLst>
            <pc:docMk/>
            <pc:sldMk cId="2110106161" sldId="399"/>
            <ac:spMk id="4" creationId="{1A946B03-8C63-477D-AD83-8EC4EDE54940}"/>
          </ac:spMkLst>
        </pc:spChg>
      </pc:sldChg>
      <pc:sldChg chg="add setBg">
        <pc:chgData name="Karen Knightstep" userId="24172bc5-af55-4eb2-bfce-6885fd2bd96f" providerId="ADAL" clId="{702E8285-4729-4D9C-AF6B-0967BDDC0654}" dt="2024-04-08T22:12:47.773" v="51"/>
        <pc:sldMkLst>
          <pc:docMk/>
          <pc:sldMk cId="998109838" sldId="400"/>
        </pc:sldMkLst>
      </pc:sldChg>
      <pc:sldChg chg="add">
        <pc:chgData name="Karen Knightstep" userId="24172bc5-af55-4eb2-bfce-6885fd2bd96f" providerId="ADAL" clId="{702E8285-4729-4D9C-AF6B-0967BDDC0654}" dt="2024-04-08T22:17:15.884" v="87"/>
        <pc:sldMkLst>
          <pc:docMk/>
          <pc:sldMk cId="1589244651" sldId="401"/>
        </pc:sldMkLst>
      </pc:sldChg>
      <pc:sldChg chg="modSp add mod">
        <pc:chgData name="Karen Knightstep" userId="24172bc5-af55-4eb2-bfce-6885fd2bd96f" providerId="ADAL" clId="{702E8285-4729-4D9C-AF6B-0967BDDC0654}" dt="2024-04-08T22:19:49.480" v="95" actId="207"/>
        <pc:sldMkLst>
          <pc:docMk/>
          <pc:sldMk cId="2745170894" sldId="402"/>
        </pc:sldMkLst>
        <pc:spChg chg="mod">
          <ac:chgData name="Karen Knightstep" userId="24172bc5-af55-4eb2-bfce-6885fd2bd96f" providerId="ADAL" clId="{702E8285-4729-4D9C-AF6B-0967BDDC0654}" dt="2024-04-08T22:19:49.480" v="95" actId="207"/>
          <ac:spMkLst>
            <pc:docMk/>
            <pc:sldMk cId="2745170894" sldId="402"/>
            <ac:spMk id="3" creationId="{24415D8E-1953-3AD3-688C-7FE35345CD2B}"/>
          </ac:spMkLst>
        </pc:spChg>
      </pc:sldChg>
      <pc:sldChg chg="modSp add mod">
        <pc:chgData name="Karen Knightstep" userId="24172bc5-af55-4eb2-bfce-6885fd2bd96f" providerId="ADAL" clId="{702E8285-4729-4D9C-AF6B-0967BDDC0654}" dt="2024-04-09T13:20:09.585" v="471" actId="255"/>
        <pc:sldMkLst>
          <pc:docMk/>
          <pc:sldMk cId="3137266966" sldId="404"/>
        </pc:sldMkLst>
        <pc:spChg chg="mod">
          <ac:chgData name="Karen Knightstep" userId="24172bc5-af55-4eb2-bfce-6885fd2bd96f" providerId="ADAL" clId="{702E8285-4729-4D9C-AF6B-0967BDDC0654}" dt="2024-04-09T13:20:09.585" v="471" actId="255"/>
          <ac:spMkLst>
            <pc:docMk/>
            <pc:sldMk cId="3137266966" sldId="404"/>
            <ac:spMk id="2" creationId="{0972705E-8973-880E-E834-05AEC0DA2D46}"/>
          </ac:spMkLst>
        </pc:spChg>
      </pc:sldChg>
      <pc:sldChg chg="add">
        <pc:chgData name="Karen Knightstep" userId="24172bc5-af55-4eb2-bfce-6885fd2bd96f" providerId="ADAL" clId="{702E8285-4729-4D9C-AF6B-0967BDDC0654}" dt="2024-04-08T22:21:23.528" v="99"/>
        <pc:sldMkLst>
          <pc:docMk/>
          <pc:sldMk cId="3516276713" sldId="405"/>
        </pc:sldMkLst>
      </pc:sldChg>
      <pc:sldChg chg="add">
        <pc:chgData name="Karen Knightstep" userId="24172bc5-af55-4eb2-bfce-6885fd2bd96f" providerId="ADAL" clId="{702E8285-4729-4D9C-AF6B-0967BDDC0654}" dt="2024-04-08T22:21:44.036" v="101"/>
        <pc:sldMkLst>
          <pc:docMk/>
          <pc:sldMk cId="1825541382" sldId="406"/>
        </pc:sldMkLst>
      </pc:sldChg>
      <pc:sldChg chg="modSp add mod ord">
        <pc:chgData name="Karen Knightstep" userId="24172bc5-af55-4eb2-bfce-6885fd2bd96f" providerId="ADAL" clId="{702E8285-4729-4D9C-AF6B-0967BDDC0654}" dt="2024-04-08T22:47:23.550" v="429" actId="20577"/>
        <pc:sldMkLst>
          <pc:docMk/>
          <pc:sldMk cId="2348406567" sldId="407"/>
        </pc:sldMkLst>
        <pc:spChg chg="mod">
          <ac:chgData name="Karen Knightstep" userId="24172bc5-af55-4eb2-bfce-6885fd2bd96f" providerId="ADAL" clId="{702E8285-4729-4D9C-AF6B-0967BDDC0654}" dt="2024-04-08T22:47:23.550" v="429" actId="20577"/>
          <ac:spMkLst>
            <pc:docMk/>
            <pc:sldMk cId="2348406567" sldId="407"/>
            <ac:spMk id="3" creationId="{6312EAFD-5F22-2A27-2C44-14636B84F999}"/>
          </ac:spMkLst>
        </pc:spChg>
      </pc:sldChg>
      <pc:sldChg chg="modSp add mod">
        <pc:chgData name="Karen Knightstep" userId="24172bc5-af55-4eb2-bfce-6885fd2bd96f" providerId="ADAL" clId="{702E8285-4729-4D9C-AF6B-0967BDDC0654}" dt="2024-04-08T22:47:39.840" v="431" actId="27636"/>
        <pc:sldMkLst>
          <pc:docMk/>
          <pc:sldMk cId="161570855" sldId="408"/>
        </pc:sldMkLst>
        <pc:spChg chg="mod">
          <ac:chgData name="Karen Knightstep" userId="24172bc5-af55-4eb2-bfce-6885fd2bd96f" providerId="ADAL" clId="{702E8285-4729-4D9C-AF6B-0967BDDC0654}" dt="2024-04-08T22:47:39.840" v="431" actId="27636"/>
          <ac:spMkLst>
            <pc:docMk/>
            <pc:sldMk cId="161570855" sldId="408"/>
            <ac:spMk id="3" creationId="{30248AEA-6CDD-5982-6B1F-3CADA76D98E8}"/>
          </ac:spMkLst>
        </pc:spChg>
      </pc:sldChg>
      <pc:sldChg chg="modSp add mod modTransition">
        <pc:chgData name="Karen Knightstep" userId="24172bc5-af55-4eb2-bfce-6885fd2bd96f" providerId="ADAL" clId="{702E8285-4729-4D9C-AF6B-0967BDDC0654}" dt="2024-04-08T22:39:20.333" v="428" actId="20577"/>
        <pc:sldMkLst>
          <pc:docMk/>
          <pc:sldMk cId="1466001153" sldId="409"/>
        </pc:sldMkLst>
        <pc:spChg chg="mod">
          <ac:chgData name="Karen Knightstep" userId="24172bc5-af55-4eb2-bfce-6885fd2bd96f" providerId="ADAL" clId="{702E8285-4729-4D9C-AF6B-0967BDDC0654}" dt="2024-04-08T22:39:06.945" v="426" actId="14100"/>
          <ac:spMkLst>
            <pc:docMk/>
            <pc:sldMk cId="1466001153" sldId="409"/>
            <ac:spMk id="2" creationId="{43218653-F746-3AF8-181E-F98EA76174DA}"/>
          </ac:spMkLst>
        </pc:spChg>
        <pc:spChg chg="mod">
          <ac:chgData name="Karen Knightstep" userId="24172bc5-af55-4eb2-bfce-6885fd2bd96f" providerId="ADAL" clId="{702E8285-4729-4D9C-AF6B-0967BDDC0654}" dt="2024-04-08T22:39:20.333" v="428" actId="20577"/>
          <ac:spMkLst>
            <pc:docMk/>
            <pc:sldMk cId="1466001153" sldId="409"/>
            <ac:spMk id="3" creationId="{BF8C10AC-8585-85CD-A8B3-12935A1195DA}"/>
          </ac:spMkLst>
        </pc:spChg>
      </pc:sldChg>
      <pc:sldChg chg="modSp mod">
        <pc:chgData name="Karen Knightstep" userId="24172bc5-af55-4eb2-bfce-6885fd2bd96f" providerId="ADAL" clId="{702E8285-4729-4D9C-AF6B-0967BDDC0654}" dt="2024-04-09T13:20:18.260" v="472" actId="255"/>
        <pc:sldMkLst>
          <pc:docMk/>
          <pc:sldMk cId="1482092697" sldId="410"/>
        </pc:sldMkLst>
        <pc:spChg chg="mod">
          <ac:chgData name="Karen Knightstep" userId="24172bc5-af55-4eb2-bfce-6885fd2bd96f" providerId="ADAL" clId="{702E8285-4729-4D9C-AF6B-0967BDDC0654}" dt="2024-04-09T13:20:18.260" v="472" actId="255"/>
          <ac:spMkLst>
            <pc:docMk/>
            <pc:sldMk cId="1482092697" sldId="410"/>
            <ac:spMk id="2" creationId="{E2057179-C60C-E7D4-198E-D7C694809988}"/>
          </ac:spMkLst>
        </pc:spChg>
      </pc:sldChg>
      <pc:sldMasterChg chg="modTransition modSldLayout">
        <pc:chgData name="Karen Knightstep" userId="24172bc5-af55-4eb2-bfce-6885fd2bd96f" providerId="ADAL" clId="{702E8285-4729-4D9C-AF6B-0967BDDC0654}" dt="2024-04-08T22:12:02.822" v="2"/>
        <pc:sldMasterMkLst>
          <pc:docMk/>
          <pc:sldMasterMk cId="3782158508" sldId="2147483939"/>
        </pc:sldMasterMkLst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650086059" sldId="2147483940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937566942" sldId="2147483941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490037161" sldId="2147483942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1158081103" sldId="2147483943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1584341191" sldId="2147483944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140539742" sldId="2147483945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340655163" sldId="2147483946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216383825" sldId="2147483947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20346153" sldId="2147483948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319270359" sldId="2147483949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02.822" v="2"/>
          <pc:sldLayoutMkLst>
            <pc:docMk/>
            <pc:sldMasterMk cId="3782158508" sldId="2147483939"/>
            <pc:sldLayoutMk cId="3561736114" sldId="2147483950"/>
          </pc:sldLayoutMkLst>
        </pc:sldLayoutChg>
      </pc:sldMasterChg>
      <pc:sldMasterChg chg="modTransition modSldLayout">
        <pc:chgData name="Karen Knightstep" userId="24172bc5-af55-4eb2-bfce-6885fd2bd96f" providerId="ADAL" clId="{702E8285-4729-4D9C-AF6B-0967BDDC0654}" dt="2024-04-08T22:12:25.130" v="19"/>
        <pc:sldMasterMkLst>
          <pc:docMk/>
          <pc:sldMasterMk cId="2924643710" sldId="2147483951"/>
        </pc:sldMasterMkLst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3597431660" sldId="2147483952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922800317" sldId="2147483953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2788212762" sldId="2147483954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3290041510" sldId="2147483955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1853675476" sldId="2147483956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1415374942" sldId="2147483957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1078084756" sldId="2147483958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3835276991" sldId="2147483959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86952656" sldId="2147483960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2205347793" sldId="2147483967"/>
          </pc:sldLayoutMkLst>
        </pc:sldLayoutChg>
        <pc:sldLayoutChg chg="modTransition">
          <pc:chgData name="Karen Knightstep" userId="24172bc5-af55-4eb2-bfce-6885fd2bd96f" providerId="ADAL" clId="{702E8285-4729-4D9C-AF6B-0967BDDC0654}" dt="2024-04-08T22:12:25.130" v="19"/>
          <pc:sldLayoutMkLst>
            <pc:docMk/>
            <pc:sldMasterMk cId="2924643710" sldId="2147483951"/>
            <pc:sldLayoutMk cId="490784075" sldId="21474839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9213-0848-4AFA-ABFD-0FD1030FC4A1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7998-B620-439A-83D3-5736439DD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1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31F5-E3A2-4381-AA91-73FED565E61F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A1A8-F5A5-4256-8808-82C399D4C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2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8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5F3D-6169-62B4-E940-56228814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9CE40-5307-E6F9-0FA8-2AE3B16E1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587B5-CCF9-9119-D63C-933B71B54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4A82A-D239-79F6-F907-898B44683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7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EAF8B-966D-B688-98E4-A364CE422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803D2-5ACA-129F-975E-D20CF7CCB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FF116-36B3-6348-8A9C-DD4BA882A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B77A9-E32E-1F1C-0F8B-91CE71112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53C50-CF27-581A-3D3A-6CC30CEF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274C4-F63E-FC53-D4B9-1F211DC9C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DF7ED-984D-57C8-616F-658DA7F4F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603A-793E-6076-92AB-8FFAA8D4C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5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5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3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7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7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7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8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A1A8-F5A5-4256-8808-82C399D4CE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A4F1D20-BA4A-4694-B29C-01DE79109DC1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469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792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6123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6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901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193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88A1-4F64-449F-8AF1-E5B7A81D413B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B6E9-2B9A-4DE4-BEBE-9438852D210A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9609-7A66-43C8-8907-30514847180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1C2E-D7E6-4C33-A7E8-81B1D4CD9116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09F-5107-4BDF-BA1A-742DB547115D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0A25-8825-4EF9-9C02-3F85E9785F17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8542-C8BF-4B91-9C01-087E29A02E8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6FE3-465A-4099-BC24-C0FF0E98EA1F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B1C7-30A0-455E-982F-0CB986C92277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0C89-3CEC-4ABB-896D-95CA8645360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CE88-0C52-4152-9F45-B251B60BC25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43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.irs.gov/" TargetMode="External"/><Relationship Id="rId2" Type="http://schemas.openxmlformats.org/officeDocument/2006/relationships/hyperlink" Target="https://fire.test.irs.gov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www.irs.gov/pub/irs-pdf/p12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5718.pdf" TargetMode="External"/><Relationship Id="rId2" Type="http://schemas.openxmlformats.org/officeDocument/2006/relationships/hyperlink" Target="https://www.irs.gov/pub/irs-pdf/p571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a.www4.irs.gov/irportal/tfa1099/formattingguideline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ax1099.com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s.gov/filing/e-file-information-return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zinsmeyer@wilco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kknightstep@wilco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099" y="3671853"/>
            <a:ext cx="5333240" cy="21100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6700" dirty="0">
                <a:latin typeface="Century Gothic (Headings)"/>
              </a:rPr>
              <a:t>1099</a:t>
            </a:r>
            <a:r>
              <a:rPr lang="en-US" sz="4000" dirty="0">
                <a:latin typeface="Century Gothic (Headings)"/>
              </a:rPr>
              <a:t>s</a:t>
            </a:r>
            <a:br>
              <a:rPr lang="en-US" sz="49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200" dirty="0">
                <a:latin typeface="Century Gothic (Headings)"/>
              </a:rPr>
            </a:br>
            <a:r>
              <a:rPr lang="en-US" sz="2200" b="0" i="1" dirty="0">
                <a:effectLst/>
                <a:latin typeface="Century Gothic (Headings)"/>
              </a:rPr>
              <a:t>2024 County Auditors Institute</a:t>
            </a:r>
            <a:br>
              <a:rPr lang="en-US" sz="2200" i="1" dirty="0">
                <a:latin typeface="Century Gothic (Headings)"/>
              </a:rPr>
            </a:br>
            <a:r>
              <a:rPr lang="en-US" sz="2200" i="1" dirty="0">
                <a:latin typeface="Century Gothic (Headings)"/>
              </a:rPr>
              <a:t>Hilton College Station &amp; Conference Center</a:t>
            </a:r>
            <a:br>
              <a:rPr lang="en-US" sz="1200" b="0" i="0" dirty="0">
                <a:effectLst/>
                <a:latin typeface="Century Gothic (Headings)"/>
              </a:rPr>
            </a:br>
            <a:br>
              <a:rPr lang="en-US" sz="1200" b="0" i="0" dirty="0">
                <a:effectLst/>
                <a:latin typeface="Libre Baskerville" panose="020B0604020202020204" pitchFamily="2" charset="0"/>
              </a:rPr>
            </a:br>
            <a:br>
              <a:rPr lang="en-US" sz="1200" dirty="0">
                <a:effectLst/>
              </a:rPr>
            </a:br>
            <a:br>
              <a:rPr lang="en-US" sz="800" dirty="0"/>
            </a:br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12DC4-6511-47BC-BD06-A9957E89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54" y="2810128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>
                <a:latin typeface="Calibri Light" panose="020F0302020204030204" pitchFamily="34" charset="0"/>
              </a:rPr>
            </a:br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A4C37-F4C5-450F-8429-637236D944EE}"/>
              </a:ext>
            </a:extLst>
          </p:cNvPr>
          <p:cNvSpPr txBox="1">
            <a:spLocks/>
          </p:cNvSpPr>
          <p:nvPr/>
        </p:nvSpPr>
        <p:spPr bwMode="gray">
          <a:xfrm>
            <a:off x="580783" y="1362232"/>
            <a:ext cx="6163197" cy="58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300" b="1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1300">
                <a:latin typeface="Calibri Light" panose="020F0302020204030204" pitchFamily="34" charset="0"/>
              </a:rPr>
            </a:br>
            <a:endParaRPr lang="en-US" sz="1300">
              <a:latin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F31F21-56F1-49CA-A6E9-23B650F40F22}"/>
              </a:ext>
            </a:extLst>
          </p:cNvPr>
          <p:cNvSpPr txBox="1">
            <a:spLocks/>
          </p:cNvSpPr>
          <p:nvPr/>
        </p:nvSpPr>
        <p:spPr bwMode="gray">
          <a:xfrm>
            <a:off x="647910" y="618470"/>
            <a:ext cx="6163197" cy="58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300" b="1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1300">
                <a:latin typeface="Calibri Light" panose="020F0302020204030204" pitchFamily="34" charset="0"/>
              </a:rPr>
            </a:br>
            <a:endParaRPr lang="en-US" sz="130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A3C7-BFF2-9645-3306-38F739AA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97" y="268894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Examples of 1099 Reportable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5D8E-1953-3AD3-688C-7FE35345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97" y="1363971"/>
            <a:ext cx="9492998" cy="5070283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All rent payments and temporary easements with terms less than 30 years:  </a:t>
            </a:r>
            <a:r>
              <a:rPr lang="en-US" sz="2900" dirty="0">
                <a:solidFill>
                  <a:srgbClr val="FFFF00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1099-MISC, Box 1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Deceased employee’s final “gross pay” amount on the check made to the estate or acceptable beneficiary:  </a:t>
            </a:r>
            <a:r>
              <a:rPr lang="en-US" sz="2900" dirty="0">
                <a:solidFill>
                  <a:srgbClr val="FFFF00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1099-MISC, Box 3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All medical providers, counseling, psychologist, health care payments, expert witnesses for medical professionals (IRS Chief Counsel Advice letter 003470 has more info), and veterinarian services regardless of what the W-9 indicates: </a:t>
            </a:r>
            <a:r>
              <a:rPr lang="en-US" sz="2900" dirty="0">
                <a:solidFill>
                  <a:srgbClr val="FFFF00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1099-Misc, Box 6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All court appointed attorney payments regardless of what the W-9 indicates:  </a:t>
            </a:r>
            <a:r>
              <a:rPr lang="en-US" sz="2900" dirty="0">
                <a:solidFill>
                  <a:srgbClr val="8BE1FF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1099-NEC, Box 1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Gross proceeds paid to an attorney:  </a:t>
            </a:r>
            <a:r>
              <a:rPr lang="en-US" sz="2900" dirty="0">
                <a:solidFill>
                  <a:srgbClr val="FFFF00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1099-MISC, Box 10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Membership dues:  </a:t>
            </a:r>
            <a:r>
              <a:rPr lang="en-US" sz="2900" dirty="0">
                <a:solidFill>
                  <a:srgbClr val="8BE1FF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1099-NEC, Box 1</a:t>
            </a:r>
          </a:p>
          <a:p>
            <a:r>
              <a:rPr lang="en-US" sz="29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Printing services:  </a:t>
            </a:r>
            <a:r>
              <a:rPr lang="en-US" sz="2900" dirty="0">
                <a:solidFill>
                  <a:srgbClr val="8BE1FF"/>
                </a:solidFill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1099-NEC, Box 1</a:t>
            </a:r>
          </a:p>
          <a:p>
            <a:r>
              <a:rPr lang="en-US" sz="29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Commissary fund payments, depending on type of purchase.</a:t>
            </a:r>
            <a:endParaRPr lang="en-US" sz="2900" dirty="0">
              <a:effectLst/>
              <a:latin typeface="Century Gothic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82E71-F736-2818-567D-C63B14A9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9746-2E5C-0D71-90F1-1991335B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51" y="238306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What is not 1099 reportable?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CCD3-4E7D-27B7-B1E8-15658E56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327129"/>
            <a:ext cx="10221409" cy="540407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entury Gothic (Headings)"/>
              </a:rPr>
              <a:t>Goods (no services included)</a:t>
            </a:r>
          </a:p>
          <a:p>
            <a:r>
              <a:rPr lang="en-US" sz="1800" dirty="0">
                <a:latin typeface="Century Gothic (Headings)"/>
              </a:rPr>
              <a:t>Supplies</a:t>
            </a:r>
          </a:p>
          <a:p>
            <a:r>
              <a:rPr lang="en-US" sz="1800" dirty="0">
                <a:latin typeface="Century Gothic (Headings)"/>
              </a:rPr>
              <a:t>Telecommunication services</a:t>
            </a:r>
          </a:p>
          <a:p>
            <a:r>
              <a:rPr lang="en-US" sz="1800" dirty="0">
                <a:latin typeface="Century Gothic (Headings)"/>
              </a:rPr>
              <a:t>Transactions completed on a County P-Card or single use cards (reported by credit card merchant)</a:t>
            </a:r>
          </a:p>
          <a:p>
            <a:r>
              <a:rPr lang="en-US" sz="1800" dirty="0">
                <a:latin typeface="Century Gothic (Headings)"/>
              </a:rPr>
              <a:t>Relocation costs associated with eminent domain</a:t>
            </a:r>
          </a:p>
          <a:p>
            <a:r>
              <a:rPr lang="en-US" sz="1800" dirty="0">
                <a:latin typeface="Century Gothic (Headings)"/>
              </a:rPr>
              <a:t>Child welfare payments (when housing under 10 children)</a:t>
            </a:r>
          </a:p>
          <a:p>
            <a:r>
              <a:rPr lang="en-US" sz="1800" dirty="0">
                <a:latin typeface="Century Gothic (Headings)"/>
              </a:rPr>
              <a:t>Extradition</a:t>
            </a:r>
          </a:p>
          <a:p>
            <a:r>
              <a:rPr lang="en-US" sz="1800" dirty="0">
                <a:latin typeface="Century Gothic (Headings)"/>
              </a:rPr>
              <a:t>Restitution payments</a:t>
            </a:r>
          </a:p>
          <a:p>
            <a:r>
              <a:rPr lang="en-US" sz="1800" dirty="0">
                <a:latin typeface="Century Gothic (Headings)"/>
              </a:rPr>
              <a:t>Prescriptions drugs</a:t>
            </a:r>
          </a:p>
          <a:p>
            <a:r>
              <a:rPr lang="en-US" sz="1800" dirty="0">
                <a:latin typeface="Century Gothic (Headings)"/>
              </a:rPr>
              <a:t>Freight/Shipping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D8CE2-E6F0-31BE-035D-BEED398D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56B3-3CAB-A116-6D8F-3EA1F8AF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02" y="250529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Types of 1099 – Reported BY WILCO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7C96-8705-0ACF-926C-B41A5EF5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363643"/>
            <a:ext cx="8946541" cy="475413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1099-MISC</a:t>
            </a:r>
          </a:p>
          <a:p>
            <a:r>
              <a:rPr lang="en-US" sz="1800" dirty="0">
                <a:latin typeface="Century Gothic (Headings)"/>
              </a:rPr>
              <a:t>1099-NEC</a:t>
            </a:r>
          </a:p>
          <a:p>
            <a:r>
              <a:rPr lang="en-US" sz="1800" dirty="0">
                <a:latin typeface="Century Gothic (Headings)"/>
              </a:rPr>
              <a:t>1099-S</a:t>
            </a:r>
          </a:p>
          <a:p>
            <a:r>
              <a:rPr lang="en-US" sz="1800" dirty="0">
                <a:latin typeface="Century Gothic (Headings)"/>
              </a:rPr>
              <a:t>1099-INT</a:t>
            </a:r>
          </a:p>
          <a:p>
            <a:r>
              <a:rPr lang="en-US" sz="1800" dirty="0">
                <a:latin typeface="Century Gothic (Headings)"/>
              </a:rPr>
              <a:t>1042 and 1042-S (not 1099s, but need to be aware of reporting requirements)</a:t>
            </a:r>
          </a:p>
          <a:p>
            <a:endParaRPr lang="en-US" sz="1800" i="1" dirty="0">
              <a:latin typeface="Century Gothic (Headings)"/>
            </a:endParaRPr>
          </a:p>
          <a:p>
            <a:pPr marL="0" indent="0">
              <a:buNone/>
            </a:pPr>
            <a:r>
              <a:rPr lang="en-US" sz="1500" i="1" dirty="0">
                <a:latin typeface="Century Gothic (Headings)"/>
              </a:rPr>
              <a:t>Additional 1099 Types:  https://www.irs.gov/businesses/small-businesses-self-employed/a-guide-to-information-returns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E38A-8A19-8809-2FFF-35BE1390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30AD-061B-0F84-475F-47916D7B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77" y="731191"/>
            <a:ext cx="9131730" cy="55418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 (Headings)"/>
              </a:rPr>
              <a:t>1099-MISC </a:t>
            </a:r>
            <a:r>
              <a:rPr lang="en-US" sz="3600" b="1" dirty="0">
                <a:solidFill>
                  <a:srgbClr val="FFFF00"/>
                </a:solidFill>
                <a:latin typeface="Century Gothic (Headings)"/>
              </a:rPr>
              <a:t>(Revised form Jan 2024)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E30D2-B018-A08A-2885-021D3960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803565"/>
            <a:ext cx="5592593" cy="47313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BF2DB-496F-F3E8-7368-8A1E9CB8E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036" y="1337491"/>
            <a:ext cx="4936536" cy="4731327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 (Headings)"/>
              </a:rPr>
              <a:t>Payment Types</a:t>
            </a:r>
            <a:r>
              <a:rPr lang="en-US" sz="1800" dirty="0">
                <a:latin typeface="Century Gothic (Headings)"/>
              </a:rPr>
              <a:t>:  miscellaneous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 (Headings)"/>
              </a:rPr>
              <a:t>Amounts to report</a:t>
            </a:r>
            <a:r>
              <a:rPr lang="en-US" sz="1800" dirty="0">
                <a:latin typeface="Century Gothic (Headings)"/>
              </a:rPr>
              <a:t>:  $600 or more per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 (Headings)"/>
              </a:rPr>
              <a:t>Due to Recipient:  </a:t>
            </a:r>
            <a:r>
              <a:rPr lang="en-US" sz="1800" dirty="0">
                <a:latin typeface="Century Gothic (Headings)"/>
              </a:rPr>
              <a:t>January 31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 (Headings)"/>
              </a:rPr>
              <a:t>Due to IRS:  </a:t>
            </a:r>
            <a:r>
              <a:rPr lang="en-US" sz="1800" dirty="0">
                <a:latin typeface="Century Gothic (Headings)"/>
              </a:rPr>
              <a:t>February 28 (paper); March 31 (electronic)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 (Headings)"/>
              </a:rPr>
              <a:t>Examples:  </a:t>
            </a:r>
            <a:r>
              <a:rPr lang="en-US" sz="1800" dirty="0">
                <a:latin typeface="Century Gothic (Headings)"/>
              </a:rPr>
              <a:t>rent, medical services, lawsuit settlements, royalties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69347-E67D-24C7-48D1-D3793AC5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2EB9DD-3FB3-143A-E6FE-E84835C7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9141"/>
            <a:ext cx="4721736" cy="35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C6305-4ABF-E8CE-199B-0FA2B9191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3713-384B-3267-D6CE-F513D85C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35" y="246591"/>
            <a:ext cx="9905998" cy="1478570"/>
          </a:xfrm>
        </p:spPr>
        <p:txBody>
          <a:bodyPr/>
          <a:lstStyle/>
          <a:p>
            <a:r>
              <a:rPr lang="en-US" sz="3600" b="1" dirty="0">
                <a:latin typeface="Century Gothic (Headings)"/>
              </a:rPr>
              <a:t>1099-NEC </a:t>
            </a:r>
            <a:r>
              <a:rPr lang="en-US" sz="3600" b="1" dirty="0">
                <a:solidFill>
                  <a:srgbClr val="FFFF00"/>
                </a:solidFill>
                <a:latin typeface="Century Gothic (Headings)"/>
              </a:rPr>
              <a:t>(Revised form Jan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84EE-776B-F1D5-65C7-718F474B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82" y="1405364"/>
            <a:ext cx="9349497" cy="4047272"/>
          </a:xfrm>
        </p:spPr>
        <p:txBody>
          <a:bodyPr>
            <a:normAutofit/>
          </a:bodyPr>
          <a:lstStyle/>
          <a:p>
            <a:pPr lvl="1"/>
            <a:r>
              <a:rPr lang="en-US" sz="1800" b="1" dirty="0">
                <a:latin typeface="Century Gothic (Headings)"/>
              </a:rPr>
              <a:t>Payment Types:  </a:t>
            </a:r>
            <a:r>
              <a:rPr lang="en-US" sz="1800" dirty="0">
                <a:latin typeface="Century Gothic (Headings)"/>
              </a:rPr>
              <a:t>non-employee compensation</a:t>
            </a:r>
          </a:p>
          <a:p>
            <a:pPr lvl="1"/>
            <a:r>
              <a:rPr lang="en-US" sz="1800" b="1" dirty="0">
                <a:latin typeface="Century Gothic (Headings)"/>
              </a:rPr>
              <a:t>Amounts to report</a:t>
            </a:r>
            <a:r>
              <a:rPr lang="en-US" sz="1800" dirty="0">
                <a:latin typeface="Century Gothic (Headings)"/>
              </a:rPr>
              <a:t>:  $600 or more per year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Recipient:  </a:t>
            </a:r>
            <a:r>
              <a:rPr lang="en-US" sz="1800" dirty="0">
                <a:latin typeface="Century Gothic (Headings)"/>
              </a:rPr>
              <a:t>January 31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IRS:  </a:t>
            </a:r>
            <a:r>
              <a:rPr lang="en-US" sz="1800" dirty="0">
                <a:latin typeface="Century Gothic (Headings)"/>
              </a:rPr>
              <a:t>January 31</a:t>
            </a:r>
          </a:p>
          <a:p>
            <a:pPr lvl="1"/>
            <a:r>
              <a:rPr lang="en-US" sz="1800" b="1" dirty="0">
                <a:latin typeface="Century Gothic (Headings)"/>
              </a:rPr>
              <a:t>Examples:  </a:t>
            </a:r>
            <a:r>
              <a:rPr lang="en-US" sz="1800" dirty="0">
                <a:latin typeface="Century Gothic (Headings)"/>
              </a:rPr>
              <a:t>most general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CF41-6392-3483-5020-AF2D7651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3DFB3166-5933-BA25-306B-15AD42AC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63" y="3526359"/>
            <a:ext cx="5554934" cy="26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372E4-5274-13E4-DB1A-460BCE724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A3B-20D9-404D-FC2A-DE736520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34" y="291196"/>
            <a:ext cx="9905998" cy="1478570"/>
          </a:xfrm>
        </p:spPr>
        <p:txBody>
          <a:bodyPr/>
          <a:lstStyle/>
          <a:p>
            <a:r>
              <a:rPr lang="en-US" sz="3600" b="1" dirty="0">
                <a:latin typeface="Century Gothic (Headings)"/>
              </a:rPr>
              <a:t>1099-S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C4ED-772E-CF26-37C8-89FE5BDA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36" y="1405364"/>
            <a:ext cx="9349497" cy="4047272"/>
          </a:xfrm>
        </p:spPr>
        <p:txBody>
          <a:bodyPr>
            <a:normAutofit/>
          </a:bodyPr>
          <a:lstStyle/>
          <a:p>
            <a:pPr lvl="1"/>
            <a:r>
              <a:rPr lang="en-US" sz="1800" b="1" dirty="0">
                <a:latin typeface="Century Gothic (Headings)"/>
              </a:rPr>
              <a:t>Payment Types:  </a:t>
            </a:r>
            <a:r>
              <a:rPr lang="en-US" sz="1800" dirty="0">
                <a:latin typeface="Century Gothic (Headings)"/>
              </a:rPr>
              <a:t>gross proceeds from real estate transactions</a:t>
            </a:r>
          </a:p>
          <a:p>
            <a:pPr lvl="1"/>
            <a:r>
              <a:rPr lang="en-US" sz="1800" b="1" dirty="0">
                <a:latin typeface="Century Gothic (Headings)"/>
              </a:rPr>
              <a:t>Amounts to report:  </a:t>
            </a:r>
            <a:r>
              <a:rPr lang="en-US" sz="1800" dirty="0">
                <a:latin typeface="Century Gothic (Headings)"/>
              </a:rPr>
              <a:t>$600 or more per year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Recipient:  </a:t>
            </a:r>
            <a:r>
              <a:rPr lang="en-US" sz="1800" dirty="0">
                <a:latin typeface="Century Gothic (Headings)"/>
              </a:rPr>
              <a:t>February 15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IRS:  </a:t>
            </a:r>
            <a:r>
              <a:rPr lang="en-US" sz="1800" dirty="0">
                <a:latin typeface="Century Gothic (Headings)"/>
              </a:rPr>
              <a:t>February 28 (paper); March 31 (electronic)</a:t>
            </a:r>
          </a:p>
          <a:p>
            <a:pPr lvl="1"/>
            <a:r>
              <a:rPr lang="en-US" sz="1800" b="1" dirty="0">
                <a:latin typeface="Century Gothic (Headings)"/>
              </a:rPr>
              <a:t>Example:  </a:t>
            </a:r>
            <a:r>
              <a:rPr lang="en-US" sz="1800" dirty="0">
                <a:latin typeface="Century Gothic (Headings)"/>
              </a:rPr>
              <a:t>land purchased directly from individuals</a:t>
            </a:r>
            <a:br>
              <a:rPr lang="en-US" sz="1800" dirty="0">
                <a:latin typeface="Century Gothic (Headings)"/>
              </a:rPr>
            </a:br>
            <a:endParaRPr lang="en-US" sz="1800" dirty="0">
              <a:latin typeface="Century Gothic (Headings)"/>
            </a:endParaRPr>
          </a:p>
          <a:p>
            <a:pPr marL="457200" lvl="1" indent="0">
              <a:buNone/>
            </a:pPr>
            <a:r>
              <a:rPr lang="en-US" sz="1800" i="1" dirty="0">
                <a:latin typeface="Century Gothic (Headings)"/>
              </a:rPr>
              <a:t>No updates to1099-S Form for January 2024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59F75-F1B7-E461-4620-40C1D217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F0CD-0B00-D8DE-0E77-8234C69B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8DAD-76F2-826A-464D-1054AEA0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88" y="235440"/>
            <a:ext cx="9905998" cy="1478570"/>
          </a:xfrm>
        </p:spPr>
        <p:txBody>
          <a:bodyPr/>
          <a:lstStyle/>
          <a:p>
            <a:r>
              <a:rPr lang="en-US" sz="3600" b="1" dirty="0">
                <a:latin typeface="Century Gothic (Headings)"/>
              </a:rPr>
              <a:t>1099-INT </a:t>
            </a:r>
            <a:r>
              <a:rPr lang="en-US" sz="3600" b="1" dirty="0">
                <a:solidFill>
                  <a:srgbClr val="FFFF00"/>
                </a:solidFill>
                <a:latin typeface="Century Gothic (Headings)"/>
              </a:rPr>
              <a:t>(Revised form Jan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1569-5B20-1C6E-6224-57BE1FB6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42" y="1405364"/>
            <a:ext cx="5086990" cy="4047272"/>
          </a:xfrm>
        </p:spPr>
        <p:txBody>
          <a:bodyPr>
            <a:normAutofit/>
          </a:bodyPr>
          <a:lstStyle/>
          <a:p>
            <a:pPr lvl="1"/>
            <a:r>
              <a:rPr lang="en-US" sz="1800" b="1" dirty="0">
                <a:latin typeface="Century Gothic (Headings)"/>
              </a:rPr>
              <a:t>Amounts to report:  </a:t>
            </a:r>
            <a:r>
              <a:rPr lang="en-US" sz="1800" dirty="0">
                <a:latin typeface="Century Gothic (Headings)"/>
              </a:rPr>
              <a:t>$10 or more per year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Recipient:  </a:t>
            </a:r>
            <a:r>
              <a:rPr lang="en-US" sz="1800" dirty="0">
                <a:latin typeface="Century Gothic (Headings)"/>
              </a:rPr>
              <a:t>January 31</a:t>
            </a:r>
          </a:p>
          <a:p>
            <a:pPr lvl="1"/>
            <a:r>
              <a:rPr lang="en-US" sz="1800" b="1" dirty="0">
                <a:latin typeface="Century Gothic (Headings)"/>
              </a:rPr>
              <a:t>Due to IRS:  </a:t>
            </a:r>
            <a:r>
              <a:rPr lang="en-US" sz="1800" dirty="0">
                <a:latin typeface="Century Gothic (Headings)"/>
              </a:rPr>
              <a:t>February 28 (paper); March 31 (electronic)</a:t>
            </a:r>
          </a:p>
          <a:p>
            <a:pPr lvl="1"/>
            <a:r>
              <a:rPr lang="en-US" sz="1800" b="1" dirty="0">
                <a:latin typeface="Century Gothic (Headings)"/>
              </a:rPr>
              <a:t>Example:  </a:t>
            </a:r>
            <a:r>
              <a:rPr lang="en-US" sz="1800" dirty="0">
                <a:latin typeface="Century Gothic (Headings)"/>
              </a:rPr>
              <a:t>interest accrued on county invested funds held by courts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F6F36-636C-C16D-7EA6-2F6D9A38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01E4AF89-06C7-97D7-2C86-12EDF1C3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9" y="1450694"/>
            <a:ext cx="4702242" cy="32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FC40-C2B2-95D4-FC3B-108164E1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03" y="275148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Reporting to the 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AB36-CCF0-1E32-418E-43C10EDB8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103" y="1402746"/>
            <a:ext cx="4795682" cy="48315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u="sng" dirty="0">
                <a:latin typeface="Century Gothic (Headings)"/>
              </a:rPr>
              <a:t>ELECTRONIC FILING</a:t>
            </a:r>
            <a:r>
              <a:rPr lang="en-US" sz="2900" b="1" dirty="0">
                <a:latin typeface="Century Gothic (Headings)"/>
              </a:rPr>
              <a:t>  </a:t>
            </a:r>
          </a:p>
          <a:p>
            <a:r>
              <a:rPr lang="en-US" sz="2900" dirty="0">
                <a:latin typeface="Century Gothic (Headings)"/>
              </a:rPr>
              <a:t>Required if filing </a:t>
            </a:r>
            <a:r>
              <a:rPr lang="en-US" sz="2900" b="1" dirty="0">
                <a:latin typeface="Century Gothic (Headings)"/>
              </a:rPr>
              <a:t>10 or more.</a:t>
            </a:r>
          </a:p>
          <a:p>
            <a:r>
              <a:rPr lang="en-US" sz="2900" dirty="0">
                <a:latin typeface="Century Gothic (Headings)"/>
              </a:rPr>
              <a:t>Electronic filing options: </a:t>
            </a:r>
            <a:br>
              <a:rPr lang="en-US" sz="2900" b="1" dirty="0">
                <a:latin typeface="Century Gothic (Headings)"/>
              </a:rPr>
            </a:br>
            <a:r>
              <a:rPr lang="en-US" sz="1000" b="1" dirty="0">
                <a:latin typeface="Century Gothic (Headings)"/>
              </a:rPr>
              <a:t> </a:t>
            </a:r>
            <a:br>
              <a:rPr lang="en-US" sz="2900" dirty="0">
                <a:latin typeface="Century Gothic (Headings)"/>
              </a:rPr>
            </a:br>
            <a:r>
              <a:rPr lang="en-US" sz="2900" b="1" dirty="0">
                <a:latin typeface="Century Gothic (Headings)"/>
              </a:rPr>
              <a:t>FIRE </a:t>
            </a:r>
            <a:r>
              <a:rPr lang="en-US" sz="2900" dirty="0">
                <a:latin typeface="Century Gothic (Headings)"/>
              </a:rPr>
              <a:t>(filing information return electronically) system filing via output from your AP system or other software.</a:t>
            </a:r>
            <a:br>
              <a:rPr lang="en-US" sz="2900" dirty="0">
                <a:latin typeface="Century Gothic (Headings)"/>
              </a:rPr>
            </a:br>
            <a:r>
              <a:rPr lang="en-US" sz="1000" dirty="0">
                <a:latin typeface="Century Gothic (Headings)"/>
              </a:rPr>
              <a:t> </a:t>
            </a:r>
            <a:br>
              <a:rPr lang="en-US" sz="2900" dirty="0">
                <a:latin typeface="Century Gothic (Headings)"/>
              </a:rPr>
            </a:br>
            <a:r>
              <a:rPr lang="en-US" sz="2900" b="1" dirty="0">
                <a:latin typeface="Century Gothic (Headings)"/>
              </a:rPr>
              <a:t>IRIS</a:t>
            </a:r>
            <a:r>
              <a:rPr lang="en-US" sz="2900" dirty="0">
                <a:latin typeface="Century Gothic (Headings)"/>
              </a:rPr>
              <a:t> (Information Returns Intake System) filing via CSV template and is available for all 1099 types</a:t>
            </a:r>
            <a:br>
              <a:rPr lang="en-US" sz="2900" dirty="0">
                <a:latin typeface="Century Gothic (Headings)"/>
              </a:rPr>
            </a:br>
            <a:r>
              <a:rPr lang="en-US" sz="1000" dirty="0">
                <a:latin typeface="Century Gothic (Headings)"/>
              </a:rPr>
              <a:t> </a:t>
            </a:r>
            <a:endParaRPr lang="en-US" sz="2900" dirty="0">
              <a:latin typeface="Century Gothic (Headings)"/>
            </a:endParaRPr>
          </a:p>
          <a:p>
            <a:r>
              <a:rPr lang="en-US" sz="2900" b="1" dirty="0">
                <a:latin typeface="Century Gothic (Headings)"/>
              </a:rPr>
              <a:t>Third-party filer </a:t>
            </a:r>
            <a:r>
              <a:rPr lang="en-US" sz="2900" dirty="0">
                <a:latin typeface="Century Gothic (Headings)"/>
              </a:rPr>
              <a:t>– hire entity </a:t>
            </a:r>
            <a:r>
              <a:rPr lang="en-US" sz="2900">
                <a:latin typeface="Century Gothic (Headings)"/>
              </a:rPr>
              <a:t>to file </a:t>
            </a:r>
            <a:r>
              <a:rPr lang="en-US" sz="2900" dirty="0">
                <a:latin typeface="Century Gothic (Headings)"/>
              </a:rPr>
              <a:t>1099s on your behalf.</a:t>
            </a:r>
            <a:br>
              <a:rPr lang="en-US" sz="2900" dirty="0">
                <a:latin typeface="Century Gothic (Headings)"/>
              </a:rPr>
            </a:br>
            <a:br>
              <a:rPr lang="en-US" sz="2900" dirty="0">
                <a:latin typeface="Century Gothic (Headings)"/>
              </a:rPr>
            </a:br>
            <a:r>
              <a:rPr lang="en-US" sz="2200" dirty="0">
                <a:latin typeface="Century Gothic (Headings)"/>
              </a:rPr>
              <a:t>***Extensions requests (Form 8809) not eligible due to hardship related to new filing process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B71CC-7AE2-C72E-4C81-C449D69A8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333" y="1416898"/>
            <a:ext cx="5981972" cy="5453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latin typeface="Century Gothic (Headings)"/>
              </a:rPr>
              <a:t>PAPER FILING</a:t>
            </a:r>
          </a:p>
          <a:p>
            <a:r>
              <a:rPr lang="en-US" sz="1800" dirty="0">
                <a:latin typeface="Century Gothic (Headings)"/>
              </a:rPr>
              <a:t>Can only be used when filing </a:t>
            </a:r>
            <a:r>
              <a:rPr lang="en-US" sz="1800" b="1" dirty="0">
                <a:latin typeface="Century Gothic (Headings)"/>
              </a:rPr>
              <a:t>10 or less </a:t>
            </a:r>
            <a:r>
              <a:rPr lang="en-US" sz="1800" dirty="0">
                <a:latin typeface="Century Gothic (Headings)"/>
              </a:rPr>
              <a:t>(calculated by aggregating all information returns). </a:t>
            </a:r>
          </a:p>
          <a:p>
            <a:r>
              <a:rPr lang="en-US" sz="1800" dirty="0">
                <a:latin typeface="Century Gothic (Headings)"/>
              </a:rPr>
              <a:t>Use Form 1096 to report summary of 1099 information being submitted.</a:t>
            </a:r>
          </a:p>
          <a:p>
            <a:r>
              <a:rPr lang="en-US" sz="1800" dirty="0">
                <a:latin typeface="Century Gothic (Headings)"/>
              </a:rPr>
              <a:t>Include Copy A of each 1099 form.</a:t>
            </a:r>
          </a:p>
          <a:p>
            <a:r>
              <a:rPr lang="en-US" sz="1800" dirty="0">
                <a:latin typeface="Century Gothic (Headings)"/>
              </a:rPr>
              <a:t>Format must meet requirements, per instructions on the form.</a:t>
            </a:r>
          </a:p>
          <a:p>
            <a:r>
              <a:rPr lang="en-US" sz="1800" dirty="0">
                <a:latin typeface="Century Gothic (Headings)"/>
              </a:rPr>
              <a:t>Mailed to IRS.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C6A32-4C18-9795-98E5-762519C9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2950-08DB-3F20-2280-5BCE272B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2" y="258797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Electronic Filing via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2AFB-BDF9-331D-2039-850455A48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19" y="1356482"/>
            <a:ext cx="10113255" cy="366183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Century Gothic (Headings)"/>
              </a:rPr>
              <a:t>Must apply for an Information Return (IR) Application to receive a transmitter control code (TCC</a:t>
            </a:r>
            <a:r>
              <a:rPr lang="en-US" sz="2600">
                <a:latin typeface="Century Gothic (Headings)"/>
              </a:rPr>
              <a:t>). </a:t>
            </a:r>
          </a:p>
          <a:p>
            <a:r>
              <a:rPr lang="en-US" sz="2600">
                <a:latin typeface="Century Gothic (Headings)"/>
              </a:rPr>
              <a:t>Two </a:t>
            </a:r>
            <a:r>
              <a:rPr lang="en-US" sz="2600" dirty="0">
                <a:latin typeface="Century Gothic (Headings)"/>
              </a:rPr>
              <a:t>different roles:</a:t>
            </a:r>
            <a:br>
              <a:rPr lang="en-US" sz="2600" dirty="0">
                <a:latin typeface="Century Gothic (Headings)"/>
              </a:rPr>
            </a:br>
            <a:r>
              <a:rPr lang="en-US" sz="2600" b="1" i="1" u="sng" dirty="0">
                <a:latin typeface="Century Gothic (Headings)"/>
              </a:rPr>
              <a:t>Transmitter</a:t>
            </a:r>
            <a:r>
              <a:rPr lang="en-US" sz="2600" i="1" u="sng" dirty="0">
                <a:latin typeface="Century Gothic (Headings)"/>
              </a:rPr>
              <a:t>:</a:t>
            </a:r>
            <a:r>
              <a:rPr lang="en-US" sz="2600" i="1" dirty="0">
                <a:latin typeface="Century Gothic (Headings)"/>
              </a:rPr>
              <a:t> </a:t>
            </a:r>
            <a:r>
              <a:rPr lang="en-US" sz="2600" dirty="0">
                <a:latin typeface="Century Gothic (Headings)"/>
              </a:rPr>
              <a:t>a third-party sending returns on behalf of another business or an organization that transmits your own company AND for another business.</a:t>
            </a:r>
            <a:br>
              <a:rPr lang="en-US" sz="2600" dirty="0">
                <a:latin typeface="Century Gothic (Headings)"/>
              </a:rPr>
            </a:br>
            <a:r>
              <a:rPr lang="en-US" sz="2600" b="1" i="1" u="sng" dirty="0">
                <a:latin typeface="Century Gothic (Headings)"/>
              </a:rPr>
              <a:t>Issuer</a:t>
            </a:r>
            <a:r>
              <a:rPr lang="en-US" sz="2600" b="1" i="1" dirty="0">
                <a:latin typeface="Century Gothic (Headings)"/>
              </a:rPr>
              <a:t>:  </a:t>
            </a:r>
            <a:r>
              <a:rPr lang="en-US" sz="2600" dirty="0">
                <a:latin typeface="Century Gothic (Headings)"/>
              </a:rPr>
              <a:t>a business filing their own information returns only.</a:t>
            </a:r>
          </a:p>
          <a:p>
            <a:r>
              <a:rPr lang="en-US" sz="2600" dirty="0">
                <a:latin typeface="Century Gothic (Headings)"/>
              </a:rPr>
              <a:t>Must sign-in with an ID.me account.</a:t>
            </a:r>
            <a:endParaRPr lang="en-US" sz="2600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A2E28-5D2D-F0F6-2B4C-36A056BCAA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5535" y="4002853"/>
            <a:ext cx="5906650" cy="24197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0EDA1-ED30-D800-C66E-EA9B6E0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8763-A7AB-BAD9-1E65-F66D5F27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17" y="264180"/>
            <a:ext cx="11326360" cy="14785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 (Headings)"/>
              </a:rPr>
              <a:t>Electronic Filing via FIRE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0623-5444-70D6-B500-106415C8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017" y="1343275"/>
            <a:ext cx="6584153" cy="529342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latin typeface="Century Gothic (Headings)"/>
              </a:rPr>
              <a:t>File is typically generated from AP system or other software. Upload files are very technical and would be very difficult to manually create.</a:t>
            </a:r>
          </a:p>
          <a:p>
            <a:r>
              <a:rPr lang="en-US" sz="2900" dirty="0">
                <a:latin typeface="Century Gothic (Headings)"/>
              </a:rPr>
              <a:t>Can submit test files, prior to loading, but must create a new account on the test site using your existing TCC.</a:t>
            </a:r>
            <a:br>
              <a:rPr lang="en-US" sz="2900" dirty="0">
                <a:latin typeface="Century Gothic (Headings)"/>
              </a:rPr>
            </a:br>
            <a:br>
              <a:rPr lang="en-US" sz="2900" dirty="0">
                <a:latin typeface="Century Gothic (Headings)"/>
              </a:rPr>
            </a:br>
            <a:r>
              <a:rPr lang="en-US" sz="2900" dirty="0">
                <a:latin typeface="Century Gothic (Headings)"/>
              </a:rPr>
              <a:t>Test Link:  </a:t>
            </a:r>
            <a:r>
              <a:rPr lang="en-US" sz="2900" dirty="0">
                <a:latin typeface="Century Gothic (Headings)"/>
                <a:hlinkClick r:id="rId2"/>
              </a:rPr>
              <a:t>https://fire.test.irs.gov/</a:t>
            </a:r>
            <a:br>
              <a:rPr lang="en-US" sz="2900" dirty="0">
                <a:latin typeface="Century Gothic (Headings)"/>
              </a:rPr>
            </a:br>
            <a:r>
              <a:rPr lang="en-US" sz="2900" dirty="0">
                <a:latin typeface="Century Gothic (Headings)"/>
              </a:rPr>
              <a:t>Production Link: </a:t>
            </a:r>
            <a:r>
              <a:rPr lang="en-US" sz="2900" dirty="0">
                <a:latin typeface="Century Gothic (Headings)"/>
                <a:hlinkClick r:id="rId3"/>
              </a:rPr>
              <a:t>https://fire.irs.gov/</a:t>
            </a:r>
            <a:br>
              <a:rPr lang="en-US" sz="2900" dirty="0">
                <a:latin typeface="Century Gothic (Headings)"/>
              </a:rPr>
            </a:br>
            <a:endParaRPr lang="en-US" sz="2900" dirty="0">
              <a:latin typeface="Century Gothic (Headings)"/>
            </a:endParaRPr>
          </a:p>
          <a:p>
            <a:pPr>
              <a:spcBef>
                <a:spcPts val="0"/>
              </a:spcBef>
            </a:pPr>
            <a:r>
              <a:rPr lang="en-US" sz="2900" dirty="0">
                <a:latin typeface="Century Gothic (Headings)"/>
              </a:rPr>
              <a:t>Users can complete the following Tasks using FIRE: </a:t>
            </a:r>
            <a:br>
              <a:rPr lang="en-US" sz="2900" dirty="0">
                <a:latin typeface="Century Gothic (Headings)"/>
              </a:rPr>
            </a:br>
            <a:r>
              <a:rPr lang="en-US" sz="2900" i="1" dirty="0">
                <a:latin typeface="Century Gothic (Headings)"/>
              </a:rPr>
              <a:t>- </a:t>
            </a:r>
            <a:r>
              <a:rPr lang="en-US" sz="2900" i="1" kern="100" dirty="0">
                <a:effectLst/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Send Information Returns </a:t>
            </a:r>
            <a:br>
              <a:rPr lang="en-US" sz="2900" i="1" kern="100" dirty="0">
                <a:effectLst/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i="1" kern="100" dirty="0">
                <a:effectLst/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- Check File Status </a:t>
            </a:r>
            <a:br>
              <a:rPr lang="en-US" sz="2900" i="1" kern="100" dirty="0">
                <a:effectLst/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i="1" kern="100" dirty="0">
                <a:effectLst/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- Extension of Time Request</a:t>
            </a:r>
          </a:p>
          <a:p>
            <a:r>
              <a:rPr lang="en-US" sz="2900" dirty="0">
                <a:latin typeface="Century Gothic (Headings)"/>
              </a:rPr>
              <a:t>Easy to use, IF everything works.</a:t>
            </a:r>
          </a:p>
          <a:p>
            <a:r>
              <a:rPr lang="en-US" sz="2900" dirty="0">
                <a:latin typeface="Century Gothic (Headings)"/>
              </a:rPr>
              <a:t>Specifications are listed in </a:t>
            </a:r>
            <a:r>
              <a:rPr lang="en-US" sz="2900" dirty="0">
                <a:latin typeface="Century Gothic (Headings)"/>
                <a:hlinkClick r:id="rId4"/>
              </a:rPr>
              <a:t>IRS Publication 1220</a:t>
            </a:r>
            <a:r>
              <a:rPr lang="en-US" sz="2900" dirty="0">
                <a:latin typeface="Century Gothic (Headings)"/>
              </a:rPr>
              <a:t>.</a:t>
            </a:r>
            <a:br>
              <a:rPr lang="en-US" sz="2900" dirty="0">
                <a:latin typeface="Century Gothic (Headings)"/>
              </a:rPr>
            </a:br>
            <a:endParaRPr lang="en-US" sz="2900" dirty="0">
              <a:latin typeface="Century Gothic (Headings)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B192E9-ECFF-964A-9E5F-AE4EBA9E18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B213-60C0-DDED-C602-25458753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273E46-C37C-6FEC-5790-0A471597D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527" y="1629902"/>
            <a:ext cx="2953369" cy="40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0BAD4-A3E2-0C5C-A8BC-B03DED28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53D41-5726-8924-CD5C-9D5129A6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630" y="1187137"/>
            <a:ext cx="4724304" cy="40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A63C-E90E-B840-8098-5D58355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51" y="21772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Electronic Filing via IRIS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E919-B66B-A8F9-C0B6-D8683C67F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589" y="1319967"/>
            <a:ext cx="4702651" cy="482435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latin typeface="Century Gothic (Headings)"/>
              </a:rPr>
              <a:t>IRIS was created as a result of the Taxpayer First Act and was developed to provide a free online method for taxpayers to electronically file forms. </a:t>
            </a:r>
          </a:p>
          <a:p>
            <a:r>
              <a:rPr lang="en-US" sz="2900" dirty="0">
                <a:latin typeface="Century Gothic (Headings)"/>
              </a:rPr>
              <a:t>Must apply for an IRIS Taxpayer Portal TCC to use online system.</a:t>
            </a:r>
          </a:p>
          <a:p>
            <a:r>
              <a:rPr lang="en-US" sz="2900" dirty="0">
                <a:latin typeface="Century Gothic (Headings)"/>
              </a:rPr>
              <a:t>Users can either enter data, upload a CSV file, or use an Application 2 Application (A2A) software for filing 1099s.</a:t>
            </a:r>
          </a:p>
          <a:p>
            <a:r>
              <a:rPr lang="en-US" sz="2900" dirty="0">
                <a:latin typeface="Century Gothic (Headings)"/>
              </a:rPr>
              <a:t>Can file up to 100 returns at a time, unless using A2A (limit of 100MB file).</a:t>
            </a:r>
          </a:p>
          <a:p>
            <a:r>
              <a:rPr lang="en-US" sz="2900" dirty="0">
                <a:latin typeface="Century Gothic (Headings)"/>
              </a:rPr>
              <a:t>Specifications are listed in </a:t>
            </a:r>
            <a:r>
              <a:rPr lang="en-US" sz="2900" dirty="0">
                <a:latin typeface="Century Gothic (Headings)"/>
                <a:hlinkClick r:id="rId2"/>
              </a:rPr>
              <a:t>IRS Publication 5717</a:t>
            </a:r>
            <a:r>
              <a:rPr lang="en-US" sz="2900" dirty="0">
                <a:latin typeface="Century Gothic (Headings)"/>
              </a:rPr>
              <a:t> and </a:t>
            </a:r>
            <a:r>
              <a:rPr lang="en-US" sz="2900" dirty="0">
                <a:latin typeface="Century Gothic (Headings)"/>
                <a:hlinkClick r:id="rId3"/>
              </a:rPr>
              <a:t>5718</a:t>
            </a:r>
            <a:r>
              <a:rPr lang="en-US" sz="2900" dirty="0">
                <a:latin typeface="Century Gothic (Headings)"/>
              </a:rPr>
              <a:t> (for A2A)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81110B-01B8-328A-77CB-C31B51BED0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4109F-62B6-75F8-F968-B2B01DF6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9F9DFC-B0BB-0470-0989-643E10AA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80692"/>
            <a:ext cx="4428265" cy="30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B970-C0FC-267C-F0C2-CF5C5EA2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93" y="235440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IRIS Formatting – 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6DBA-C4A9-18C2-0805-097C50BF6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756" y="1331118"/>
            <a:ext cx="9249228" cy="419576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Century Gothic (Headings)"/>
              </a:rPr>
              <a:t>The formatting is VERY specific with the CSV upload. </a:t>
            </a:r>
          </a:p>
          <a:p>
            <a:r>
              <a:rPr lang="en-US" sz="2600" dirty="0">
                <a:latin typeface="Century Gothic (Headings)"/>
              </a:rPr>
              <a:t>Download the specific file template for each 1099 type, not just the general instructions. Link: </a:t>
            </a:r>
            <a:r>
              <a:rPr lang="en-US" sz="2600" dirty="0">
                <a:latin typeface="Century Gothic (Headings)"/>
                <a:hlinkClick r:id="rId2"/>
              </a:rPr>
              <a:t>https://la.www4.irs.gov/irportal/tfa1099/formattingguidelines/</a:t>
            </a:r>
            <a:br>
              <a:rPr lang="en-US" sz="2600" dirty="0">
                <a:latin typeface="Century Gothic (Headings)"/>
              </a:rPr>
            </a:br>
            <a:br>
              <a:rPr lang="en-US" sz="2600" dirty="0">
                <a:latin typeface="Century Gothic (Headings)"/>
              </a:rPr>
            </a:br>
            <a:br>
              <a:rPr lang="en-US" sz="2600" dirty="0">
                <a:latin typeface="Century Gothic (Headings)"/>
              </a:rPr>
            </a:br>
            <a:br>
              <a:rPr lang="en-US" sz="2600" dirty="0">
                <a:latin typeface="Century Gothic (Headings)"/>
              </a:rPr>
            </a:br>
            <a:br>
              <a:rPr lang="en-US" sz="2600" dirty="0">
                <a:latin typeface="Century Gothic (Headings)"/>
              </a:rPr>
            </a:br>
            <a:br>
              <a:rPr lang="en-US" sz="2600" dirty="0">
                <a:latin typeface="Century Gothic (Headings)"/>
              </a:rPr>
            </a:br>
            <a:endParaRPr lang="en-US" sz="2600" dirty="0">
              <a:latin typeface="Century Gothic (Headings)"/>
            </a:endParaRPr>
          </a:p>
          <a:p>
            <a:pPr marL="0" indent="0">
              <a:buNone/>
            </a:pPr>
            <a:br>
              <a:rPr lang="en-US" sz="2600" dirty="0">
                <a:latin typeface="Century Gothic (Headings)"/>
              </a:rPr>
            </a:br>
            <a:endParaRPr lang="en-US" sz="2600" dirty="0">
              <a:latin typeface="Century Gothic (Headings)"/>
            </a:endParaRPr>
          </a:p>
          <a:p>
            <a:r>
              <a:rPr lang="en-US" sz="2600" dirty="0">
                <a:latin typeface="Century Gothic (Headings)"/>
              </a:rPr>
              <a:t>Save the template as spreadsheet and then copy/paste to a CSV file. </a:t>
            </a:r>
          </a:p>
          <a:p>
            <a:r>
              <a:rPr lang="en-US" sz="2600" dirty="0">
                <a:latin typeface="Century Gothic (Headings)"/>
              </a:rPr>
              <a:t>Create a personalized template with your payer information saved on 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36E7E-490B-77C7-25C1-6E3F063A4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52019" y="2629846"/>
            <a:ext cx="4500810" cy="17905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0F905-31AE-C385-B158-7505DDD6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1121D-4125-A739-78FA-05F6E028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37CF-5181-6113-BA90-B76DB375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258620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IRIS – Submitting TO 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F671-B6EF-532E-F08E-EAE0FEBBD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737190"/>
            <a:ext cx="9249228" cy="41957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F00E3-0D61-4BA7-DC4C-5EFFE8A6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1328877"/>
            <a:ext cx="9404723" cy="420024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Uploading to IRIS, does not mean you submitted the forms to the IRS.</a:t>
            </a:r>
            <a:br>
              <a:rPr lang="en-US" sz="1800" dirty="0">
                <a:latin typeface="Century Gothic (Headings)"/>
              </a:rPr>
            </a:br>
            <a:br>
              <a:rPr lang="en-US" sz="1800" dirty="0">
                <a:latin typeface="Century Gothic (Headings)"/>
              </a:rPr>
            </a:br>
            <a:br>
              <a:rPr lang="en-US" sz="1800" dirty="0">
                <a:latin typeface="Century Gothic (Headings)"/>
              </a:rPr>
            </a:br>
            <a:br>
              <a:rPr lang="en-US" sz="1800" dirty="0">
                <a:latin typeface="Century Gothic (Headings)"/>
              </a:rPr>
            </a:br>
            <a:endParaRPr lang="en-US" sz="1800" dirty="0">
              <a:latin typeface="Century Gothic (Headings)"/>
            </a:endParaRPr>
          </a:p>
          <a:p>
            <a:endParaRPr lang="en-US" sz="1800" dirty="0">
              <a:latin typeface="Century Gothic (Headings)"/>
            </a:endParaRPr>
          </a:p>
          <a:p>
            <a:pPr marL="0" indent="0">
              <a:buNone/>
            </a:pPr>
            <a:endParaRPr lang="en-US" sz="1800" dirty="0">
              <a:latin typeface="Century Gothic (Headings)"/>
            </a:endParaRPr>
          </a:p>
          <a:p>
            <a:r>
              <a:rPr lang="en-US" sz="1800" dirty="0">
                <a:latin typeface="Century Gothic (Headings)"/>
              </a:rPr>
              <a:t>Submitting forms to the IRS, does not mean the forms were accepted by the IRS.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7F6F-B762-139C-4DDC-2A804049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AA4CF-07BC-3EEF-41EB-D8089BAA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94" y="1868646"/>
            <a:ext cx="5156747" cy="1764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AA487-0895-0EA1-93A5-45398ED3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60" y="4532423"/>
            <a:ext cx="7147532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9BF2-75A8-DDDB-A854-503F629E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93" y="32751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IRIS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2010-F03D-7394-DF66-4853783AD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793" y="1371580"/>
            <a:ext cx="4878389" cy="354171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Century Gothic (Headings)"/>
              </a:rPr>
              <a:t>There was a learning curve using IRIS.</a:t>
            </a:r>
          </a:p>
          <a:p>
            <a:r>
              <a:rPr lang="en-US" sz="1800" dirty="0">
                <a:latin typeface="Century Gothic (Headings)"/>
              </a:rPr>
              <a:t>A2A solution was not available to use with our AP software – maybe next year?</a:t>
            </a:r>
          </a:p>
          <a:p>
            <a:r>
              <a:rPr lang="en-US" sz="1800" dirty="0">
                <a:latin typeface="Century Gothic (Headings)"/>
              </a:rPr>
              <a:t>The submitting/upload process was challenging with the CSV file.</a:t>
            </a:r>
          </a:p>
          <a:p>
            <a:r>
              <a:rPr lang="en-US" sz="1800" dirty="0">
                <a:latin typeface="Century Gothic (Headings)"/>
              </a:rPr>
              <a:t>The enter data option is easy, if filling a limited number of 1099s.</a:t>
            </a:r>
          </a:p>
          <a:p>
            <a:r>
              <a:rPr lang="en-US" sz="1800" dirty="0">
                <a:latin typeface="Century Gothic (Headings)"/>
              </a:rPr>
              <a:t>1099 Corrections could be easier in IRIS, than FIRE.</a:t>
            </a:r>
          </a:p>
          <a:p>
            <a:r>
              <a:rPr lang="en-US" sz="1800" dirty="0">
                <a:latin typeface="Century Gothic (Headings)"/>
              </a:rPr>
              <a:t>Year 2 should be better</a:t>
            </a:r>
            <a:r>
              <a:rPr lang="en-US" sz="1800" dirty="0">
                <a:latin typeface="Century Gothic (Headings)"/>
                <a:cs typeface="Arial" panose="020B0604020202020204" pitchFamily="34" charset="0"/>
              </a:rPr>
              <a:t>?!?!?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66912-510D-C6E3-A6A1-8D82F490E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CED7E-66B7-E2E9-5730-2DDF5EC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DE64C-FEFE-DB38-E646-02A782DC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517355"/>
            <a:ext cx="4735151" cy="32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F258-24F4-61F4-16FB-5F1CE67D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19" y="26316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Third-party filer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470B-7BE6-EF40-05FE-AD0F0BCC6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542" y="1331118"/>
            <a:ext cx="4793635" cy="41957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Outsource reporting for some or all of your 1099s.</a:t>
            </a:r>
          </a:p>
          <a:p>
            <a:r>
              <a:rPr lang="en-US" sz="1800" dirty="0">
                <a:latin typeface="Century Gothic (Headings)"/>
              </a:rPr>
              <a:t>Some outside audit firms can help.</a:t>
            </a:r>
          </a:p>
          <a:p>
            <a:r>
              <a:rPr lang="en-US" sz="1800" dirty="0">
                <a:latin typeface="Century Gothic (Headings)"/>
              </a:rPr>
              <a:t>Various e-filing companies offer these services online.</a:t>
            </a:r>
          </a:p>
          <a:p>
            <a:r>
              <a:rPr lang="en-US" sz="1800" dirty="0">
                <a:latin typeface="Century Gothic (Headings)"/>
              </a:rPr>
              <a:t>We used </a:t>
            </a:r>
            <a:r>
              <a:rPr lang="en-US" sz="1800" dirty="0">
                <a:latin typeface="Century Gothic (Headings)"/>
                <a:hlinkClick r:id="rId2"/>
              </a:rPr>
              <a:t>https://www.tax1099.com/</a:t>
            </a:r>
            <a:r>
              <a:rPr lang="en-US" sz="1800" dirty="0">
                <a:latin typeface="Century Gothic (Headings)"/>
              </a:rPr>
              <a:t> for filing 1042s this year and may use it for other things in the future.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8B19-A362-5AE8-49C8-3815246FC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718" y="1853248"/>
            <a:ext cx="4396341" cy="42002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8F07A-B9A3-C07A-874C-807C5DE0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66516-ECF9-A897-81F9-78AC9710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59" y="1361478"/>
            <a:ext cx="3270140" cy="30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6E60-D4FF-3DE4-8A03-4857EBAA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35" y="32751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1099</a:t>
            </a:r>
            <a:r>
              <a:rPr lang="en-US" b="1" dirty="0"/>
              <a:t> Follow-ups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31E5-342B-F5C2-04B9-75DE92821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589" y="1411791"/>
            <a:ext cx="4878389" cy="3541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 (Headings)"/>
              </a:rPr>
              <a:t>Returned 1099s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 (Headings)"/>
              </a:rPr>
              <a:t>1099 Corrections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 (Headings)"/>
              </a:rPr>
              <a:t>B-Notice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FFA05-41BA-405B-52B7-0D2F506B1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D0EC0-0579-D1AE-4F87-74BBF50F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468A13E9-AEA7-37D8-F01A-9957781D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411791"/>
            <a:ext cx="4256520" cy="35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2FAD-5AD7-93CB-EF56-A6E1903B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07" y="250134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27EA-347C-28AA-77AA-DF593AD4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523" y="1390445"/>
            <a:ext cx="5764395" cy="423322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Obtain Form W-9, prior to making payment.</a:t>
            </a:r>
          </a:p>
          <a:p>
            <a:r>
              <a:rPr lang="en-US" sz="1800" dirty="0">
                <a:latin typeface="Century Gothic (Headings)"/>
              </a:rPr>
              <a:t>Keep your vendor file current.</a:t>
            </a:r>
          </a:p>
          <a:p>
            <a:r>
              <a:rPr lang="en-US" sz="1800" dirty="0">
                <a:latin typeface="Century Gothic (Headings)"/>
              </a:rPr>
              <a:t>IRS TIN matching before payment and submission to the IRS.</a:t>
            </a:r>
          </a:p>
          <a:p>
            <a:r>
              <a:rPr lang="en-US" sz="1800" dirty="0">
                <a:latin typeface="Century Gothic (Headings)"/>
              </a:rPr>
              <a:t>When in doubt, report payee/payment.</a:t>
            </a:r>
          </a:p>
          <a:p>
            <a:r>
              <a:rPr lang="en-US" sz="1800" dirty="0">
                <a:latin typeface="Century Gothic (Headings)"/>
              </a:rPr>
              <a:t>Have e-filing options and apply for your TCCs early.</a:t>
            </a:r>
          </a:p>
          <a:p>
            <a:r>
              <a:rPr lang="en-US" sz="1800" dirty="0">
                <a:latin typeface="Century Gothic (Headings)"/>
              </a:rPr>
              <a:t>Use your resources.</a:t>
            </a:r>
          </a:p>
          <a:p>
            <a:r>
              <a:rPr lang="en-US" sz="1800" dirty="0">
                <a:latin typeface="Century Gothic (Headings)"/>
              </a:rPr>
              <a:t>Start early and plan for issues.</a:t>
            </a:r>
          </a:p>
          <a:p>
            <a:endParaRPr lang="en-US" sz="1800" dirty="0">
              <a:latin typeface="Century Gothic (Headings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F25AC-7B11-10D3-6EE0-AC9F5B6A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FF63D-DDDF-2EFF-2116-32AFB42D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1" y="1621457"/>
            <a:ext cx="4141604" cy="28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94E3-4E3E-1FD3-9C5F-2FD85921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13" y="31743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1099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4BD0-BF42-58B3-DBE4-AFB26814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56" y="1409318"/>
            <a:ext cx="8946541" cy="419548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IRS Website:  </a:t>
            </a:r>
            <a:r>
              <a:rPr lang="en-US" sz="1800" dirty="0">
                <a:latin typeface="Century Gothic (Headings)"/>
                <a:hlinkClick r:id="rId3"/>
              </a:rPr>
              <a:t>https://www.irs.gov/</a:t>
            </a:r>
            <a:endParaRPr lang="en-US" sz="1800" dirty="0">
              <a:latin typeface="Century Gothic (Headings)"/>
            </a:endParaRPr>
          </a:p>
          <a:p>
            <a:r>
              <a:rPr lang="en-US" sz="1800" dirty="0">
                <a:latin typeface="Century Gothic (Headings)"/>
              </a:rPr>
              <a:t>IRS E-Filing Guidance: </a:t>
            </a:r>
            <a:r>
              <a:rPr lang="en-US" sz="1800" dirty="0">
                <a:latin typeface="Century Gothic (Headings)"/>
                <a:hlinkClick r:id="rId4"/>
              </a:rPr>
              <a:t>https://www.irs.gov/filing/e-file-information-returns</a:t>
            </a:r>
            <a:endParaRPr lang="en-US" sz="1800" dirty="0">
              <a:latin typeface="Century Gothic (Headings)"/>
            </a:endParaRPr>
          </a:p>
          <a:p>
            <a:r>
              <a:rPr lang="en-US" sz="1800" dirty="0">
                <a:latin typeface="Century Gothic (Headings)"/>
              </a:rPr>
              <a:t>Master Guide to Form 1099 Compliance</a:t>
            </a:r>
          </a:p>
          <a:p>
            <a:r>
              <a:rPr lang="en-US" sz="1800" dirty="0">
                <a:latin typeface="Century Gothic (Headings)"/>
              </a:rPr>
              <a:t>Institute of Finance &amp; Management</a:t>
            </a:r>
          </a:p>
          <a:p>
            <a:r>
              <a:rPr lang="en-US" sz="1800" dirty="0">
                <a:latin typeface="Century Gothic (Headings)"/>
              </a:rPr>
              <a:t>External Auditor Firm with tax specialists</a:t>
            </a:r>
          </a:p>
          <a:p>
            <a:r>
              <a:rPr lang="en-US" sz="1800" dirty="0">
                <a:latin typeface="Century Gothic (Headings)"/>
              </a:rPr>
              <a:t>Third party filers</a:t>
            </a:r>
          </a:p>
          <a:p>
            <a:r>
              <a:rPr lang="en-US" sz="1800" dirty="0">
                <a:latin typeface="Century Gothic (Headings)"/>
              </a:rPr>
              <a:t>Contact 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1082A-A174-AA19-3F0F-AAD4C06E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68CBF-01D8-455E-893D-03FA294C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1AE5C-C0E9-4042-8E9E-4D71FF052C25}"/>
              </a:ext>
            </a:extLst>
          </p:cNvPr>
          <p:cNvSpPr/>
          <p:nvPr/>
        </p:nvSpPr>
        <p:spPr>
          <a:xfrm>
            <a:off x="3310184" y="2408280"/>
            <a:ext cx="5014069" cy="1003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42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940A-C3DA-16CB-5819-81F70E41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7712"/>
            <a:ext cx="5934508" cy="73969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 (Headings)"/>
              </a:rPr>
              <a:t>Contact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0C103D-DDB1-FBA0-BA13-8FA3B0AAE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FC16A-14C2-D837-C894-0864C79C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5EEAA-4D43-7032-6782-4D52ED4965A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17612" y="1389566"/>
            <a:ext cx="4636778" cy="3372005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entury Gothic (Headings)"/>
              </a:rPr>
              <a:t>Nate Zinsmeyer</a:t>
            </a:r>
            <a:br>
              <a:rPr lang="en-US" sz="2100" dirty="0">
                <a:latin typeface="Century Gothic (Headings)"/>
              </a:rPr>
            </a:b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Payroll/Operations Manager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Williamson County Auditor’s Office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Ph. # 512-943-1561</a:t>
            </a:r>
            <a:b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nzinsmeyer@wilco.org</a:t>
            </a:r>
            <a:endParaRPr lang="en-US" sz="2100" dirty="0">
              <a:effectLst/>
              <a:latin typeface="Century Gothic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 dirty="0">
                <a:latin typeface="Century Gothic (Headings)"/>
              </a:rPr>
            </a:br>
            <a:r>
              <a:rPr lang="en-US" sz="2100" dirty="0">
                <a:latin typeface="Century Gothic (Headings)"/>
              </a:rPr>
              <a:t>Karen Knightstep</a:t>
            </a:r>
            <a:br>
              <a:rPr lang="en-US" sz="2100" dirty="0">
                <a:latin typeface="Century Gothic (Headings)"/>
              </a:rPr>
            </a:b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Accounts Payable Manager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Williamson County Auditor’s Office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Ph. # 512-943-1563</a:t>
            </a:r>
            <a:b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21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kknightstep@wilco.org</a:t>
            </a:r>
            <a:endParaRPr lang="en-US" sz="2100" dirty="0">
              <a:effectLst/>
              <a:latin typeface="Century Gothic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179B-ADE1-F6FA-70A8-3680D18D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16" y="317434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1099 vs W-2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020B-7AAE-03BD-ADA5-1CEE412B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361570"/>
            <a:ext cx="5790734" cy="49999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i="0" u="none" strike="noStrike" baseline="0" dirty="0">
                <a:latin typeface="Century Gothic (Headings)"/>
              </a:rPr>
              <a:t>Common Law Rules</a:t>
            </a:r>
            <a:r>
              <a:rPr lang="en-US" sz="4500" i="0" u="none" strike="noStrike" baseline="0" dirty="0">
                <a:latin typeface="Century Gothic (Headings)"/>
              </a:rPr>
              <a:t>:  Facts that provide evidence of the degree of control and independence fall into three categories:</a:t>
            </a:r>
            <a:endParaRPr lang="en-US" sz="4500" dirty="0">
              <a:latin typeface="Century Gothic (Headings)"/>
            </a:endParaRPr>
          </a:p>
          <a:p>
            <a:r>
              <a:rPr lang="en-US" sz="4500" b="1" i="0" u="none" strike="noStrike" baseline="0" dirty="0">
                <a:latin typeface="Century Gothic (Headings)"/>
              </a:rPr>
              <a:t>Behavioral Control</a:t>
            </a:r>
            <a:r>
              <a:rPr lang="en-US" sz="4500" i="0" u="none" strike="noStrike" baseline="0" dirty="0">
                <a:latin typeface="Century Gothic (Headings)"/>
              </a:rPr>
              <a:t>:  Does the company control or have the right to control what the worker does and how the worker does his or her job?</a:t>
            </a:r>
          </a:p>
          <a:p>
            <a:r>
              <a:rPr lang="en-US" sz="4500" b="1" i="0" u="none" strike="noStrike" baseline="0" dirty="0">
                <a:latin typeface="Century Gothic (Headings)"/>
              </a:rPr>
              <a:t>Financial Control:  </a:t>
            </a:r>
            <a:r>
              <a:rPr lang="en-US" sz="4500" dirty="0">
                <a:latin typeface="Century Gothic (Headings)"/>
              </a:rPr>
              <a:t>Are the business aspects of the worker’s job controlled by the payer? (these include things like how worker is paid, whether expenses are reimbursed, who provides tools/supplies, etc.).</a:t>
            </a:r>
          </a:p>
          <a:p>
            <a:r>
              <a:rPr lang="en-US" sz="4500" b="1" i="0" u="none" strike="noStrike" baseline="0" dirty="0">
                <a:latin typeface="Century Gothic (Headings)"/>
              </a:rPr>
              <a:t>Type of Relationship:  </a:t>
            </a:r>
            <a:r>
              <a:rPr lang="en-US" sz="4500" i="0" u="none" strike="noStrike" baseline="0" dirty="0">
                <a:latin typeface="Century Gothic (Headings)"/>
              </a:rPr>
              <a:t>Are there written contracts or employee type </a:t>
            </a:r>
            <a:r>
              <a:rPr lang="en-US" sz="4500" dirty="0">
                <a:latin typeface="Century Gothic (Headings)"/>
              </a:rPr>
              <a:t>benefits</a:t>
            </a:r>
            <a:r>
              <a:rPr lang="en-US" sz="4500" i="0" u="none" strike="noStrike" baseline="0" dirty="0">
                <a:latin typeface="Century Gothic (Headings)"/>
              </a:rPr>
              <a:t>? Will the relationship continue and is the work performed a key aspect of the business?</a:t>
            </a:r>
            <a:br>
              <a:rPr lang="en-US" sz="2700" b="1" i="0" u="none" strike="noStrike" baseline="0" dirty="0">
                <a:latin typeface="Century Gothic (Headings)"/>
              </a:rPr>
            </a:br>
            <a:br>
              <a:rPr lang="en-US" sz="2300" b="1" i="0" u="none" strike="noStrike" baseline="0" dirty="0">
                <a:latin typeface="Century Gothic (Headings)"/>
              </a:rPr>
            </a:br>
            <a:br>
              <a:rPr lang="en-US" sz="2300" b="1" i="0" u="none" strike="noStrike" baseline="0" dirty="0">
                <a:latin typeface="Century Gothic (Headings)"/>
              </a:rPr>
            </a:br>
            <a:r>
              <a:rPr lang="en-US" sz="2300" b="1" i="0" u="none" strike="noStrike" baseline="0" dirty="0">
                <a:latin typeface="Century Gothic (Headings)"/>
              </a:rPr>
              <a:t>Source:  </a:t>
            </a:r>
            <a:r>
              <a:rPr lang="en-US" sz="2300" b="1" i="0" u="none" strike="noStrike" baseline="0" dirty="0">
                <a:latin typeface="Century Gothic (Heading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www.irs.gov</a:t>
            </a:r>
            <a:r>
              <a:rPr lang="en-US" sz="2300" b="1" dirty="0">
                <a:latin typeface="Century Gothic (Headings)"/>
              </a:rPr>
              <a:t> </a:t>
            </a:r>
            <a:r>
              <a:rPr lang="en-US" sz="2300" b="1" i="0" dirty="0">
                <a:effectLst/>
                <a:latin typeface="Century Gothic (Headings)"/>
              </a:rPr>
              <a:t>Independent Contractor (Self-Employed) or Employee?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F5811-B51F-A16C-88B7-090DE45B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0B6DE-977F-022D-112D-79CF0856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903" y="1361570"/>
            <a:ext cx="3679632" cy="4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CE8-2825-8CD4-CAB4-8FC4C2A1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9" y="286170"/>
            <a:ext cx="9783335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Form W-9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B8B8-55EA-6B14-D96C-ECE813FF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53" y="1345016"/>
            <a:ext cx="8946541" cy="4302225"/>
          </a:xfrm>
        </p:spPr>
        <p:txBody>
          <a:bodyPr>
            <a:normAutofit/>
          </a:bodyPr>
          <a:lstStyle/>
          <a:p>
            <a:pPr lvl="1"/>
            <a:r>
              <a:rPr lang="en-US" sz="1800" dirty="0">
                <a:latin typeface="Century Gothic (Headings)"/>
              </a:rPr>
              <a:t>Revised March 2024</a:t>
            </a:r>
          </a:p>
          <a:p>
            <a:pPr lvl="1"/>
            <a:r>
              <a:rPr lang="en-US" sz="1800" dirty="0">
                <a:latin typeface="Century Gothic (Headings)"/>
              </a:rPr>
              <a:t>Section 3 separated into two parts</a:t>
            </a:r>
          </a:p>
          <a:p>
            <a:pPr lvl="1"/>
            <a:r>
              <a:rPr lang="en-US" sz="1800" dirty="0">
                <a:latin typeface="Century Gothic (Headings)"/>
              </a:rPr>
              <a:t>Instructions located on the form</a:t>
            </a:r>
          </a:p>
          <a:p>
            <a:pPr lvl="1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6B03-8C63-477D-AD83-8EC4EDE5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A8A4D-8D3B-EFA9-608C-41A64C6B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07" y="2629196"/>
            <a:ext cx="589915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04056-AAA6-4DDD-9490-7F527EF1F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33" y="3714715"/>
            <a:ext cx="7029450" cy="2124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7A383E-12BA-EA12-8B59-09A21B582B92}"/>
              </a:ext>
            </a:extLst>
          </p:cNvPr>
          <p:cNvSpPr txBox="1"/>
          <p:nvPr/>
        </p:nvSpPr>
        <p:spPr>
          <a:xfrm rot="1126213">
            <a:off x="6718848" y="1749758"/>
            <a:ext cx="3178006" cy="11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i="1" kern="100" cap="all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endParaRPr lang="en-US" sz="6600" kern="100" dirty="0">
              <a:solidFill>
                <a:srgbClr val="FF99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CE8-2825-8CD4-CAB4-8FC4C2A1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49" y="283982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Form W-9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B8B8-55EA-6B14-D96C-ECE813FF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55" y="1296279"/>
            <a:ext cx="10204027" cy="5078308"/>
          </a:xfrm>
        </p:spPr>
        <p:txBody>
          <a:bodyPr>
            <a:noAutofit/>
          </a:bodyPr>
          <a:lstStyle/>
          <a:p>
            <a:pPr lvl="1"/>
            <a:r>
              <a:rPr lang="en-US" sz="1800" dirty="0">
                <a:latin typeface="Century Gothic (Headings)"/>
              </a:rPr>
              <a:t>Helps identify payee. </a:t>
            </a:r>
          </a:p>
          <a:p>
            <a:pPr lvl="1"/>
            <a:r>
              <a:rPr lang="en-US" sz="1800" dirty="0">
                <a:latin typeface="Century Gothic (Headings)"/>
              </a:rPr>
              <a:t>Helps to determine if payee is reportable.</a:t>
            </a:r>
          </a:p>
          <a:p>
            <a:pPr lvl="1"/>
            <a:r>
              <a:rPr lang="en-US" sz="1800" dirty="0">
                <a:latin typeface="Century Gothic (Headings)"/>
              </a:rPr>
              <a:t>Certifies under the penalty of perjury that:</a:t>
            </a:r>
          </a:p>
          <a:p>
            <a:pPr lvl="2"/>
            <a:r>
              <a:rPr lang="en-US" dirty="0">
                <a:latin typeface="Century Gothic (Headings)"/>
              </a:rPr>
              <a:t>The information input is accurate.</a:t>
            </a:r>
          </a:p>
          <a:p>
            <a:pPr lvl="2"/>
            <a:r>
              <a:rPr lang="en-US" dirty="0">
                <a:latin typeface="Century Gothic (Headings)"/>
              </a:rPr>
              <a:t>The payee is not subject to back-up withholding.</a:t>
            </a:r>
          </a:p>
          <a:p>
            <a:pPr lvl="2"/>
            <a:r>
              <a:rPr lang="en-US" dirty="0">
                <a:latin typeface="Century Gothic (Headings)"/>
              </a:rPr>
              <a:t>The individual signing is a U.S citizen or entity.</a:t>
            </a:r>
          </a:p>
          <a:p>
            <a:pPr lvl="2"/>
            <a:r>
              <a:rPr lang="en-US" dirty="0">
                <a:latin typeface="Century Gothic (Headings)"/>
              </a:rPr>
              <a:t>The Foreign Account Tax Compliance Act (FATCA) code(s) entered (if any) indicate you are exempt from FATCA reporting.</a:t>
            </a:r>
          </a:p>
          <a:p>
            <a:pPr lvl="1"/>
            <a:r>
              <a:rPr lang="en-US" sz="1800" dirty="0">
                <a:latin typeface="Century Gothic (Headings)"/>
              </a:rPr>
              <a:t>Do not expire and are valid unless something changes.</a:t>
            </a:r>
          </a:p>
          <a:p>
            <a:pPr lvl="1"/>
            <a:r>
              <a:rPr lang="en-US" sz="1800" dirty="0">
                <a:latin typeface="Century Gothic (Headings)"/>
              </a:rPr>
              <a:t>Failure to obtain could lead to a back-up withholding of 24%.</a:t>
            </a:r>
          </a:p>
          <a:p>
            <a:pPr lvl="1"/>
            <a:r>
              <a:rPr lang="en-US" sz="1800" dirty="0">
                <a:latin typeface="Century Gothic (Headings)"/>
              </a:rPr>
              <a:t>Substitute Form W-9 is possible but must meet </a:t>
            </a:r>
            <a:r>
              <a:rPr lang="en-US" sz="1800">
                <a:latin typeface="Century Gothic (Headings)"/>
              </a:rPr>
              <a:t>IRS specifications.</a:t>
            </a:r>
            <a:endParaRPr lang="en-US" sz="1800" dirty="0">
              <a:latin typeface="Century Gothic (Headings)"/>
            </a:endParaRPr>
          </a:p>
          <a:p>
            <a:pPr lvl="1"/>
            <a:r>
              <a:rPr lang="en-US" sz="1800" dirty="0">
                <a:latin typeface="Century Gothic (Headings)"/>
              </a:rPr>
              <a:t>Generally, must keep Form W-9 for 3 years (recommended 7 years) after the last reporting year payment.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6B03-8C63-477D-AD83-8EC4EDE5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00C0-D2F9-5EC3-4838-EC817F29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15" y="295131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“Eyeball Test”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A08D3-2439-2BC2-303F-45B08E99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08" y="1409318"/>
            <a:ext cx="8946541" cy="4195481"/>
          </a:xfrm>
        </p:spPr>
        <p:txBody>
          <a:bodyPr/>
          <a:lstStyle/>
          <a:p>
            <a:r>
              <a:rPr lang="en-US" sz="1800" dirty="0">
                <a:latin typeface="Century Gothic (Headings)"/>
              </a:rPr>
              <a:t>Exempts Form W-9 requirement for specific payees.</a:t>
            </a:r>
          </a:p>
          <a:p>
            <a:r>
              <a:rPr lang="en-US" sz="1800" dirty="0">
                <a:latin typeface="Century Gothic (Headings)"/>
              </a:rPr>
              <a:t>The name must unquestionably identify the payee as non-reportable.</a:t>
            </a:r>
          </a:p>
          <a:p>
            <a:r>
              <a:rPr lang="en-US" sz="1800" dirty="0">
                <a:latin typeface="Century Gothic (Headings)"/>
              </a:rPr>
              <a:t>Must determine the payee is a U.S. based entity or citizen.</a:t>
            </a:r>
          </a:p>
          <a:p>
            <a:r>
              <a:rPr lang="en-US" sz="1800" dirty="0">
                <a:latin typeface="Century Gothic (Headings)"/>
              </a:rPr>
              <a:t>Recommended to still obtain a W-9.</a:t>
            </a:r>
          </a:p>
          <a:p>
            <a:r>
              <a:rPr lang="en-US" sz="1800" dirty="0">
                <a:latin typeface="Century Gothic (Headings)"/>
              </a:rPr>
              <a:t>Examples:  Government entities, public schools, churches.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32F43-C7E2-D975-C361-0AE799F5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DB43-C887-43A8-E111-89281BCC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61" y="236095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E-Services IRS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4608E-8095-1F7F-1723-D86C09B1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61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Allows organizations to verify their payee’s taxing name and tax identification number (TIN) combination.</a:t>
            </a:r>
          </a:p>
          <a:p>
            <a:r>
              <a:rPr lang="en-US" sz="1800" dirty="0">
                <a:latin typeface="Century Gothic (Headings)"/>
              </a:rPr>
              <a:t>Returns results that either match IRS records or identifies issues with the information that was inputted on the W-9.</a:t>
            </a:r>
          </a:p>
          <a:p>
            <a:r>
              <a:rPr lang="en-US" sz="1800" dirty="0">
                <a:latin typeface="Century Gothic (Headings)"/>
              </a:rPr>
              <a:t>Entered based on what is inputted by payee on Form W-9.</a:t>
            </a:r>
          </a:p>
          <a:p>
            <a:r>
              <a:rPr lang="en-US" sz="1800" dirty="0">
                <a:latin typeface="Century Gothic (Headings)"/>
              </a:rPr>
              <a:t>Extensive vetting process to obtain a login to the system.</a:t>
            </a:r>
          </a:p>
          <a:p>
            <a:r>
              <a:rPr lang="en-US" sz="1800" dirty="0">
                <a:latin typeface="Century Gothic (Headings)"/>
              </a:rPr>
              <a:t>Must sign-in with an ID.me.</a:t>
            </a:r>
          </a:p>
          <a:p>
            <a:r>
              <a:rPr lang="en-US" sz="1800" dirty="0">
                <a:latin typeface="Century Gothic (Headings)"/>
              </a:rPr>
              <a:t>Refer to IRS Publication 2108-A for additional details on how it can be setup and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8EBCF-44A3-1171-C3C7-41A7AF22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9A37-EAB4-148C-F505-CFBEEFDE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17074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Payee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8C1D-3CE8-6A77-3EAB-A93472A7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 (Headings)"/>
              </a:rPr>
              <a:t>Run TIN matching through IRS website.  If it matches, then…</a:t>
            </a:r>
          </a:p>
          <a:p>
            <a:r>
              <a:rPr lang="en-US" sz="1800" dirty="0">
                <a:latin typeface="Century Gothic (Headings)"/>
              </a:rPr>
              <a:t>Input vendor information into your Accounts Payable system.</a:t>
            </a:r>
          </a:p>
          <a:p>
            <a:r>
              <a:rPr lang="en-US" sz="1800" dirty="0">
                <a:latin typeface="Century Gothic (Headings)"/>
              </a:rPr>
              <a:t>Setup as reportable or non-reportable.</a:t>
            </a:r>
          </a:p>
          <a:p>
            <a:r>
              <a:rPr lang="en-US" sz="1800" dirty="0">
                <a:latin typeface="Century Gothic (Headings)"/>
              </a:rPr>
              <a:t>If reportable, determine which 1099 they would be receiving.</a:t>
            </a:r>
          </a:p>
          <a:p>
            <a:r>
              <a:rPr lang="en-US" sz="1800" dirty="0">
                <a:latin typeface="Century Gothic (Headings)"/>
              </a:rPr>
              <a:t>Identify 1099 address, if applicable.</a:t>
            </a:r>
          </a:p>
          <a:p>
            <a:r>
              <a:rPr lang="en-US" sz="1800" dirty="0">
                <a:latin typeface="Century Gothic (Headings)"/>
              </a:rPr>
              <a:t>Save Form W-9 and additional vendor forms, under vendor profile.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5EA3B-EBEC-07AE-0068-9FA51076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A3C7-BFF2-9645-3306-38F739AA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328" y="286377"/>
            <a:ext cx="9905998" cy="1478570"/>
          </a:xfrm>
        </p:spPr>
        <p:txBody>
          <a:bodyPr/>
          <a:lstStyle/>
          <a:p>
            <a:r>
              <a:rPr lang="en-US" b="1" dirty="0">
                <a:latin typeface="Century Gothic (Headings)"/>
              </a:rPr>
              <a:t>What is 1099 Reportable?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5D8E-1953-3AD3-688C-7FE35345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331789"/>
            <a:ext cx="6447195" cy="5058390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Factors:</a:t>
            </a:r>
            <a:b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  - W</a:t>
            </a:r>
            <a: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hat is on the W-9?</a:t>
            </a:r>
            <a:b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- Why are you paying your vendor?</a:t>
            </a:r>
            <a:b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  - How much are you paying the vendor for  a calendar year?</a:t>
            </a:r>
          </a:p>
          <a:p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Assume the payment is reportable, unless you have specific reasons why they would not be reported (ex: purchase of goods only).</a:t>
            </a:r>
          </a:p>
          <a:p>
            <a:r>
              <a:rPr lang="en-US" sz="1800" dirty="0">
                <a:effectLst/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Assume payee is reportable, unless they provide you documents showing otherwise or pass the “eyeball test”.</a:t>
            </a:r>
          </a:p>
          <a:p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When in doubt, report the payment/vendor. Reportable does not </a:t>
            </a:r>
            <a:r>
              <a:rPr lang="en-US" sz="1800" b="1" i="1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en-US" sz="1800" dirty="0">
                <a:latin typeface="Century Gothic (Headings)"/>
                <a:ea typeface="Calibri" panose="020F0502020204030204" pitchFamily="34" charset="0"/>
                <a:cs typeface="Times New Roman" panose="02020603050405020304" pitchFamily="18" charset="0"/>
              </a:rPr>
              <a:t> mean taxable.</a:t>
            </a:r>
            <a:endParaRPr lang="en-US" sz="1800" dirty="0">
              <a:effectLst/>
              <a:latin typeface="Century Gothic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82E71-F736-2818-567D-C63B14A9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6DAA7-019F-FC40-CC16-99062B061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024" y="1931393"/>
            <a:ext cx="3607352" cy="3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10314</TotalTime>
  <Words>1961</Words>
  <Application>Microsoft Office PowerPoint</Application>
  <PresentationFormat>Widescreen</PresentationFormat>
  <Paragraphs>236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Century Gothic (Headings)</vt:lpstr>
      <vt:lpstr>Libre Baskerville</vt:lpstr>
      <vt:lpstr>Tw Cen MT</vt:lpstr>
      <vt:lpstr>Wingdings</vt:lpstr>
      <vt:lpstr>Circuit</vt:lpstr>
      <vt:lpstr>   1099s       2024 County Auditors Institute Hilton College Station &amp; Conference Center    </vt:lpstr>
      <vt:lpstr>PowerPoint Presentation</vt:lpstr>
      <vt:lpstr>1099 vs W-2</vt:lpstr>
      <vt:lpstr>Form W-9</vt:lpstr>
      <vt:lpstr>Form W-9</vt:lpstr>
      <vt:lpstr>“Eyeball Test”</vt:lpstr>
      <vt:lpstr>E-Services IRS Verification</vt:lpstr>
      <vt:lpstr>Payee Setup</vt:lpstr>
      <vt:lpstr>What is 1099 Reportable?</vt:lpstr>
      <vt:lpstr>Examples of 1099 Reportable Payments</vt:lpstr>
      <vt:lpstr>What is not 1099 reportable?</vt:lpstr>
      <vt:lpstr>Types of 1099 – Reported BY WILCO</vt:lpstr>
      <vt:lpstr>1099-MISC (Revised form Jan 2024)</vt:lpstr>
      <vt:lpstr>1099-NEC (Revised form Jan 2024)</vt:lpstr>
      <vt:lpstr>1099-S </vt:lpstr>
      <vt:lpstr>1099-INT (Revised form Jan 2024)</vt:lpstr>
      <vt:lpstr>Reporting to the IRS</vt:lpstr>
      <vt:lpstr>Electronic Filing via FIRE</vt:lpstr>
      <vt:lpstr>Electronic Filing via FIRE (Continued)</vt:lpstr>
      <vt:lpstr>Electronic Filing via IRIS</vt:lpstr>
      <vt:lpstr>IRIS Formatting – What we learned</vt:lpstr>
      <vt:lpstr>IRIS – Submitting TO IRS</vt:lpstr>
      <vt:lpstr>IRIS Takeaways</vt:lpstr>
      <vt:lpstr>Third-party filer</vt:lpstr>
      <vt:lpstr>1099 Follow-ups</vt:lpstr>
      <vt:lpstr>Best Practices</vt:lpstr>
      <vt:lpstr>1099 Resources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Timecard Presentation</dc:title>
  <dc:creator>Diane Ostolaza</dc:creator>
  <cp:lastModifiedBy>Nathan Zinsmeyer</cp:lastModifiedBy>
  <cp:revision>313</cp:revision>
  <cp:lastPrinted>2024-04-11T18:27:16Z</cp:lastPrinted>
  <dcterms:created xsi:type="dcterms:W3CDTF">2016-09-19T20:36:35Z</dcterms:created>
  <dcterms:modified xsi:type="dcterms:W3CDTF">2024-04-11T20:18:58Z</dcterms:modified>
  <cp:contentStatus/>
</cp:coreProperties>
</file>