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chart2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style21.xml" ContentType="application/vnd.ms-office.chart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olors21.xml" ContentType="application/vnd.ms-office.chartcolorstyl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01" r:id="rId2"/>
    <p:sldId id="367" r:id="rId3"/>
    <p:sldId id="310" r:id="rId4"/>
    <p:sldId id="332" r:id="rId5"/>
    <p:sldId id="304" r:id="rId6"/>
    <p:sldId id="430" r:id="rId7"/>
    <p:sldId id="431" r:id="rId8"/>
    <p:sldId id="306" r:id="rId9"/>
    <p:sldId id="432" r:id="rId10"/>
    <p:sldId id="433" r:id="rId11"/>
    <p:sldId id="399" r:id="rId12"/>
    <p:sldId id="315" r:id="rId13"/>
    <p:sldId id="400" r:id="rId14"/>
    <p:sldId id="421" r:id="rId15"/>
    <p:sldId id="423" r:id="rId16"/>
    <p:sldId id="376" r:id="rId17"/>
    <p:sldId id="363" r:id="rId18"/>
    <p:sldId id="427" r:id="rId19"/>
    <p:sldId id="317" r:id="rId20"/>
    <p:sldId id="428" r:id="rId21"/>
    <p:sldId id="318" r:id="rId22"/>
    <p:sldId id="401" r:id="rId23"/>
    <p:sldId id="426" r:id="rId24"/>
    <p:sldId id="319" r:id="rId25"/>
    <p:sldId id="417" r:id="rId26"/>
    <p:sldId id="321" r:id="rId27"/>
    <p:sldId id="413" r:id="rId28"/>
    <p:sldId id="403" r:id="rId29"/>
    <p:sldId id="335" r:id="rId30"/>
    <p:sldId id="333" r:id="rId31"/>
    <p:sldId id="402" r:id="rId32"/>
    <p:sldId id="312" r:id="rId33"/>
    <p:sldId id="313" r:id="rId34"/>
    <p:sldId id="314" r:id="rId35"/>
    <p:sldId id="355" r:id="rId36"/>
    <p:sldId id="357" r:id="rId37"/>
    <p:sldId id="358" r:id="rId38"/>
    <p:sldId id="404" r:id="rId39"/>
    <p:sldId id="406" r:id="rId40"/>
    <p:sldId id="410" r:id="rId41"/>
    <p:sldId id="409" r:id="rId42"/>
    <p:sldId id="407" r:id="rId43"/>
    <p:sldId id="408" r:id="rId44"/>
    <p:sldId id="434" r:id="rId45"/>
    <p:sldId id="324" r:id="rId46"/>
    <p:sldId id="362" r:id="rId47"/>
    <p:sldId id="325" r:id="rId48"/>
    <p:sldId id="361" r:id="rId49"/>
    <p:sldId id="327" r:id="rId50"/>
    <p:sldId id="328" r:id="rId51"/>
    <p:sldId id="429" r:id="rId52"/>
    <p:sldId id="330" r:id="rId53"/>
    <p:sldId id="336" r:id="rId54"/>
    <p:sldId id="396" r:id="rId55"/>
    <p:sldId id="395" r:id="rId56"/>
    <p:sldId id="331" r:id="rId5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Roberson" initials="JR" lastIdx="2" clrIdx="0"/>
  <p:cmAuthor id="2" name="Microsoft Office User" initials="Office" lastIdx="0" clrIdx="1"/>
  <p:cmAuthor id="3" name="Microsoft Office User" initials="Office [2]" lastIdx="0" clrIdx="2"/>
  <p:cmAuthor id="4" name="Torres, Luis B" initials="TLB" lastIdx="0" clrIdx="3">
    <p:extLst>
      <p:ext uri="{19B8F6BF-5375-455C-9EA6-DF929625EA0E}">
        <p15:presenceInfo xmlns:p15="http://schemas.microsoft.com/office/powerpoint/2012/main" userId="S-1-5-21-1715567821-2000478354-839522115-2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338"/>
    <a:srgbClr val="235582"/>
    <a:srgbClr val="E6E6E6"/>
    <a:srgbClr val="004479"/>
    <a:srgbClr val="083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993" autoAdjust="0"/>
  </p:normalViewPr>
  <p:slideViewPr>
    <p:cSldViewPr snapToGrid="0">
      <p:cViewPr varScale="1">
        <p:scale>
          <a:sx n="70" d="100"/>
          <a:sy n="70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Drive\Data%20Base\Texas%20Weekly%20Leading%20Index\Texas%20Weekly%20Leading%20Indicator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09\1.0%20Housing%20Files\5.0%20PPI%20Inputs%20Residential%20Construction%20through%20Sept%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09\1.0%20Housing%20Files\5.0%20PPI%20Inputs%20Residential%20Construction%20through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09\1.0%20Housing%20Files\5.0%20PPI%20Inputs%20Residential%20Construction%20through%20Sept%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5.0%20PPI%20Inputs%20Residential%20Construction%20through%20Oct%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1.1%20Total%20KPIs%20through%20Oct%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1.7%20Texas%20Housing%20Sales%20by%20Price%20Cohorts%20through%20Oct%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1.8%20Texas%20DOM%20by%20Price%20Cohorts%20through%20Oct%20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Recession%20Employment%20Cycles\MSA%20Recession%20Employment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1.1%20Total%20KPIs%20through%20Oct%20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1.6%20Texas%20MOI%20by%20Cohorts%20through%20Oct%202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1.0%20Housing%20Files\1.1%20Total%20KPIs%20through%20Oct%202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09\1.0%20Housing%20Files\3.2%20Freddie%20Mac%2030%20Year%20Rate%20through%20Sept%20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torres\AppData\Local\Microsoft\Windows\INetCache\Content.Outlook\N5OSC2FI\infutor_texas_migration_interstat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Presentations\Texas%20Presentation\Infutor_texas_migration_interstat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Presentations\Texas%20Presentation\Infutor_texas_migration_interstate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Presentations\Texas%20Presentation\Texas%20Housing%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Presentations\Texas%20Presentation\Delinquency&amp;ForeclosureratesMortgage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Recession%20Employment%20Cycles\Industry%20Texas%20Recession%20Employment%20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Recession%20Employment%20Cycles\Texas%20Job%20Openings%20and%20Unemployed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Presentations\Texas%20Presentation\Texas%20Employment%20Charts%20through%20April%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10\3.0%20Employment%20and%20Income%20Files\8.8%20Private%20Employee%20Hourly%20Earnings%20through%20Sept%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09\1.0%20Housing%20Files\2.1%20Coincident%20and%20Leading%20Residential%20Construction%20Index%20through%20Sept%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ltorres\Monthly%20Economic%20Data\202109\1.0%20Housing%20Files\2.1%20Coincident%20and%20Leading%20Residential%20Construction%20Index%20through%20Sept%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Texas Weekly Leading Indicator</a:t>
            </a:r>
          </a:p>
          <a:p>
            <a:pPr>
              <a:defRPr/>
            </a:pPr>
            <a:r>
              <a:rPr lang="en-US" dirty="0"/>
              <a:t>Index 01/07/2006=100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059859723948759E-2"/>
          <c:y val="0.12990133431662887"/>
          <c:w val="0.91797365271973752"/>
          <c:h val="0.69896494777251605"/>
        </c:manualLayout>
      </c:layout>
      <c:lineChart>
        <c:grouping val="standard"/>
        <c:varyColors val="0"/>
        <c:ser>
          <c:idx val="0"/>
          <c:order val="0"/>
          <c:tx>
            <c:strRef>
              <c:f>Graphs_sa!$P$2</c:f>
              <c:strCache>
                <c:ptCount val="1"/>
                <c:pt idx="0">
                  <c:v>TX Weekly Leading Indicator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Graphs_sa!$O$3:$O$832</c:f>
              <c:numCache>
                <c:formatCode>m/d/yyyy</c:formatCode>
                <c:ptCount val="830"/>
                <c:pt idx="0">
                  <c:v>38724</c:v>
                </c:pt>
                <c:pt idx="1">
                  <c:v>38731</c:v>
                </c:pt>
                <c:pt idx="2">
                  <c:v>38738</c:v>
                </c:pt>
                <c:pt idx="3">
                  <c:v>38745</c:v>
                </c:pt>
                <c:pt idx="4">
                  <c:v>38752</c:v>
                </c:pt>
                <c:pt idx="5">
                  <c:v>38759</c:v>
                </c:pt>
                <c:pt idx="6">
                  <c:v>38766</c:v>
                </c:pt>
                <c:pt idx="7">
                  <c:v>38773</c:v>
                </c:pt>
                <c:pt idx="8">
                  <c:v>38780</c:v>
                </c:pt>
                <c:pt idx="9">
                  <c:v>38787</c:v>
                </c:pt>
                <c:pt idx="10">
                  <c:v>38794</c:v>
                </c:pt>
                <c:pt idx="11">
                  <c:v>38801</c:v>
                </c:pt>
                <c:pt idx="12">
                  <c:v>38808</c:v>
                </c:pt>
                <c:pt idx="13">
                  <c:v>38815</c:v>
                </c:pt>
                <c:pt idx="14">
                  <c:v>38822</c:v>
                </c:pt>
                <c:pt idx="15">
                  <c:v>38829</c:v>
                </c:pt>
                <c:pt idx="16">
                  <c:v>38836</c:v>
                </c:pt>
                <c:pt idx="17">
                  <c:v>38843</c:v>
                </c:pt>
                <c:pt idx="18">
                  <c:v>38850</c:v>
                </c:pt>
                <c:pt idx="19">
                  <c:v>38857</c:v>
                </c:pt>
                <c:pt idx="20">
                  <c:v>38864</c:v>
                </c:pt>
                <c:pt idx="21">
                  <c:v>38871</c:v>
                </c:pt>
                <c:pt idx="22">
                  <c:v>38878</c:v>
                </c:pt>
                <c:pt idx="23">
                  <c:v>38885</c:v>
                </c:pt>
                <c:pt idx="24">
                  <c:v>38892</c:v>
                </c:pt>
                <c:pt idx="25">
                  <c:v>38899</c:v>
                </c:pt>
                <c:pt idx="26">
                  <c:v>38906</c:v>
                </c:pt>
                <c:pt idx="27">
                  <c:v>38913</c:v>
                </c:pt>
                <c:pt idx="28">
                  <c:v>38920</c:v>
                </c:pt>
                <c:pt idx="29">
                  <c:v>38927</c:v>
                </c:pt>
                <c:pt idx="30">
                  <c:v>38934</c:v>
                </c:pt>
                <c:pt idx="31">
                  <c:v>38941</c:v>
                </c:pt>
                <c:pt idx="32">
                  <c:v>38948</c:v>
                </c:pt>
                <c:pt idx="33">
                  <c:v>38955</c:v>
                </c:pt>
                <c:pt idx="34">
                  <c:v>38962</c:v>
                </c:pt>
                <c:pt idx="35">
                  <c:v>38969</c:v>
                </c:pt>
                <c:pt idx="36">
                  <c:v>38976</c:v>
                </c:pt>
                <c:pt idx="37">
                  <c:v>38983</c:v>
                </c:pt>
                <c:pt idx="38">
                  <c:v>38990</c:v>
                </c:pt>
                <c:pt idx="39">
                  <c:v>38997</c:v>
                </c:pt>
                <c:pt idx="40">
                  <c:v>39004</c:v>
                </c:pt>
                <c:pt idx="41">
                  <c:v>39011</c:v>
                </c:pt>
                <c:pt idx="42">
                  <c:v>39018</c:v>
                </c:pt>
                <c:pt idx="43">
                  <c:v>39025</c:v>
                </c:pt>
                <c:pt idx="44">
                  <c:v>39032</c:v>
                </c:pt>
                <c:pt idx="45">
                  <c:v>39039</c:v>
                </c:pt>
                <c:pt idx="46">
                  <c:v>39046</c:v>
                </c:pt>
                <c:pt idx="47">
                  <c:v>39053</c:v>
                </c:pt>
                <c:pt idx="48">
                  <c:v>39060</c:v>
                </c:pt>
                <c:pt idx="49">
                  <c:v>39067</c:v>
                </c:pt>
                <c:pt idx="50">
                  <c:v>39074</c:v>
                </c:pt>
                <c:pt idx="51">
                  <c:v>39081</c:v>
                </c:pt>
                <c:pt idx="52">
                  <c:v>39088</c:v>
                </c:pt>
                <c:pt idx="53">
                  <c:v>39095</c:v>
                </c:pt>
                <c:pt idx="54">
                  <c:v>39102</c:v>
                </c:pt>
                <c:pt idx="55">
                  <c:v>39109</c:v>
                </c:pt>
                <c:pt idx="56">
                  <c:v>39116</c:v>
                </c:pt>
                <c:pt idx="57">
                  <c:v>39123</c:v>
                </c:pt>
                <c:pt idx="58">
                  <c:v>39130</c:v>
                </c:pt>
                <c:pt idx="59">
                  <c:v>39137</c:v>
                </c:pt>
                <c:pt idx="60">
                  <c:v>39144</c:v>
                </c:pt>
                <c:pt idx="61">
                  <c:v>39151</c:v>
                </c:pt>
                <c:pt idx="62">
                  <c:v>39158</c:v>
                </c:pt>
                <c:pt idx="63">
                  <c:v>39165</c:v>
                </c:pt>
                <c:pt idx="64">
                  <c:v>39172</c:v>
                </c:pt>
                <c:pt idx="65">
                  <c:v>39179</c:v>
                </c:pt>
                <c:pt idx="66">
                  <c:v>39186</c:v>
                </c:pt>
                <c:pt idx="67">
                  <c:v>39193</c:v>
                </c:pt>
                <c:pt idx="68">
                  <c:v>39200</c:v>
                </c:pt>
                <c:pt idx="69">
                  <c:v>39207</c:v>
                </c:pt>
                <c:pt idx="70">
                  <c:v>39214</c:v>
                </c:pt>
                <c:pt idx="71">
                  <c:v>39221</c:v>
                </c:pt>
                <c:pt idx="72">
                  <c:v>39228</c:v>
                </c:pt>
                <c:pt idx="73">
                  <c:v>39235</c:v>
                </c:pt>
                <c:pt idx="74">
                  <c:v>39242</c:v>
                </c:pt>
                <c:pt idx="75">
                  <c:v>39249</c:v>
                </c:pt>
                <c:pt idx="76">
                  <c:v>39256</c:v>
                </c:pt>
                <c:pt idx="77">
                  <c:v>39263</c:v>
                </c:pt>
                <c:pt idx="78">
                  <c:v>39270</c:v>
                </c:pt>
                <c:pt idx="79">
                  <c:v>39277</c:v>
                </c:pt>
                <c:pt idx="80">
                  <c:v>39284</c:v>
                </c:pt>
                <c:pt idx="81">
                  <c:v>39291</c:v>
                </c:pt>
                <c:pt idx="82">
                  <c:v>39298</c:v>
                </c:pt>
                <c:pt idx="83">
                  <c:v>39305</c:v>
                </c:pt>
                <c:pt idx="84">
                  <c:v>39312</c:v>
                </c:pt>
                <c:pt idx="85">
                  <c:v>39319</c:v>
                </c:pt>
                <c:pt idx="86">
                  <c:v>39326</c:v>
                </c:pt>
                <c:pt idx="87">
                  <c:v>39333</c:v>
                </c:pt>
                <c:pt idx="88">
                  <c:v>39340</c:v>
                </c:pt>
                <c:pt idx="89">
                  <c:v>39347</c:v>
                </c:pt>
                <c:pt idx="90">
                  <c:v>39354</c:v>
                </c:pt>
                <c:pt idx="91">
                  <c:v>39361</c:v>
                </c:pt>
                <c:pt idx="92">
                  <c:v>39368</c:v>
                </c:pt>
                <c:pt idx="93">
                  <c:v>39375</c:v>
                </c:pt>
                <c:pt idx="94">
                  <c:v>39382</c:v>
                </c:pt>
                <c:pt idx="95">
                  <c:v>39389</c:v>
                </c:pt>
                <c:pt idx="96">
                  <c:v>39396</c:v>
                </c:pt>
                <c:pt idx="97">
                  <c:v>39403</c:v>
                </c:pt>
                <c:pt idx="98">
                  <c:v>39410</c:v>
                </c:pt>
                <c:pt idx="99">
                  <c:v>39417</c:v>
                </c:pt>
                <c:pt idx="100">
                  <c:v>39424</c:v>
                </c:pt>
                <c:pt idx="101">
                  <c:v>39431</c:v>
                </c:pt>
                <c:pt idx="102">
                  <c:v>39438</c:v>
                </c:pt>
                <c:pt idx="103">
                  <c:v>39445</c:v>
                </c:pt>
                <c:pt idx="104">
                  <c:v>39452</c:v>
                </c:pt>
                <c:pt idx="105">
                  <c:v>39459</c:v>
                </c:pt>
                <c:pt idx="106">
                  <c:v>39466</c:v>
                </c:pt>
                <c:pt idx="107">
                  <c:v>39473</c:v>
                </c:pt>
                <c:pt idx="108">
                  <c:v>39480</c:v>
                </c:pt>
                <c:pt idx="109">
                  <c:v>39487</c:v>
                </c:pt>
                <c:pt idx="110">
                  <c:v>39494</c:v>
                </c:pt>
                <c:pt idx="111">
                  <c:v>39501</c:v>
                </c:pt>
                <c:pt idx="112">
                  <c:v>39508</c:v>
                </c:pt>
                <c:pt idx="113">
                  <c:v>39515</c:v>
                </c:pt>
                <c:pt idx="114">
                  <c:v>39522</c:v>
                </c:pt>
                <c:pt idx="115">
                  <c:v>39529</c:v>
                </c:pt>
                <c:pt idx="116">
                  <c:v>39536</c:v>
                </c:pt>
                <c:pt idx="117">
                  <c:v>39543</c:v>
                </c:pt>
                <c:pt idx="118">
                  <c:v>39550</c:v>
                </c:pt>
                <c:pt idx="119">
                  <c:v>39557</c:v>
                </c:pt>
                <c:pt idx="120">
                  <c:v>39564</c:v>
                </c:pt>
                <c:pt idx="121">
                  <c:v>39571</c:v>
                </c:pt>
                <c:pt idx="122">
                  <c:v>39578</c:v>
                </c:pt>
                <c:pt idx="123">
                  <c:v>39585</c:v>
                </c:pt>
                <c:pt idx="124">
                  <c:v>39592</c:v>
                </c:pt>
                <c:pt idx="125">
                  <c:v>39599</c:v>
                </c:pt>
                <c:pt idx="126">
                  <c:v>39606</c:v>
                </c:pt>
                <c:pt idx="127">
                  <c:v>39613</c:v>
                </c:pt>
                <c:pt idx="128">
                  <c:v>39620</c:v>
                </c:pt>
                <c:pt idx="129">
                  <c:v>39627</c:v>
                </c:pt>
                <c:pt idx="130">
                  <c:v>39634</c:v>
                </c:pt>
                <c:pt idx="131">
                  <c:v>39641</c:v>
                </c:pt>
                <c:pt idx="132">
                  <c:v>39648</c:v>
                </c:pt>
                <c:pt idx="133">
                  <c:v>39655</c:v>
                </c:pt>
                <c:pt idx="134">
                  <c:v>39662</c:v>
                </c:pt>
                <c:pt idx="135">
                  <c:v>39669</c:v>
                </c:pt>
                <c:pt idx="136">
                  <c:v>39676</c:v>
                </c:pt>
                <c:pt idx="137">
                  <c:v>39683</c:v>
                </c:pt>
                <c:pt idx="138">
                  <c:v>39690</c:v>
                </c:pt>
                <c:pt idx="139">
                  <c:v>39697</c:v>
                </c:pt>
                <c:pt idx="140">
                  <c:v>39704</c:v>
                </c:pt>
                <c:pt idx="141">
                  <c:v>39711</c:v>
                </c:pt>
                <c:pt idx="142">
                  <c:v>39718</c:v>
                </c:pt>
                <c:pt idx="143">
                  <c:v>39725</c:v>
                </c:pt>
                <c:pt idx="144">
                  <c:v>39732</c:v>
                </c:pt>
                <c:pt idx="145">
                  <c:v>39739</c:v>
                </c:pt>
                <c:pt idx="146">
                  <c:v>39746</c:v>
                </c:pt>
                <c:pt idx="147">
                  <c:v>39753</c:v>
                </c:pt>
                <c:pt idx="148">
                  <c:v>39760</c:v>
                </c:pt>
                <c:pt idx="149">
                  <c:v>39767</c:v>
                </c:pt>
                <c:pt idx="150">
                  <c:v>39774</c:v>
                </c:pt>
                <c:pt idx="151">
                  <c:v>39781</c:v>
                </c:pt>
                <c:pt idx="152">
                  <c:v>39788</c:v>
                </c:pt>
                <c:pt idx="153">
                  <c:v>39795</c:v>
                </c:pt>
                <c:pt idx="154">
                  <c:v>39802</c:v>
                </c:pt>
                <c:pt idx="155">
                  <c:v>39809</c:v>
                </c:pt>
                <c:pt idx="156">
                  <c:v>39816</c:v>
                </c:pt>
                <c:pt idx="157">
                  <c:v>39823</c:v>
                </c:pt>
                <c:pt idx="158">
                  <c:v>39830</c:v>
                </c:pt>
                <c:pt idx="159">
                  <c:v>39837</c:v>
                </c:pt>
                <c:pt idx="160">
                  <c:v>39844</c:v>
                </c:pt>
                <c:pt idx="161">
                  <c:v>39851</c:v>
                </c:pt>
                <c:pt idx="162">
                  <c:v>39858</c:v>
                </c:pt>
                <c:pt idx="163">
                  <c:v>39865</c:v>
                </c:pt>
                <c:pt idx="164">
                  <c:v>39872</c:v>
                </c:pt>
                <c:pt idx="165">
                  <c:v>39879</c:v>
                </c:pt>
                <c:pt idx="166">
                  <c:v>39886</c:v>
                </c:pt>
                <c:pt idx="167">
                  <c:v>39893</c:v>
                </c:pt>
                <c:pt idx="168">
                  <c:v>39900</c:v>
                </c:pt>
                <c:pt idx="169">
                  <c:v>39907</c:v>
                </c:pt>
                <c:pt idx="170">
                  <c:v>39914</c:v>
                </c:pt>
                <c:pt idx="171">
                  <c:v>39921</c:v>
                </c:pt>
                <c:pt idx="172">
                  <c:v>39928</c:v>
                </c:pt>
                <c:pt idx="173">
                  <c:v>39935</c:v>
                </c:pt>
                <c:pt idx="174">
                  <c:v>39942</c:v>
                </c:pt>
                <c:pt idx="175">
                  <c:v>39949</c:v>
                </c:pt>
                <c:pt idx="176">
                  <c:v>39956</c:v>
                </c:pt>
                <c:pt idx="177">
                  <c:v>39963</c:v>
                </c:pt>
                <c:pt idx="178">
                  <c:v>39970</c:v>
                </c:pt>
                <c:pt idx="179">
                  <c:v>39977</c:v>
                </c:pt>
                <c:pt idx="180">
                  <c:v>39984</c:v>
                </c:pt>
                <c:pt idx="181">
                  <c:v>39991</c:v>
                </c:pt>
                <c:pt idx="182">
                  <c:v>39998</c:v>
                </c:pt>
                <c:pt idx="183">
                  <c:v>40005</c:v>
                </c:pt>
                <c:pt idx="184">
                  <c:v>40012</c:v>
                </c:pt>
                <c:pt idx="185">
                  <c:v>40019</c:v>
                </c:pt>
                <c:pt idx="186">
                  <c:v>40026</c:v>
                </c:pt>
                <c:pt idx="187">
                  <c:v>40033</c:v>
                </c:pt>
                <c:pt idx="188">
                  <c:v>40040</c:v>
                </c:pt>
                <c:pt idx="189">
                  <c:v>40047</c:v>
                </c:pt>
                <c:pt idx="190">
                  <c:v>40054</c:v>
                </c:pt>
                <c:pt idx="191">
                  <c:v>40061</c:v>
                </c:pt>
                <c:pt idx="192">
                  <c:v>40068</c:v>
                </c:pt>
                <c:pt idx="193">
                  <c:v>40075</c:v>
                </c:pt>
                <c:pt idx="194">
                  <c:v>40082</c:v>
                </c:pt>
                <c:pt idx="195">
                  <c:v>40089</c:v>
                </c:pt>
                <c:pt idx="196">
                  <c:v>40096</c:v>
                </c:pt>
                <c:pt idx="197">
                  <c:v>40103</c:v>
                </c:pt>
                <c:pt idx="198">
                  <c:v>40110</c:v>
                </c:pt>
                <c:pt idx="199">
                  <c:v>40117</c:v>
                </c:pt>
                <c:pt idx="200">
                  <c:v>40124</c:v>
                </c:pt>
                <c:pt idx="201">
                  <c:v>40131</c:v>
                </c:pt>
                <c:pt idx="202">
                  <c:v>40138</c:v>
                </c:pt>
                <c:pt idx="203">
                  <c:v>40145</c:v>
                </c:pt>
                <c:pt idx="204">
                  <c:v>40152</c:v>
                </c:pt>
                <c:pt idx="205">
                  <c:v>40159</c:v>
                </c:pt>
                <c:pt idx="206">
                  <c:v>40166</c:v>
                </c:pt>
                <c:pt idx="207">
                  <c:v>40173</c:v>
                </c:pt>
                <c:pt idx="208">
                  <c:v>40180</c:v>
                </c:pt>
                <c:pt idx="209">
                  <c:v>40187</c:v>
                </c:pt>
                <c:pt idx="210">
                  <c:v>40194</c:v>
                </c:pt>
                <c:pt idx="211">
                  <c:v>40201</c:v>
                </c:pt>
                <c:pt idx="212">
                  <c:v>40208</c:v>
                </c:pt>
                <c:pt idx="213">
                  <c:v>40215</c:v>
                </c:pt>
                <c:pt idx="214">
                  <c:v>40222</c:v>
                </c:pt>
                <c:pt idx="215">
                  <c:v>40229</c:v>
                </c:pt>
                <c:pt idx="216">
                  <c:v>40236</c:v>
                </c:pt>
                <c:pt idx="217">
                  <c:v>40243</c:v>
                </c:pt>
                <c:pt idx="218">
                  <c:v>40250</c:v>
                </c:pt>
                <c:pt idx="219">
                  <c:v>40257</c:v>
                </c:pt>
                <c:pt idx="220">
                  <c:v>40264</c:v>
                </c:pt>
                <c:pt idx="221">
                  <c:v>40271</c:v>
                </c:pt>
                <c:pt idx="222">
                  <c:v>40278</c:v>
                </c:pt>
                <c:pt idx="223">
                  <c:v>40285</c:v>
                </c:pt>
                <c:pt idx="224">
                  <c:v>40292</c:v>
                </c:pt>
                <c:pt idx="225">
                  <c:v>40299</c:v>
                </c:pt>
                <c:pt idx="226">
                  <c:v>40306</c:v>
                </c:pt>
                <c:pt idx="227">
                  <c:v>40313</c:v>
                </c:pt>
                <c:pt idx="228">
                  <c:v>40320</c:v>
                </c:pt>
                <c:pt idx="229">
                  <c:v>40327</c:v>
                </c:pt>
                <c:pt idx="230">
                  <c:v>40334</c:v>
                </c:pt>
                <c:pt idx="231">
                  <c:v>40341</c:v>
                </c:pt>
                <c:pt idx="232">
                  <c:v>40348</c:v>
                </c:pt>
                <c:pt idx="233">
                  <c:v>40355</c:v>
                </c:pt>
                <c:pt idx="234">
                  <c:v>40362</c:v>
                </c:pt>
                <c:pt idx="235">
                  <c:v>40369</c:v>
                </c:pt>
                <c:pt idx="236">
                  <c:v>40376</c:v>
                </c:pt>
                <c:pt idx="237">
                  <c:v>40383</c:v>
                </c:pt>
                <c:pt idx="238">
                  <c:v>40390</c:v>
                </c:pt>
                <c:pt idx="239">
                  <c:v>40397</c:v>
                </c:pt>
                <c:pt idx="240">
                  <c:v>40404</c:v>
                </c:pt>
                <c:pt idx="241">
                  <c:v>40411</c:v>
                </c:pt>
                <c:pt idx="242">
                  <c:v>40418</c:v>
                </c:pt>
                <c:pt idx="243">
                  <c:v>40425</c:v>
                </c:pt>
                <c:pt idx="244">
                  <c:v>40432</c:v>
                </c:pt>
                <c:pt idx="245">
                  <c:v>40439</c:v>
                </c:pt>
                <c:pt idx="246">
                  <c:v>40446</c:v>
                </c:pt>
                <c:pt idx="247">
                  <c:v>40453</c:v>
                </c:pt>
                <c:pt idx="248">
                  <c:v>40460</c:v>
                </c:pt>
                <c:pt idx="249">
                  <c:v>40467</c:v>
                </c:pt>
                <c:pt idx="250">
                  <c:v>40474</c:v>
                </c:pt>
                <c:pt idx="251">
                  <c:v>40481</c:v>
                </c:pt>
                <c:pt idx="252">
                  <c:v>40488</c:v>
                </c:pt>
                <c:pt idx="253">
                  <c:v>40495</c:v>
                </c:pt>
                <c:pt idx="254">
                  <c:v>40502</c:v>
                </c:pt>
                <c:pt idx="255">
                  <c:v>40509</c:v>
                </c:pt>
                <c:pt idx="256">
                  <c:v>40516</c:v>
                </c:pt>
                <c:pt idx="257">
                  <c:v>40523</c:v>
                </c:pt>
                <c:pt idx="258">
                  <c:v>40530</c:v>
                </c:pt>
                <c:pt idx="259">
                  <c:v>40537</c:v>
                </c:pt>
                <c:pt idx="260">
                  <c:v>40544</c:v>
                </c:pt>
                <c:pt idx="261">
                  <c:v>40551</c:v>
                </c:pt>
                <c:pt idx="262">
                  <c:v>40558</c:v>
                </c:pt>
                <c:pt idx="263">
                  <c:v>40565</c:v>
                </c:pt>
                <c:pt idx="264">
                  <c:v>40572</c:v>
                </c:pt>
                <c:pt idx="265">
                  <c:v>40579</c:v>
                </c:pt>
                <c:pt idx="266">
                  <c:v>40586</c:v>
                </c:pt>
                <c:pt idx="267">
                  <c:v>40593</c:v>
                </c:pt>
                <c:pt idx="268">
                  <c:v>40600</c:v>
                </c:pt>
                <c:pt idx="269">
                  <c:v>40607</c:v>
                </c:pt>
                <c:pt idx="270">
                  <c:v>40614</c:v>
                </c:pt>
                <c:pt idx="271">
                  <c:v>40621</c:v>
                </c:pt>
                <c:pt idx="272">
                  <c:v>40628</c:v>
                </c:pt>
                <c:pt idx="273">
                  <c:v>40635</c:v>
                </c:pt>
                <c:pt idx="274">
                  <c:v>40642</c:v>
                </c:pt>
                <c:pt idx="275">
                  <c:v>40649</c:v>
                </c:pt>
                <c:pt idx="276">
                  <c:v>40656</c:v>
                </c:pt>
                <c:pt idx="277">
                  <c:v>40663</c:v>
                </c:pt>
                <c:pt idx="278">
                  <c:v>40670</c:v>
                </c:pt>
                <c:pt idx="279">
                  <c:v>40677</c:v>
                </c:pt>
                <c:pt idx="280">
                  <c:v>40684</c:v>
                </c:pt>
                <c:pt idx="281">
                  <c:v>40691</c:v>
                </c:pt>
                <c:pt idx="282">
                  <c:v>40698</c:v>
                </c:pt>
                <c:pt idx="283">
                  <c:v>40705</c:v>
                </c:pt>
                <c:pt idx="284">
                  <c:v>40712</c:v>
                </c:pt>
                <c:pt idx="285">
                  <c:v>40719</c:v>
                </c:pt>
                <c:pt idx="286">
                  <c:v>40726</c:v>
                </c:pt>
                <c:pt idx="287">
                  <c:v>40733</c:v>
                </c:pt>
                <c:pt idx="288">
                  <c:v>40740</c:v>
                </c:pt>
                <c:pt idx="289">
                  <c:v>40747</c:v>
                </c:pt>
                <c:pt idx="290">
                  <c:v>40754</c:v>
                </c:pt>
                <c:pt idx="291">
                  <c:v>40761</c:v>
                </c:pt>
                <c:pt idx="292">
                  <c:v>40768</c:v>
                </c:pt>
                <c:pt idx="293">
                  <c:v>40775</c:v>
                </c:pt>
                <c:pt idx="294">
                  <c:v>40782</c:v>
                </c:pt>
                <c:pt idx="295">
                  <c:v>40789</c:v>
                </c:pt>
                <c:pt idx="296">
                  <c:v>40796</c:v>
                </c:pt>
                <c:pt idx="297">
                  <c:v>40803</c:v>
                </c:pt>
                <c:pt idx="298">
                  <c:v>40810</c:v>
                </c:pt>
                <c:pt idx="299">
                  <c:v>40817</c:v>
                </c:pt>
                <c:pt idx="300">
                  <c:v>40824</c:v>
                </c:pt>
                <c:pt idx="301">
                  <c:v>40831</c:v>
                </c:pt>
                <c:pt idx="302">
                  <c:v>40838</c:v>
                </c:pt>
                <c:pt idx="303">
                  <c:v>40845</c:v>
                </c:pt>
                <c:pt idx="304">
                  <c:v>40852</c:v>
                </c:pt>
                <c:pt idx="305">
                  <c:v>40859</c:v>
                </c:pt>
                <c:pt idx="306">
                  <c:v>40866</c:v>
                </c:pt>
                <c:pt idx="307">
                  <c:v>40873</c:v>
                </c:pt>
                <c:pt idx="308">
                  <c:v>40880</c:v>
                </c:pt>
                <c:pt idx="309">
                  <c:v>40887</c:v>
                </c:pt>
                <c:pt idx="310">
                  <c:v>40894</c:v>
                </c:pt>
                <c:pt idx="311">
                  <c:v>40901</c:v>
                </c:pt>
                <c:pt idx="312">
                  <c:v>40908</c:v>
                </c:pt>
                <c:pt idx="313">
                  <c:v>40915</c:v>
                </c:pt>
                <c:pt idx="314">
                  <c:v>40922</c:v>
                </c:pt>
                <c:pt idx="315">
                  <c:v>40929</c:v>
                </c:pt>
                <c:pt idx="316">
                  <c:v>40936</c:v>
                </c:pt>
                <c:pt idx="317">
                  <c:v>40943</c:v>
                </c:pt>
                <c:pt idx="318">
                  <c:v>40950</c:v>
                </c:pt>
                <c:pt idx="319">
                  <c:v>40957</c:v>
                </c:pt>
                <c:pt idx="320">
                  <c:v>40964</c:v>
                </c:pt>
                <c:pt idx="321">
                  <c:v>40971</c:v>
                </c:pt>
                <c:pt idx="322">
                  <c:v>40978</c:v>
                </c:pt>
                <c:pt idx="323">
                  <c:v>40985</c:v>
                </c:pt>
                <c:pt idx="324">
                  <c:v>40992</c:v>
                </c:pt>
                <c:pt idx="325">
                  <c:v>40999</c:v>
                </c:pt>
                <c:pt idx="326">
                  <c:v>41006</c:v>
                </c:pt>
                <c:pt idx="327">
                  <c:v>41013</c:v>
                </c:pt>
                <c:pt idx="328">
                  <c:v>41020</c:v>
                </c:pt>
                <c:pt idx="329">
                  <c:v>41027</c:v>
                </c:pt>
                <c:pt idx="330">
                  <c:v>41034</c:v>
                </c:pt>
                <c:pt idx="331">
                  <c:v>41041</c:v>
                </c:pt>
                <c:pt idx="332">
                  <c:v>41048</c:v>
                </c:pt>
                <c:pt idx="333">
                  <c:v>41055</c:v>
                </c:pt>
                <c:pt idx="334">
                  <c:v>41062</c:v>
                </c:pt>
                <c:pt idx="335">
                  <c:v>41069</c:v>
                </c:pt>
                <c:pt idx="336">
                  <c:v>41076</c:v>
                </c:pt>
                <c:pt idx="337">
                  <c:v>41083</c:v>
                </c:pt>
                <c:pt idx="338">
                  <c:v>41090</c:v>
                </c:pt>
                <c:pt idx="339">
                  <c:v>41097</c:v>
                </c:pt>
                <c:pt idx="340">
                  <c:v>41104</c:v>
                </c:pt>
                <c:pt idx="341">
                  <c:v>41111</c:v>
                </c:pt>
                <c:pt idx="342">
                  <c:v>41118</c:v>
                </c:pt>
                <c:pt idx="343">
                  <c:v>41125</c:v>
                </c:pt>
                <c:pt idx="344">
                  <c:v>41132</c:v>
                </c:pt>
                <c:pt idx="345">
                  <c:v>41139</c:v>
                </c:pt>
                <c:pt idx="346">
                  <c:v>41146</c:v>
                </c:pt>
                <c:pt idx="347">
                  <c:v>41153</c:v>
                </c:pt>
                <c:pt idx="348">
                  <c:v>41160</c:v>
                </c:pt>
                <c:pt idx="349">
                  <c:v>41167</c:v>
                </c:pt>
                <c:pt idx="350">
                  <c:v>41174</c:v>
                </c:pt>
                <c:pt idx="351">
                  <c:v>41181</c:v>
                </c:pt>
                <c:pt idx="352">
                  <c:v>41188</c:v>
                </c:pt>
                <c:pt idx="353">
                  <c:v>41195</c:v>
                </c:pt>
                <c:pt idx="354">
                  <c:v>41202</c:v>
                </c:pt>
                <c:pt idx="355">
                  <c:v>41209</c:v>
                </c:pt>
                <c:pt idx="356">
                  <c:v>41216</c:v>
                </c:pt>
                <c:pt idx="357">
                  <c:v>41223</c:v>
                </c:pt>
                <c:pt idx="358">
                  <c:v>41230</c:v>
                </c:pt>
                <c:pt idx="359">
                  <c:v>41237</c:v>
                </c:pt>
                <c:pt idx="360">
                  <c:v>41244</c:v>
                </c:pt>
                <c:pt idx="361">
                  <c:v>41251</c:v>
                </c:pt>
                <c:pt idx="362">
                  <c:v>41258</c:v>
                </c:pt>
                <c:pt idx="363">
                  <c:v>41265</c:v>
                </c:pt>
                <c:pt idx="364">
                  <c:v>41272</c:v>
                </c:pt>
                <c:pt idx="365">
                  <c:v>41279</c:v>
                </c:pt>
                <c:pt idx="366">
                  <c:v>41286</c:v>
                </c:pt>
                <c:pt idx="367">
                  <c:v>41293</c:v>
                </c:pt>
                <c:pt idx="368">
                  <c:v>41300</c:v>
                </c:pt>
                <c:pt idx="369">
                  <c:v>41307</c:v>
                </c:pt>
                <c:pt idx="370">
                  <c:v>41314</c:v>
                </c:pt>
                <c:pt idx="371">
                  <c:v>41321</c:v>
                </c:pt>
                <c:pt idx="372">
                  <c:v>41328</c:v>
                </c:pt>
                <c:pt idx="373">
                  <c:v>41335</c:v>
                </c:pt>
                <c:pt idx="374">
                  <c:v>41342</c:v>
                </c:pt>
                <c:pt idx="375">
                  <c:v>41349</c:v>
                </c:pt>
                <c:pt idx="376">
                  <c:v>41356</c:v>
                </c:pt>
                <c:pt idx="377">
                  <c:v>41363</c:v>
                </c:pt>
                <c:pt idx="378">
                  <c:v>41370</c:v>
                </c:pt>
                <c:pt idx="379">
                  <c:v>41377</c:v>
                </c:pt>
                <c:pt idx="380">
                  <c:v>41384</c:v>
                </c:pt>
                <c:pt idx="381">
                  <c:v>41391</c:v>
                </c:pt>
                <c:pt idx="382">
                  <c:v>41398</c:v>
                </c:pt>
                <c:pt idx="383">
                  <c:v>41405</c:v>
                </c:pt>
                <c:pt idx="384">
                  <c:v>41412</c:v>
                </c:pt>
                <c:pt idx="385">
                  <c:v>41419</c:v>
                </c:pt>
                <c:pt idx="386">
                  <c:v>41426</c:v>
                </c:pt>
                <c:pt idx="387">
                  <c:v>41433</c:v>
                </c:pt>
                <c:pt idx="388">
                  <c:v>41440</c:v>
                </c:pt>
                <c:pt idx="389">
                  <c:v>41447</c:v>
                </c:pt>
                <c:pt idx="390">
                  <c:v>41454</c:v>
                </c:pt>
                <c:pt idx="391">
                  <c:v>41461</c:v>
                </c:pt>
                <c:pt idx="392">
                  <c:v>41468</c:v>
                </c:pt>
                <c:pt idx="393">
                  <c:v>41475</c:v>
                </c:pt>
                <c:pt idx="394">
                  <c:v>41482</c:v>
                </c:pt>
                <c:pt idx="395">
                  <c:v>41489</c:v>
                </c:pt>
                <c:pt idx="396">
                  <c:v>41496</c:v>
                </c:pt>
                <c:pt idx="397">
                  <c:v>41503</c:v>
                </c:pt>
                <c:pt idx="398">
                  <c:v>41510</c:v>
                </c:pt>
                <c:pt idx="399">
                  <c:v>41517</c:v>
                </c:pt>
                <c:pt idx="400">
                  <c:v>41524</c:v>
                </c:pt>
                <c:pt idx="401">
                  <c:v>41531</c:v>
                </c:pt>
                <c:pt idx="402">
                  <c:v>41538</c:v>
                </c:pt>
                <c:pt idx="403">
                  <c:v>41545</c:v>
                </c:pt>
                <c:pt idx="404">
                  <c:v>41552</c:v>
                </c:pt>
                <c:pt idx="405">
                  <c:v>41559</c:v>
                </c:pt>
                <c:pt idx="406">
                  <c:v>41566</c:v>
                </c:pt>
                <c:pt idx="407">
                  <c:v>41573</c:v>
                </c:pt>
                <c:pt idx="408">
                  <c:v>41580</c:v>
                </c:pt>
                <c:pt idx="409">
                  <c:v>41587</c:v>
                </c:pt>
                <c:pt idx="410">
                  <c:v>41594</c:v>
                </c:pt>
                <c:pt idx="411">
                  <c:v>41601</c:v>
                </c:pt>
                <c:pt idx="412">
                  <c:v>41608</c:v>
                </c:pt>
                <c:pt idx="413">
                  <c:v>41615</c:v>
                </c:pt>
                <c:pt idx="414">
                  <c:v>41622</c:v>
                </c:pt>
                <c:pt idx="415">
                  <c:v>41629</c:v>
                </c:pt>
                <c:pt idx="416">
                  <c:v>41636</c:v>
                </c:pt>
                <c:pt idx="417">
                  <c:v>41643</c:v>
                </c:pt>
                <c:pt idx="418">
                  <c:v>41650</c:v>
                </c:pt>
                <c:pt idx="419">
                  <c:v>41657</c:v>
                </c:pt>
                <c:pt idx="420">
                  <c:v>41664</c:v>
                </c:pt>
                <c:pt idx="421">
                  <c:v>41671</c:v>
                </c:pt>
                <c:pt idx="422">
                  <c:v>41678</c:v>
                </c:pt>
                <c:pt idx="423">
                  <c:v>41685</c:v>
                </c:pt>
                <c:pt idx="424">
                  <c:v>41692</c:v>
                </c:pt>
                <c:pt idx="425">
                  <c:v>41699</c:v>
                </c:pt>
                <c:pt idx="426">
                  <c:v>41706</c:v>
                </c:pt>
                <c:pt idx="427">
                  <c:v>41713</c:v>
                </c:pt>
                <c:pt idx="428">
                  <c:v>41720</c:v>
                </c:pt>
                <c:pt idx="429">
                  <c:v>41727</c:v>
                </c:pt>
                <c:pt idx="430">
                  <c:v>41734</c:v>
                </c:pt>
                <c:pt idx="431">
                  <c:v>41741</c:v>
                </c:pt>
                <c:pt idx="432">
                  <c:v>41748</c:v>
                </c:pt>
                <c:pt idx="433">
                  <c:v>41755</c:v>
                </c:pt>
                <c:pt idx="434">
                  <c:v>41762</c:v>
                </c:pt>
                <c:pt idx="435">
                  <c:v>41769</c:v>
                </c:pt>
                <c:pt idx="436">
                  <c:v>41776</c:v>
                </c:pt>
                <c:pt idx="437">
                  <c:v>41783</c:v>
                </c:pt>
                <c:pt idx="438">
                  <c:v>41790</c:v>
                </c:pt>
                <c:pt idx="439">
                  <c:v>41797</c:v>
                </c:pt>
                <c:pt idx="440">
                  <c:v>41804</c:v>
                </c:pt>
                <c:pt idx="441">
                  <c:v>41811</c:v>
                </c:pt>
                <c:pt idx="442">
                  <c:v>41818</c:v>
                </c:pt>
                <c:pt idx="443">
                  <c:v>41825</c:v>
                </c:pt>
                <c:pt idx="444">
                  <c:v>41832</c:v>
                </c:pt>
                <c:pt idx="445">
                  <c:v>41839</c:v>
                </c:pt>
                <c:pt idx="446">
                  <c:v>41846</c:v>
                </c:pt>
                <c:pt idx="447">
                  <c:v>41853</c:v>
                </c:pt>
                <c:pt idx="448">
                  <c:v>41860</c:v>
                </c:pt>
                <c:pt idx="449">
                  <c:v>41867</c:v>
                </c:pt>
                <c:pt idx="450">
                  <c:v>41874</c:v>
                </c:pt>
                <c:pt idx="451">
                  <c:v>41881</c:v>
                </c:pt>
                <c:pt idx="452">
                  <c:v>41888</c:v>
                </c:pt>
                <c:pt idx="453">
                  <c:v>41895</c:v>
                </c:pt>
                <c:pt idx="454">
                  <c:v>41902</c:v>
                </c:pt>
                <c:pt idx="455">
                  <c:v>41909</c:v>
                </c:pt>
                <c:pt idx="456">
                  <c:v>41916</c:v>
                </c:pt>
                <c:pt idx="457">
                  <c:v>41923</c:v>
                </c:pt>
                <c:pt idx="458">
                  <c:v>41930</c:v>
                </c:pt>
                <c:pt idx="459">
                  <c:v>41937</c:v>
                </c:pt>
                <c:pt idx="460">
                  <c:v>41944</c:v>
                </c:pt>
                <c:pt idx="461">
                  <c:v>41951</c:v>
                </c:pt>
                <c:pt idx="462">
                  <c:v>41958</c:v>
                </c:pt>
                <c:pt idx="463">
                  <c:v>41965</c:v>
                </c:pt>
                <c:pt idx="464">
                  <c:v>41972</c:v>
                </c:pt>
                <c:pt idx="465">
                  <c:v>41979</c:v>
                </c:pt>
                <c:pt idx="466">
                  <c:v>41986</c:v>
                </c:pt>
                <c:pt idx="467">
                  <c:v>41993</c:v>
                </c:pt>
                <c:pt idx="468">
                  <c:v>42000</c:v>
                </c:pt>
                <c:pt idx="469">
                  <c:v>42007</c:v>
                </c:pt>
                <c:pt idx="470">
                  <c:v>42014</c:v>
                </c:pt>
                <c:pt idx="471">
                  <c:v>42021</c:v>
                </c:pt>
                <c:pt idx="472">
                  <c:v>42028</c:v>
                </c:pt>
                <c:pt idx="473">
                  <c:v>42035</c:v>
                </c:pt>
                <c:pt idx="474">
                  <c:v>42042</c:v>
                </c:pt>
                <c:pt idx="475">
                  <c:v>42049</c:v>
                </c:pt>
                <c:pt idx="476">
                  <c:v>42056</c:v>
                </c:pt>
                <c:pt idx="477">
                  <c:v>42063</c:v>
                </c:pt>
                <c:pt idx="478">
                  <c:v>42070</c:v>
                </c:pt>
                <c:pt idx="479">
                  <c:v>42077</c:v>
                </c:pt>
                <c:pt idx="480">
                  <c:v>42084</c:v>
                </c:pt>
                <c:pt idx="481">
                  <c:v>42091</c:v>
                </c:pt>
                <c:pt idx="482">
                  <c:v>42098</c:v>
                </c:pt>
                <c:pt idx="483">
                  <c:v>42105</c:v>
                </c:pt>
                <c:pt idx="484">
                  <c:v>42112</c:v>
                </c:pt>
                <c:pt idx="485">
                  <c:v>42119</c:v>
                </c:pt>
                <c:pt idx="486">
                  <c:v>42126</c:v>
                </c:pt>
                <c:pt idx="487">
                  <c:v>42133</c:v>
                </c:pt>
                <c:pt idx="488">
                  <c:v>42140</c:v>
                </c:pt>
                <c:pt idx="489">
                  <c:v>42147</c:v>
                </c:pt>
                <c:pt idx="490">
                  <c:v>42154</c:v>
                </c:pt>
                <c:pt idx="491">
                  <c:v>42161</c:v>
                </c:pt>
                <c:pt idx="492">
                  <c:v>42168</c:v>
                </c:pt>
                <c:pt idx="493">
                  <c:v>42175</c:v>
                </c:pt>
                <c:pt idx="494">
                  <c:v>42182</c:v>
                </c:pt>
                <c:pt idx="495">
                  <c:v>42189</c:v>
                </c:pt>
                <c:pt idx="496">
                  <c:v>42196</c:v>
                </c:pt>
                <c:pt idx="497">
                  <c:v>42203</c:v>
                </c:pt>
                <c:pt idx="498">
                  <c:v>42210</c:v>
                </c:pt>
                <c:pt idx="499">
                  <c:v>42217</c:v>
                </c:pt>
                <c:pt idx="500">
                  <c:v>42224</c:v>
                </c:pt>
                <c:pt idx="501">
                  <c:v>42231</c:v>
                </c:pt>
                <c:pt idx="502">
                  <c:v>42238</c:v>
                </c:pt>
                <c:pt idx="503">
                  <c:v>42245</c:v>
                </c:pt>
                <c:pt idx="504">
                  <c:v>42252</c:v>
                </c:pt>
                <c:pt idx="505">
                  <c:v>42259</c:v>
                </c:pt>
                <c:pt idx="506">
                  <c:v>42266</c:v>
                </c:pt>
                <c:pt idx="507">
                  <c:v>42273</c:v>
                </c:pt>
                <c:pt idx="508">
                  <c:v>42280</c:v>
                </c:pt>
                <c:pt idx="509">
                  <c:v>42287</c:v>
                </c:pt>
                <c:pt idx="510">
                  <c:v>42294</c:v>
                </c:pt>
                <c:pt idx="511">
                  <c:v>42301</c:v>
                </c:pt>
                <c:pt idx="512">
                  <c:v>42308</c:v>
                </c:pt>
                <c:pt idx="513">
                  <c:v>42315</c:v>
                </c:pt>
                <c:pt idx="514">
                  <c:v>42322</c:v>
                </c:pt>
                <c:pt idx="515">
                  <c:v>42329</c:v>
                </c:pt>
                <c:pt idx="516">
                  <c:v>42336</c:v>
                </c:pt>
                <c:pt idx="517">
                  <c:v>42343</c:v>
                </c:pt>
                <c:pt idx="518">
                  <c:v>42350</c:v>
                </c:pt>
                <c:pt idx="519">
                  <c:v>42357</c:v>
                </c:pt>
                <c:pt idx="520">
                  <c:v>42364</c:v>
                </c:pt>
                <c:pt idx="521">
                  <c:v>42371</c:v>
                </c:pt>
                <c:pt idx="522">
                  <c:v>42378</c:v>
                </c:pt>
                <c:pt idx="523">
                  <c:v>42385</c:v>
                </c:pt>
                <c:pt idx="524">
                  <c:v>42392</c:v>
                </c:pt>
                <c:pt idx="525">
                  <c:v>42399</c:v>
                </c:pt>
                <c:pt idx="526">
                  <c:v>42406</c:v>
                </c:pt>
                <c:pt idx="527">
                  <c:v>42413</c:v>
                </c:pt>
                <c:pt idx="528">
                  <c:v>42420</c:v>
                </c:pt>
                <c:pt idx="529">
                  <c:v>42427</c:v>
                </c:pt>
                <c:pt idx="530">
                  <c:v>42434</c:v>
                </c:pt>
                <c:pt idx="531">
                  <c:v>42441</c:v>
                </c:pt>
                <c:pt idx="532">
                  <c:v>42448</c:v>
                </c:pt>
                <c:pt idx="533">
                  <c:v>42455</c:v>
                </c:pt>
                <c:pt idx="534">
                  <c:v>42462</c:v>
                </c:pt>
                <c:pt idx="535">
                  <c:v>42469</c:v>
                </c:pt>
                <c:pt idx="536">
                  <c:v>42476</c:v>
                </c:pt>
                <c:pt idx="537">
                  <c:v>42483</c:v>
                </c:pt>
                <c:pt idx="538">
                  <c:v>42490</c:v>
                </c:pt>
                <c:pt idx="539">
                  <c:v>42497</c:v>
                </c:pt>
                <c:pt idx="540">
                  <c:v>42504</c:v>
                </c:pt>
                <c:pt idx="541">
                  <c:v>42511</c:v>
                </c:pt>
                <c:pt idx="542">
                  <c:v>42518</c:v>
                </c:pt>
                <c:pt idx="543">
                  <c:v>42525</c:v>
                </c:pt>
                <c:pt idx="544">
                  <c:v>42532</c:v>
                </c:pt>
                <c:pt idx="545">
                  <c:v>42539</c:v>
                </c:pt>
                <c:pt idx="546">
                  <c:v>42546</c:v>
                </c:pt>
                <c:pt idx="547">
                  <c:v>42553</c:v>
                </c:pt>
                <c:pt idx="548">
                  <c:v>42560</c:v>
                </c:pt>
                <c:pt idx="549">
                  <c:v>42567</c:v>
                </c:pt>
                <c:pt idx="550">
                  <c:v>42574</c:v>
                </c:pt>
                <c:pt idx="551">
                  <c:v>42581</c:v>
                </c:pt>
                <c:pt idx="552">
                  <c:v>42588</c:v>
                </c:pt>
                <c:pt idx="553">
                  <c:v>42595</c:v>
                </c:pt>
                <c:pt idx="554">
                  <c:v>42602</c:v>
                </c:pt>
                <c:pt idx="555">
                  <c:v>42609</c:v>
                </c:pt>
                <c:pt idx="556">
                  <c:v>42616</c:v>
                </c:pt>
                <c:pt idx="557">
                  <c:v>42623</c:v>
                </c:pt>
                <c:pt idx="558">
                  <c:v>42630</c:v>
                </c:pt>
                <c:pt idx="559">
                  <c:v>42637</c:v>
                </c:pt>
                <c:pt idx="560">
                  <c:v>42644</c:v>
                </c:pt>
                <c:pt idx="561">
                  <c:v>42651</c:v>
                </c:pt>
                <c:pt idx="562">
                  <c:v>42658</c:v>
                </c:pt>
                <c:pt idx="563">
                  <c:v>42665</c:v>
                </c:pt>
                <c:pt idx="564">
                  <c:v>42672</c:v>
                </c:pt>
                <c:pt idx="565">
                  <c:v>42679</c:v>
                </c:pt>
                <c:pt idx="566">
                  <c:v>42686</c:v>
                </c:pt>
                <c:pt idx="567">
                  <c:v>42693</c:v>
                </c:pt>
                <c:pt idx="568">
                  <c:v>42700</c:v>
                </c:pt>
                <c:pt idx="569">
                  <c:v>42707</c:v>
                </c:pt>
                <c:pt idx="570">
                  <c:v>42714</c:v>
                </c:pt>
                <c:pt idx="571">
                  <c:v>42721</c:v>
                </c:pt>
                <c:pt idx="572">
                  <c:v>42728</c:v>
                </c:pt>
                <c:pt idx="573">
                  <c:v>42735</c:v>
                </c:pt>
                <c:pt idx="574">
                  <c:v>42742</c:v>
                </c:pt>
                <c:pt idx="575">
                  <c:v>42749</c:v>
                </c:pt>
                <c:pt idx="576">
                  <c:v>42756</c:v>
                </c:pt>
                <c:pt idx="577">
                  <c:v>42763</c:v>
                </c:pt>
                <c:pt idx="578">
                  <c:v>42770</c:v>
                </c:pt>
                <c:pt idx="579">
                  <c:v>42777</c:v>
                </c:pt>
                <c:pt idx="580">
                  <c:v>42784</c:v>
                </c:pt>
                <c:pt idx="581">
                  <c:v>42791</c:v>
                </c:pt>
                <c:pt idx="582">
                  <c:v>42798</c:v>
                </c:pt>
                <c:pt idx="583">
                  <c:v>42805</c:v>
                </c:pt>
                <c:pt idx="584">
                  <c:v>42812</c:v>
                </c:pt>
                <c:pt idx="585">
                  <c:v>42819</c:v>
                </c:pt>
                <c:pt idx="586">
                  <c:v>42826</c:v>
                </c:pt>
                <c:pt idx="587">
                  <c:v>42833</c:v>
                </c:pt>
                <c:pt idx="588">
                  <c:v>42840</c:v>
                </c:pt>
                <c:pt idx="589">
                  <c:v>42847</c:v>
                </c:pt>
                <c:pt idx="590">
                  <c:v>42854</c:v>
                </c:pt>
                <c:pt idx="591">
                  <c:v>42861</c:v>
                </c:pt>
                <c:pt idx="592">
                  <c:v>42868</c:v>
                </c:pt>
                <c:pt idx="593">
                  <c:v>42875</c:v>
                </c:pt>
                <c:pt idx="594">
                  <c:v>42882</c:v>
                </c:pt>
                <c:pt idx="595">
                  <c:v>42889</c:v>
                </c:pt>
                <c:pt idx="596">
                  <c:v>42896</c:v>
                </c:pt>
                <c:pt idx="597">
                  <c:v>42903</c:v>
                </c:pt>
                <c:pt idx="598">
                  <c:v>42910</c:v>
                </c:pt>
                <c:pt idx="599">
                  <c:v>42917</c:v>
                </c:pt>
                <c:pt idx="600">
                  <c:v>42924</c:v>
                </c:pt>
                <c:pt idx="601">
                  <c:v>42931</c:v>
                </c:pt>
                <c:pt idx="602">
                  <c:v>42938</c:v>
                </c:pt>
                <c:pt idx="603">
                  <c:v>42945</c:v>
                </c:pt>
                <c:pt idx="604">
                  <c:v>42952</c:v>
                </c:pt>
                <c:pt idx="605">
                  <c:v>42959</c:v>
                </c:pt>
                <c:pt idx="606">
                  <c:v>42966</c:v>
                </c:pt>
                <c:pt idx="607">
                  <c:v>42973</c:v>
                </c:pt>
                <c:pt idx="608">
                  <c:v>42980</c:v>
                </c:pt>
                <c:pt idx="609">
                  <c:v>42987</c:v>
                </c:pt>
                <c:pt idx="610">
                  <c:v>42994</c:v>
                </c:pt>
                <c:pt idx="611">
                  <c:v>43001</c:v>
                </c:pt>
                <c:pt idx="612">
                  <c:v>43008</c:v>
                </c:pt>
                <c:pt idx="613">
                  <c:v>43015</c:v>
                </c:pt>
                <c:pt idx="614">
                  <c:v>43022</c:v>
                </c:pt>
                <c:pt idx="615">
                  <c:v>43029</c:v>
                </c:pt>
                <c:pt idx="616">
                  <c:v>43036</c:v>
                </c:pt>
                <c:pt idx="617">
                  <c:v>43043</c:v>
                </c:pt>
                <c:pt idx="618">
                  <c:v>43050</c:v>
                </c:pt>
                <c:pt idx="619">
                  <c:v>43057</c:v>
                </c:pt>
                <c:pt idx="620">
                  <c:v>43064</c:v>
                </c:pt>
                <c:pt idx="621">
                  <c:v>43071</c:v>
                </c:pt>
                <c:pt idx="622">
                  <c:v>43078</c:v>
                </c:pt>
                <c:pt idx="623">
                  <c:v>43085</c:v>
                </c:pt>
                <c:pt idx="624">
                  <c:v>43092</c:v>
                </c:pt>
                <c:pt idx="625">
                  <c:v>43099</c:v>
                </c:pt>
                <c:pt idx="626">
                  <c:v>43106</c:v>
                </c:pt>
                <c:pt idx="627">
                  <c:v>43113</c:v>
                </c:pt>
                <c:pt idx="628">
                  <c:v>43120</c:v>
                </c:pt>
                <c:pt idx="629">
                  <c:v>43127</c:v>
                </c:pt>
                <c:pt idx="630">
                  <c:v>43134</c:v>
                </c:pt>
                <c:pt idx="631">
                  <c:v>43141</c:v>
                </c:pt>
                <c:pt idx="632">
                  <c:v>43148</c:v>
                </c:pt>
                <c:pt idx="633">
                  <c:v>43155</c:v>
                </c:pt>
                <c:pt idx="634">
                  <c:v>43162</c:v>
                </c:pt>
                <c:pt idx="635">
                  <c:v>43169</c:v>
                </c:pt>
                <c:pt idx="636">
                  <c:v>43176</c:v>
                </c:pt>
                <c:pt idx="637">
                  <c:v>43183</c:v>
                </c:pt>
                <c:pt idx="638">
                  <c:v>43190</c:v>
                </c:pt>
                <c:pt idx="639">
                  <c:v>43197</c:v>
                </c:pt>
                <c:pt idx="640">
                  <c:v>43204</c:v>
                </c:pt>
                <c:pt idx="641">
                  <c:v>43211</c:v>
                </c:pt>
                <c:pt idx="642">
                  <c:v>43218</c:v>
                </c:pt>
                <c:pt idx="643">
                  <c:v>43225</c:v>
                </c:pt>
                <c:pt idx="644">
                  <c:v>43232</c:v>
                </c:pt>
                <c:pt idx="645">
                  <c:v>43239</c:v>
                </c:pt>
                <c:pt idx="646">
                  <c:v>43246</c:v>
                </c:pt>
                <c:pt idx="647">
                  <c:v>43253</c:v>
                </c:pt>
                <c:pt idx="648">
                  <c:v>43260</c:v>
                </c:pt>
                <c:pt idx="649">
                  <c:v>43267</c:v>
                </c:pt>
                <c:pt idx="650">
                  <c:v>43274</c:v>
                </c:pt>
                <c:pt idx="651">
                  <c:v>43281</c:v>
                </c:pt>
                <c:pt idx="652">
                  <c:v>43288</c:v>
                </c:pt>
                <c:pt idx="653">
                  <c:v>43295</c:v>
                </c:pt>
                <c:pt idx="654">
                  <c:v>43302</c:v>
                </c:pt>
                <c:pt idx="655">
                  <c:v>43309</c:v>
                </c:pt>
                <c:pt idx="656">
                  <c:v>43316</c:v>
                </c:pt>
                <c:pt idx="657">
                  <c:v>43323</c:v>
                </c:pt>
                <c:pt idx="658">
                  <c:v>43330</c:v>
                </c:pt>
                <c:pt idx="659">
                  <c:v>43337</c:v>
                </c:pt>
                <c:pt idx="660">
                  <c:v>43344</c:v>
                </c:pt>
                <c:pt idx="661">
                  <c:v>43351</c:v>
                </c:pt>
                <c:pt idx="662">
                  <c:v>43358</c:v>
                </c:pt>
                <c:pt idx="663">
                  <c:v>43365</c:v>
                </c:pt>
                <c:pt idx="664">
                  <c:v>43372</c:v>
                </c:pt>
                <c:pt idx="665">
                  <c:v>43379</c:v>
                </c:pt>
                <c:pt idx="666">
                  <c:v>43386</c:v>
                </c:pt>
                <c:pt idx="667">
                  <c:v>43393</c:v>
                </c:pt>
                <c:pt idx="668">
                  <c:v>43400</c:v>
                </c:pt>
                <c:pt idx="669">
                  <c:v>43407</c:v>
                </c:pt>
                <c:pt idx="670">
                  <c:v>43414</c:v>
                </c:pt>
                <c:pt idx="671">
                  <c:v>43421</c:v>
                </c:pt>
                <c:pt idx="672">
                  <c:v>43428</c:v>
                </c:pt>
                <c:pt idx="673">
                  <c:v>43435</c:v>
                </c:pt>
                <c:pt idx="674">
                  <c:v>43442</c:v>
                </c:pt>
                <c:pt idx="675">
                  <c:v>43449</c:v>
                </c:pt>
                <c:pt idx="676">
                  <c:v>43456</c:v>
                </c:pt>
                <c:pt idx="677">
                  <c:v>43463</c:v>
                </c:pt>
                <c:pt idx="678">
                  <c:v>43470</c:v>
                </c:pt>
                <c:pt idx="679">
                  <c:v>43477</c:v>
                </c:pt>
                <c:pt idx="680">
                  <c:v>43484</c:v>
                </c:pt>
                <c:pt idx="681">
                  <c:v>43491</c:v>
                </c:pt>
                <c:pt idx="682">
                  <c:v>43498</c:v>
                </c:pt>
                <c:pt idx="683">
                  <c:v>43505</c:v>
                </c:pt>
                <c:pt idx="684">
                  <c:v>43512</c:v>
                </c:pt>
                <c:pt idx="685">
                  <c:v>43519</c:v>
                </c:pt>
                <c:pt idx="686">
                  <c:v>43526</c:v>
                </c:pt>
                <c:pt idx="687">
                  <c:v>43533</c:v>
                </c:pt>
                <c:pt idx="688">
                  <c:v>43540</c:v>
                </c:pt>
                <c:pt idx="689">
                  <c:v>43547</c:v>
                </c:pt>
                <c:pt idx="690">
                  <c:v>43554</c:v>
                </c:pt>
                <c:pt idx="691">
                  <c:v>43561</c:v>
                </c:pt>
                <c:pt idx="692">
                  <c:v>43568</c:v>
                </c:pt>
                <c:pt idx="693">
                  <c:v>43575</c:v>
                </c:pt>
                <c:pt idx="694">
                  <c:v>43582</c:v>
                </c:pt>
                <c:pt idx="695">
                  <c:v>43589</c:v>
                </c:pt>
                <c:pt idx="696">
                  <c:v>43596</c:v>
                </c:pt>
                <c:pt idx="697">
                  <c:v>43603</c:v>
                </c:pt>
                <c:pt idx="698">
                  <c:v>43610</c:v>
                </c:pt>
                <c:pt idx="699">
                  <c:v>43617</c:v>
                </c:pt>
                <c:pt idx="700">
                  <c:v>43624</c:v>
                </c:pt>
                <c:pt idx="701">
                  <c:v>43631</c:v>
                </c:pt>
                <c:pt idx="702">
                  <c:v>43638</c:v>
                </c:pt>
                <c:pt idx="703">
                  <c:v>43645</c:v>
                </c:pt>
                <c:pt idx="704">
                  <c:v>43652</c:v>
                </c:pt>
                <c:pt idx="705">
                  <c:v>43659</c:v>
                </c:pt>
                <c:pt idx="706">
                  <c:v>43666</c:v>
                </c:pt>
                <c:pt idx="707">
                  <c:v>43673</c:v>
                </c:pt>
                <c:pt idx="708">
                  <c:v>43680</c:v>
                </c:pt>
                <c:pt idx="709">
                  <c:v>43687</c:v>
                </c:pt>
                <c:pt idx="710">
                  <c:v>43694</c:v>
                </c:pt>
                <c:pt idx="711">
                  <c:v>43701</c:v>
                </c:pt>
                <c:pt idx="712">
                  <c:v>43708</c:v>
                </c:pt>
                <c:pt idx="713">
                  <c:v>43715</c:v>
                </c:pt>
                <c:pt idx="714">
                  <c:v>43722</c:v>
                </c:pt>
                <c:pt idx="715">
                  <c:v>43729</c:v>
                </c:pt>
                <c:pt idx="716">
                  <c:v>43736</c:v>
                </c:pt>
                <c:pt idx="717">
                  <c:v>43743</c:v>
                </c:pt>
                <c:pt idx="718">
                  <c:v>43750</c:v>
                </c:pt>
                <c:pt idx="719">
                  <c:v>43757</c:v>
                </c:pt>
                <c:pt idx="720">
                  <c:v>43764</c:v>
                </c:pt>
                <c:pt idx="721">
                  <c:v>43771</c:v>
                </c:pt>
                <c:pt idx="722">
                  <c:v>43778</c:v>
                </c:pt>
                <c:pt idx="723">
                  <c:v>43785</c:v>
                </c:pt>
                <c:pt idx="724">
                  <c:v>43792</c:v>
                </c:pt>
                <c:pt idx="725">
                  <c:v>43799</c:v>
                </c:pt>
                <c:pt idx="726">
                  <c:v>43806</c:v>
                </c:pt>
                <c:pt idx="727">
                  <c:v>43813</c:v>
                </c:pt>
                <c:pt idx="728">
                  <c:v>43820</c:v>
                </c:pt>
                <c:pt idx="729">
                  <c:v>43827</c:v>
                </c:pt>
                <c:pt idx="730">
                  <c:v>43834</c:v>
                </c:pt>
                <c:pt idx="731">
                  <c:v>43841</c:v>
                </c:pt>
                <c:pt idx="732">
                  <c:v>43848</c:v>
                </c:pt>
                <c:pt idx="733">
                  <c:v>43855</c:v>
                </c:pt>
                <c:pt idx="734">
                  <c:v>43862</c:v>
                </c:pt>
                <c:pt idx="735">
                  <c:v>43869</c:v>
                </c:pt>
                <c:pt idx="736">
                  <c:v>43876</c:v>
                </c:pt>
                <c:pt idx="737">
                  <c:v>43883</c:v>
                </c:pt>
                <c:pt idx="738">
                  <c:v>43890</c:v>
                </c:pt>
                <c:pt idx="739">
                  <c:v>43897</c:v>
                </c:pt>
                <c:pt idx="740">
                  <c:v>43904</c:v>
                </c:pt>
                <c:pt idx="741">
                  <c:v>43911</c:v>
                </c:pt>
                <c:pt idx="742">
                  <c:v>43918</c:v>
                </c:pt>
                <c:pt idx="743">
                  <c:v>43925</c:v>
                </c:pt>
                <c:pt idx="744">
                  <c:v>43932</c:v>
                </c:pt>
                <c:pt idx="745">
                  <c:v>43939</c:v>
                </c:pt>
                <c:pt idx="746">
                  <c:v>43946</c:v>
                </c:pt>
                <c:pt idx="747">
                  <c:v>43953</c:v>
                </c:pt>
                <c:pt idx="748">
                  <c:v>43960</c:v>
                </c:pt>
                <c:pt idx="749">
                  <c:v>43967</c:v>
                </c:pt>
                <c:pt idx="750">
                  <c:v>43974</c:v>
                </c:pt>
                <c:pt idx="751">
                  <c:v>43981</c:v>
                </c:pt>
                <c:pt idx="752">
                  <c:v>43988</c:v>
                </c:pt>
                <c:pt idx="753">
                  <c:v>43995</c:v>
                </c:pt>
                <c:pt idx="754">
                  <c:v>44002</c:v>
                </c:pt>
                <c:pt idx="755">
                  <c:v>44009</c:v>
                </c:pt>
                <c:pt idx="756">
                  <c:v>44016</c:v>
                </c:pt>
                <c:pt idx="757">
                  <c:v>44023</c:v>
                </c:pt>
                <c:pt idx="758">
                  <c:v>44030</c:v>
                </c:pt>
                <c:pt idx="759">
                  <c:v>44037</c:v>
                </c:pt>
                <c:pt idx="760">
                  <c:v>44044</c:v>
                </c:pt>
                <c:pt idx="761">
                  <c:v>44051</c:v>
                </c:pt>
                <c:pt idx="762">
                  <c:v>44058</c:v>
                </c:pt>
                <c:pt idx="763">
                  <c:v>44065</c:v>
                </c:pt>
                <c:pt idx="764">
                  <c:v>44072</c:v>
                </c:pt>
                <c:pt idx="765">
                  <c:v>44079</c:v>
                </c:pt>
                <c:pt idx="766">
                  <c:v>44086</c:v>
                </c:pt>
                <c:pt idx="767">
                  <c:v>44093</c:v>
                </c:pt>
                <c:pt idx="768">
                  <c:v>44100</c:v>
                </c:pt>
                <c:pt idx="769">
                  <c:v>44107</c:v>
                </c:pt>
                <c:pt idx="770">
                  <c:v>44114</c:v>
                </c:pt>
                <c:pt idx="771">
                  <c:v>44121</c:v>
                </c:pt>
                <c:pt idx="772">
                  <c:v>44128</c:v>
                </c:pt>
                <c:pt idx="773">
                  <c:v>44135</c:v>
                </c:pt>
                <c:pt idx="774">
                  <c:v>44142</c:v>
                </c:pt>
                <c:pt idx="775">
                  <c:v>44149</c:v>
                </c:pt>
                <c:pt idx="776">
                  <c:v>44156</c:v>
                </c:pt>
                <c:pt idx="777">
                  <c:v>44163</c:v>
                </c:pt>
                <c:pt idx="778">
                  <c:v>44170</c:v>
                </c:pt>
                <c:pt idx="779">
                  <c:v>44177</c:v>
                </c:pt>
                <c:pt idx="780">
                  <c:v>44184</c:v>
                </c:pt>
                <c:pt idx="781">
                  <c:v>44191</c:v>
                </c:pt>
                <c:pt idx="782">
                  <c:v>44198</c:v>
                </c:pt>
                <c:pt idx="783">
                  <c:v>44205</c:v>
                </c:pt>
                <c:pt idx="784">
                  <c:v>44212</c:v>
                </c:pt>
                <c:pt idx="785">
                  <c:v>44219</c:v>
                </c:pt>
                <c:pt idx="786">
                  <c:v>44226</c:v>
                </c:pt>
                <c:pt idx="787">
                  <c:v>44233</c:v>
                </c:pt>
                <c:pt idx="788">
                  <c:v>44240</c:v>
                </c:pt>
                <c:pt idx="789">
                  <c:v>44247</c:v>
                </c:pt>
                <c:pt idx="790">
                  <c:v>44254</c:v>
                </c:pt>
                <c:pt idx="791">
                  <c:v>44261</c:v>
                </c:pt>
                <c:pt idx="792">
                  <c:v>44268</c:v>
                </c:pt>
                <c:pt idx="793">
                  <c:v>44275</c:v>
                </c:pt>
                <c:pt idx="794">
                  <c:v>44282</c:v>
                </c:pt>
                <c:pt idx="795">
                  <c:v>44289</c:v>
                </c:pt>
                <c:pt idx="796">
                  <c:v>44296</c:v>
                </c:pt>
                <c:pt idx="797">
                  <c:v>44303</c:v>
                </c:pt>
                <c:pt idx="798">
                  <c:v>44310</c:v>
                </c:pt>
                <c:pt idx="799">
                  <c:v>44317</c:v>
                </c:pt>
                <c:pt idx="800">
                  <c:v>44324</c:v>
                </c:pt>
                <c:pt idx="801">
                  <c:v>44331</c:v>
                </c:pt>
                <c:pt idx="802">
                  <c:v>44338</c:v>
                </c:pt>
                <c:pt idx="803">
                  <c:v>44345</c:v>
                </c:pt>
                <c:pt idx="804">
                  <c:v>44352</c:v>
                </c:pt>
                <c:pt idx="805">
                  <c:v>44359</c:v>
                </c:pt>
                <c:pt idx="806">
                  <c:v>44366</c:v>
                </c:pt>
                <c:pt idx="807">
                  <c:v>44373</c:v>
                </c:pt>
                <c:pt idx="808">
                  <c:v>44380</c:v>
                </c:pt>
                <c:pt idx="809">
                  <c:v>44387</c:v>
                </c:pt>
                <c:pt idx="810">
                  <c:v>44394</c:v>
                </c:pt>
                <c:pt idx="811">
                  <c:v>44401</c:v>
                </c:pt>
                <c:pt idx="812">
                  <c:v>44408</c:v>
                </c:pt>
                <c:pt idx="813">
                  <c:v>44415</c:v>
                </c:pt>
                <c:pt idx="814">
                  <c:v>44422</c:v>
                </c:pt>
                <c:pt idx="815">
                  <c:v>44429</c:v>
                </c:pt>
                <c:pt idx="816">
                  <c:v>44436</c:v>
                </c:pt>
                <c:pt idx="817">
                  <c:v>44443</c:v>
                </c:pt>
                <c:pt idx="818">
                  <c:v>44450</c:v>
                </c:pt>
                <c:pt idx="819">
                  <c:v>44457</c:v>
                </c:pt>
                <c:pt idx="820">
                  <c:v>44464</c:v>
                </c:pt>
                <c:pt idx="821">
                  <c:v>44471</c:v>
                </c:pt>
                <c:pt idx="822">
                  <c:v>44478</c:v>
                </c:pt>
                <c:pt idx="823">
                  <c:v>44485</c:v>
                </c:pt>
                <c:pt idx="824">
                  <c:v>44492</c:v>
                </c:pt>
                <c:pt idx="825">
                  <c:v>44499</c:v>
                </c:pt>
                <c:pt idx="826">
                  <c:v>44506</c:v>
                </c:pt>
                <c:pt idx="827">
                  <c:v>44513</c:v>
                </c:pt>
                <c:pt idx="828">
                  <c:v>44520</c:v>
                </c:pt>
                <c:pt idx="829">
                  <c:v>44527</c:v>
                </c:pt>
              </c:numCache>
            </c:numRef>
          </c:cat>
          <c:val>
            <c:numRef>
              <c:f>Graphs_sa!$P$3:$P$832</c:f>
              <c:numCache>
                <c:formatCode>0.0</c:formatCode>
                <c:ptCount val="830"/>
                <c:pt idx="0">
                  <c:v>100</c:v>
                </c:pt>
                <c:pt idx="1">
                  <c:v>73.916123095406519</c:v>
                </c:pt>
                <c:pt idx="2">
                  <c:v>97.163584988966804</c:v>
                </c:pt>
                <c:pt idx="3">
                  <c:v>92.16327850353909</c:v>
                </c:pt>
                <c:pt idx="4">
                  <c:v>96.424736130246089</c:v>
                </c:pt>
                <c:pt idx="5">
                  <c:v>97.303688699574437</c:v>
                </c:pt>
                <c:pt idx="6">
                  <c:v>98.50086727181629</c:v>
                </c:pt>
                <c:pt idx="7">
                  <c:v>98.270359081744729</c:v>
                </c:pt>
                <c:pt idx="8">
                  <c:v>92.336745517733675</c:v>
                </c:pt>
                <c:pt idx="9">
                  <c:v>98.214144816598548</c:v>
                </c:pt>
                <c:pt idx="10">
                  <c:v>99.642605629226708</c:v>
                </c:pt>
                <c:pt idx="11">
                  <c:v>103.46946340899137</c:v>
                </c:pt>
                <c:pt idx="12">
                  <c:v>96.495453958853972</c:v>
                </c:pt>
                <c:pt idx="13">
                  <c:v>101.62950838521432</c:v>
                </c:pt>
                <c:pt idx="14">
                  <c:v>102.28818533186987</c:v>
                </c:pt>
                <c:pt idx="15">
                  <c:v>101.23902676469024</c:v>
                </c:pt>
                <c:pt idx="16">
                  <c:v>98.727235394890627</c:v>
                </c:pt>
                <c:pt idx="17">
                  <c:v>98.97532209767364</c:v>
                </c:pt>
                <c:pt idx="18">
                  <c:v>100.09904860813501</c:v>
                </c:pt>
                <c:pt idx="19">
                  <c:v>98.886650731603908</c:v>
                </c:pt>
                <c:pt idx="20">
                  <c:v>93.015419590112955</c:v>
                </c:pt>
                <c:pt idx="21">
                  <c:v>97.095213742516066</c:v>
                </c:pt>
                <c:pt idx="22">
                  <c:v>96.115061356154527</c:v>
                </c:pt>
                <c:pt idx="23">
                  <c:v>100.59866313438563</c:v>
                </c:pt>
                <c:pt idx="24">
                  <c:v>98.211465083493664</c:v>
                </c:pt>
                <c:pt idx="25">
                  <c:v>95.491429435252826</c:v>
                </c:pt>
                <c:pt idx="26">
                  <c:v>93.607065726853023</c:v>
                </c:pt>
                <c:pt idx="27">
                  <c:v>96.683169643763762</c:v>
                </c:pt>
                <c:pt idx="28">
                  <c:v>101.43126574388003</c:v>
                </c:pt>
                <c:pt idx="29">
                  <c:v>95.47114173435294</c:v>
                </c:pt>
                <c:pt idx="30">
                  <c:v>99.706081476599309</c:v>
                </c:pt>
                <c:pt idx="31">
                  <c:v>97.973701304521143</c:v>
                </c:pt>
                <c:pt idx="32">
                  <c:v>98.009593829028546</c:v>
                </c:pt>
                <c:pt idx="33">
                  <c:v>99.627793841148701</c:v>
                </c:pt>
                <c:pt idx="34">
                  <c:v>102.73157508432045</c:v>
                </c:pt>
                <c:pt idx="35">
                  <c:v>98.141561645967187</c:v>
                </c:pt>
                <c:pt idx="36">
                  <c:v>91.986521207183728</c:v>
                </c:pt>
                <c:pt idx="37">
                  <c:v>101.14874730305017</c:v>
                </c:pt>
                <c:pt idx="38">
                  <c:v>103.85635977862326</c:v>
                </c:pt>
                <c:pt idx="39">
                  <c:v>105.31244617584328</c:v>
                </c:pt>
                <c:pt idx="40">
                  <c:v>105.39859896949038</c:v>
                </c:pt>
                <c:pt idx="41">
                  <c:v>98.157964009440519</c:v>
                </c:pt>
                <c:pt idx="42">
                  <c:v>103.87464056558862</c:v>
                </c:pt>
                <c:pt idx="43">
                  <c:v>98.275433936214711</c:v>
                </c:pt>
                <c:pt idx="44">
                  <c:v>100.25995045924851</c:v>
                </c:pt>
                <c:pt idx="45">
                  <c:v>93.348280858330639</c:v>
                </c:pt>
                <c:pt idx="46">
                  <c:v>88.907269184010218</c:v>
                </c:pt>
                <c:pt idx="47">
                  <c:v>101.16419004940241</c:v>
                </c:pt>
                <c:pt idx="48">
                  <c:v>104.39126905530776</c:v>
                </c:pt>
                <c:pt idx="49">
                  <c:v>98.160999832877692</c:v>
                </c:pt>
                <c:pt idx="50">
                  <c:v>95.905223795889071</c:v>
                </c:pt>
                <c:pt idx="51">
                  <c:v>104.11019560026243</c:v>
                </c:pt>
                <c:pt idx="52">
                  <c:v>104.60054843563175</c:v>
                </c:pt>
                <c:pt idx="53">
                  <c:v>50.393487272003178</c:v>
                </c:pt>
                <c:pt idx="54">
                  <c:v>109.87516783278002</c:v>
                </c:pt>
                <c:pt idx="55">
                  <c:v>80.775839950705418</c:v>
                </c:pt>
                <c:pt idx="56">
                  <c:v>101.15150741009205</c:v>
                </c:pt>
                <c:pt idx="57">
                  <c:v>101.31070250890694</c:v>
                </c:pt>
                <c:pt idx="58">
                  <c:v>99.860270574490031</c:v>
                </c:pt>
                <c:pt idx="59">
                  <c:v>104.08905422731797</c:v>
                </c:pt>
                <c:pt idx="60">
                  <c:v>86.171530155211698</c:v>
                </c:pt>
                <c:pt idx="61">
                  <c:v>96.340235379198504</c:v>
                </c:pt>
                <c:pt idx="62">
                  <c:v>109.13334959197971</c:v>
                </c:pt>
                <c:pt idx="63">
                  <c:v>102.61152407840541</c:v>
                </c:pt>
                <c:pt idx="64">
                  <c:v>101.41660888274799</c:v>
                </c:pt>
                <c:pt idx="65">
                  <c:v>102.41624933926087</c:v>
                </c:pt>
                <c:pt idx="66">
                  <c:v>100.95210575828817</c:v>
                </c:pt>
                <c:pt idx="67">
                  <c:v>100.12375637304001</c:v>
                </c:pt>
                <c:pt idx="68">
                  <c:v>104.28135784585561</c:v>
                </c:pt>
                <c:pt idx="69">
                  <c:v>103.36810252665289</c:v>
                </c:pt>
                <c:pt idx="70">
                  <c:v>103.48158281182461</c:v>
                </c:pt>
                <c:pt idx="71">
                  <c:v>102.11777399562388</c:v>
                </c:pt>
                <c:pt idx="72">
                  <c:v>98.508934628656803</c:v>
                </c:pt>
                <c:pt idx="73">
                  <c:v>103.82475770841909</c:v>
                </c:pt>
                <c:pt idx="74">
                  <c:v>97.743538912721121</c:v>
                </c:pt>
                <c:pt idx="75">
                  <c:v>102.76930216224834</c:v>
                </c:pt>
                <c:pt idx="76">
                  <c:v>103.28362509273201</c:v>
                </c:pt>
                <c:pt idx="77">
                  <c:v>101.79031820663</c:v>
                </c:pt>
                <c:pt idx="78">
                  <c:v>107.88911608806326</c:v>
                </c:pt>
                <c:pt idx="79">
                  <c:v>100.40686083100499</c:v>
                </c:pt>
                <c:pt idx="80">
                  <c:v>101.22821651861418</c:v>
                </c:pt>
                <c:pt idx="81">
                  <c:v>105.87393768087155</c:v>
                </c:pt>
                <c:pt idx="82">
                  <c:v>104.32347047716102</c:v>
                </c:pt>
                <c:pt idx="83">
                  <c:v>104.38264725400603</c:v>
                </c:pt>
                <c:pt idx="84">
                  <c:v>105.48436235253058</c:v>
                </c:pt>
                <c:pt idx="85">
                  <c:v>100.26364710018154</c:v>
                </c:pt>
                <c:pt idx="86">
                  <c:v>102.39642425610165</c:v>
                </c:pt>
                <c:pt idx="87">
                  <c:v>106.17001456049626</c:v>
                </c:pt>
                <c:pt idx="88">
                  <c:v>107.89861494384452</c:v>
                </c:pt>
                <c:pt idx="89">
                  <c:v>106.57258791855261</c:v>
                </c:pt>
                <c:pt idx="90">
                  <c:v>112.62615431273268</c:v>
                </c:pt>
                <c:pt idx="91">
                  <c:v>115.77393872684797</c:v>
                </c:pt>
                <c:pt idx="92">
                  <c:v>114.1325591050532</c:v>
                </c:pt>
                <c:pt idx="93">
                  <c:v>109.43958701714369</c:v>
                </c:pt>
                <c:pt idx="94">
                  <c:v>107.97821917022196</c:v>
                </c:pt>
                <c:pt idx="95">
                  <c:v>107.48677945966732</c:v>
                </c:pt>
                <c:pt idx="96">
                  <c:v>107.13335771781618</c:v>
                </c:pt>
                <c:pt idx="97">
                  <c:v>105.21786983744772</c:v>
                </c:pt>
                <c:pt idx="98">
                  <c:v>108.22846661024317</c:v>
                </c:pt>
                <c:pt idx="99">
                  <c:v>102.9811485111607</c:v>
                </c:pt>
                <c:pt idx="100">
                  <c:v>113.19202623941671</c:v>
                </c:pt>
                <c:pt idx="101">
                  <c:v>105.77525011201459</c:v>
                </c:pt>
                <c:pt idx="102">
                  <c:v>100.00204175677625</c:v>
                </c:pt>
                <c:pt idx="103">
                  <c:v>107.2506814511928</c:v>
                </c:pt>
                <c:pt idx="104">
                  <c:v>102.69074864176318</c:v>
                </c:pt>
                <c:pt idx="105">
                  <c:v>75.167037896338471</c:v>
                </c:pt>
                <c:pt idx="106">
                  <c:v>99.384792254402171</c:v>
                </c:pt>
                <c:pt idx="107">
                  <c:v>102.06550739249887</c:v>
                </c:pt>
                <c:pt idx="108">
                  <c:v>97.24006126002584</c:v>
                </c:pt>
                <c:pt idx="109">
                  <c:v>102.88153953117363</c:v>
                </c:pt>
                <c:pt idx="110">
                  <c:v>101.89811673117318</c:v>
                </c:pt>
                <c:pt idx="111">
                  <c:v>102.93110763205813</c:v>
                </c:pt>
                <c:pt idx="112">
                  <c:v>95.779262702602452</c:v>
                </c:pt>
                <c:pt idx="113">
                  <c:v>105.93865032262151</c:v>
                </c:pt>
                <c:pt idx="114">
                  <c:v>97.237301015681879</c:v>
                </c:pt>
                <c:pt idx="115">
                  <c:v>101.93314167314962</c:v>
                </c:pt>
                <c:pt idx="116">
                  <c:v>96.531910381663849</c:v>
                </c:pt>
                <c:pt idx="117">
                  <c:v>97.728313592575986</c:v>
                </c:pt>
                <c:pt idx="118">
                  <c:v>100.63924583160049</c:v>
                </c:pt>
                <c:pt idx="119">
                  <c:v>96.2323097905564</c:v>
                </c:pt>
                <c:pt idx="120">
                  <c:v>100.96852984555518</c:v>
                </c:pt>
                <c:pt idx="121">
                  <c:v>100.04780340067366</c:v>
                </c:pt>
                <c:pt idx="122">
                  <c:v>102.5265489573822</c:v>
                </c:pt>
                <c:pt idx="123">
                  <c:v>103.57151380665415</c:v>
                </c:pt>
                <c:pt idx="124">
                  <c:v>105.91365821965695</c:v>
                </c:pt>
                <c:pt idx="125">
                  <c:v>101.07932973675902</c:v>
                </c:pt>
                <c:pt idx="126">
                  <c:v>93.121986328110239</c:v>
                </c:pt>
                <c:pt idx="127">
                  <c:v>100.33618113971927</c:v>
                </c:pt>
                <c:pt idx="128">
                  <c:v>99.576467675252644</c:v>
                </c:pt>
                <c:pt idx="129">
                  <c:v>96.391716007262389</c:v>
                </c:pt>
                <c:pt idx="130">
                  <c:v>98.873632017863642</c:v>
                </c:pt>
                <c:pt idx="131">
                  <c:v>95.764308859454999</c:v>
                </c:pt>
                <c:pt idx="132">
                  <c:v>94.364162996261257</c:v>
                </c:pt>
                <c:pt idx="133">
                  <c:v>100.21671107439541</c:v>
                </c:pt>
                <c:pt idx="134">
                  <c:v>96.161214665113548</c:v>
                </c:pt>
                <c:pt idx="135">
                  <c:v>98.65611292117849</c:v>
                </c:pt>
                <c:pt idx="136">
                  <c:v>103.61745601200609</c:v>
                </c:pt>
                <c:pt idx="137">
                  <c:v>93.182187509944157</c:v>
                </c:pt>
                <c:pt idx="138">
                  <c:v>96.849581334237598</c:v>
                </c:pt>
                <c:pt idx="139">
                  <c:v>102.37487836749449</c:v>
                </c:pt>
                <c:pt idx="140">
                  <c:v>88.074812029263128</c:v>
                </c:pt>
                <c:pt idx="141">
                  <c:v>69.766857515868523</c:v>
                </c:pt>
                <c:pt idx="142">
                  <c:v>58.889303864319146</c:v>
                </c:pt>
                <c:pt idx="143">
                  <c:v>79.984753587984883</c:v>
                </c:pt>
                <c:pt idx="144">
                  <c:v>87.313041923467765</c:v>
                </c:pt>
                <c:pt idx="145">
                  <c:v>87.65094862972704</c:v>
                </c:pt>
                <c:pt idx="146">
                  <c:v>89.288736130792714</c:v>
                </c:pt>
                <c:pt idx="147">
                  <c:v>90.615996152266334</c:v>
                </c:pt>
                <c:pt idx="148">
                  <c:v>90.882965775014284</c:v>
                </c:pt>
                <c:pt idx="149">
                  <c:v>89.548672186854375</c:v>
                </c:pt>
                <c:pt idx="150">
                  <c:v>86.399120942243655</c:v>
                </c:pt>
                <c:pt idx="151">
                  <c:v>95.696626394970266</c:v>
                </c:pt>
                <c:pt idx="152">
                  <c:v>81.177475024244842</c:v>
                </c:pt>
                <c:pt idx="153">
                  <c:v>80.257546363040774</c:v>
                </c:pt>
                <c:pt idx="154">
                  <c:v>84.031051823740242</c:v>
                </c:pt>
                <c:pt idx="155">
                  <c:v>87.583492118204177</c:v>
                </c:pt>
                <c:pt idx="156">
                  <c:v>76.658303363541805</c:v>
                </c:pt>
                <c:pt idx="157">
                  <c:v>57.609222389352318</c:v>
                </c:pt>
                <c:pt idx="158">
                  <c:v>73.876043953692246</c:v>
                </c:pt>
                <c:pt idx="159">
                  <c:v>77.355204982418542</c:v>
                </c:pt>
                <c:pt idx="160">
                  <c:v>72.385960279769918</c:v>
                </c:pt>
                <c:pt idx="161">
                  <c:v>73.395887143336523</c:v>
                </c:pt>
                <c:pt idx="162">
                  <c:v>73.562042170779208</c:v>
                </c:pt>
                <c:pt idx="163">
                  <c:v>74.191469146228457</c:v>
                </c:pt>
                <c:pt idx="164">
                  <c:v>71.019871320768829</c:v>
                </c:pt>
                <c:pt idx="165">
                  <c:v>72.675459641336175</c:v>
                </c:pt>
                <c:pt idx="166">
                  <c:v>72.593120817024754</c:v>
                </c:pt>
                <c:pt idx="167">
                  <c:v>75.898000365701961</c:v>
                </c:pt>
                <c:pt idx="168">
                  <c:v>76.14293118339296</c:v>
                </c:pt>
                <c:pt idx="169">
                  <c:v>73.600607476235368</c:v>
                </c:pt>
                <c:pt idx="170">
                  <c:v>79.460810528573944</c:v>
                </c:pt>
                <c:pt idx="171">
                  <c:v>78.938354368072325</c:v>
                </c:pt>
                <c:pt idx="172">
                  <c:v>81.795336689965637</c:v>
                </c:pt>
                <c:pt idx="173">
                  <c:v>79.604452270112915</c:v>
                </c:pt>
                <c:pt idx="174">
                  <c:v>81.446048368311736</c:v>
                </c:pt>
                <c:pt idx="175">
                  <c:v>78.297150062414161</c:v>
                </c:pt>
                <c:pt idx="176">
                  <c:v>79.08816448226203</c:v>
                </c:pt>
                <c:pt idx="177">
                  <c:v>81.207273706496352</c:v>
                </c:pt>
                <c:pt idx="178">
                  <c:v>76.595438606452745</c:v>
                </c:pt>
                <c:pt idx="179">
                  <c:v>80.282524059958135</c:v>
                </c:pt>
                <c:pt idx="180">
                  <c:v>83.634334035559505</c:v>
                </c:pt>
                <c:pt idx="181">
                  <c:v>82.425793767904722</c:v>
                </c:pt>
                <c:pt idx="182">
                  <c:v>81.99016555127001</c:v>
                </c:pt>
                <c:pt idx="183">
                  <c:v>81.714306101247431</c:v>
                </c:pt>
                <c:pt idx="184">
                  <c:v>85.879577629440107</c:v>
                </c:pt>
                <c:pt idx="185">
                  <c:v>83.680443161208075</c:v>
                </c:pt>
                <c:pt idx="186">
                  <c:v>83.472881413315505</c:v>
                </c:pt>
                <c:pt idx="187">
                  <c:v>84.856885195674778</c:v>
                </c:pt>
                <c:pt idx="188">
                  <c:v>84.922206905609514</c:v>
                </c:pt>
                <c:pt idx="189">
                  <c:v>78.493163539173352</c:v>
                </c:pt>
                <c:pt idx="190">
                  <c:v>83.28225550596774</c:v>
                </c:pt>
                <c:pt idx="191">
                  <c:v>89.09751948001842</c:v>
                </c:pt>
                <c:pt idx="192">
                  <c:v>89.284905489132399</c:v>
                </c:pt>
                <c:pt idx="193">
                  <c:v>78.93292099479045</c:v>
                </c:pt>
                <c:pt idx="194">
                  <c:v>84.684990784097238</c:v>
                </c:pt>
                <c:pt idx="195">
                  <c:v>86.782652360534271</c:v>
                </c:pt>
                <c:pt idx="196">
                  <c:v>88.543937531514061</c:v>
                </c:pt>
                <c:pt idx="197">
                  <c:v>92.594863379187714</c:v>
                </c:pt>
                <c:pt idx="198">
                  <c:v>82.772212933977769</c:v>
                </c:pt>
                <c:pt idx="199">
                  <c:v>85.432978195405411</c:v>
                </c:pt>
                <c:pt idx="200">
                  <c:v>88.219769468392897</c:v>
                </c:pt>
                <c:pt idx="201">
                  <c:v>91.270589228614881</c:v>
                </c:pt>
                <c:pt idx="202">
                  <c:v>89.961284991993068</c:v>
                </c:pt>
                <c:pt idx="203">
                  <c:v>102.36279540260573</c:v>
                </c:pt>
                <c:pt idx="204">
                  <c:v>84.157325154836371</c:v>
                </c:pt>
                <c:pt idx="205">
                  <c:v>85.465313163669975</c:v>
                </c:pt>
                <c:pt idx="206">
                  <c:v>93.500532948333699</c:v>
                </c:pt>
                <c:pt idx="207">
                  <c:v>93.058825276105921</c:v>
                </c:pt>
                <c:pt idx="208">
                  <c:v>88.945000339330988</c:v>
                </c:pt>
                <c:pt idx="209">
                  <c:v>61.065725247925343</c:v>
                </c:pt>
                <c:pt idx="210">
                  <c:v>83.762741362939323</c:v>
                </c:pt>
                <c:pt idx="211">
                  <c:v>84.51374012196662</c:v>
                </c:pt>
                <c:pt idx="212">
                  <c:v>80.940966027875717</c:v>
                </c:pt>
                <c:pt idx="213">
                  <c:v>86.573316045326479</c:v>
                </c:pt>
                <c:pt idx="214">
                  <c:v>90.055137818965832</c:v>
                </c:pt>
                <c:pt idx="215">
                  <c:v>89.654811346522322</c:v>
                </c:pt>
                <c:pt idx="216">
                  <c:v>81.839522630309048</c:v>
                </c:pt>
                <c:pt idx="217">
                  <c:v>89.265878790588303</c:v>
                </c:pt>
                <c:pt idx="218">
                  <c:v>92.140691344388159</c:v>
                </c:pt>
                <c:pt idx="219">
                  <c:v>92.298150791779037</c:v>
                </c:pt>
                <c:pt idx="220">
                  <c:v>78.604394478814541</c:v>
                </c:pt>
                <c:pt idx="221">
                  <c:v>89.870351612408442</c:v>
                </c:pt>
                <c:pt idx="222">
                  <c:v>87.291470176413299</c:v>
                </c:pt>
                <c:pt idx="223">
                  <c:v>89.71878087072399</c:v>
                </c:pt>
                <c:pt idx="224">
                  <c:v>93.195832322386011</c:v>
                </c:pt>
                <c:pt idx="225">
                  <c:v>89.295749156913004</c:v>
                </c:pt>
                <c:pt idx="226">
                  <c:v>92.316827725434649</c:v>
                </c:pt>
                <c:pt idx="227">
                  <c:v>91.873986664143558</c:v>
                </c:pt>
                <c:pt idx="228">
                  <c:v>92.222581689463354</c:v>
                </c:pt>
                <c:pt idx="229">
                  <c:v>95.388753103444586</c:v>
                </c:pt>
                <c:pt idx="230">
                  <c:v>97.435496341872607</c:v>
                </c:pt>
                <c:pt idx="231">
                  <c:v>84.492492334815054</c:v>
                </c:pt>
                <c:pt idx="232">
                  <c:v>91.061861954028473</c:v>
                </c:pt>
                <c:pt idx="233">
                  <c:v>90.857164887355083</c:v>
                </c:pt>
                <c:pt idx="234">
                  <c:v>90.094746002334276</c:v>
                </c:pt>
                <c:pt idx="235">
                  <c:v>93.427041689923811</c:v>
                </c:pt>
                <c:pt idx="236">
                  <c:v>83.711081956921063</c:v>
                </c:pt>
                <c:pt idx="237">
                  <c:v>91.593133315048476</c:v>
                </c:pt>
                <c:pt idx="238">
                  <c:v>89.950782682440476</c:v>
                </c:pt>
                <c:pt idx="239">
                  <c:v>90.861195465754776</c:v>
                </c:pt>
                <c:pt idx="240">
                  <c:v>90.798601724301264</c:v>
                </c:pt>
                <c:pt idx="241">
                  <c:v>89.271676058159201</c:v>
                </c:pt>
                <c:pt idx="242">
                  <c:v>89.639041070641724</c:v>
                </c:pt>
                <c:pt idx="243">
                  <c:v>91.34900864465834</c:v>
                </c:pt>
                <c:pt idx="244">
                  <c:v>91.888932898853483</c:v>
                </c:pt>
                <c:pt idx="245">
                  <c:v>83.802237680297253</c:v>
                </c:pt>
                <c:pt idx="246">
                  <c:v>91.000900809892386</c:v>
                </c:pt>
                <c:pt idx="247">
                  <c:v>95.573452251039967</c:v>
                </c:pt>
                <c:pt idx="248">
                  <c:v>93.138410608446051</c:v>
                </c:pt>
                <c:pt idx="249">
                  <c:v>96.876062854038111</c:v>
                </c:pt>
                <c:pt idx="250">
                  <c:v>90.685901650488404</c:v>
                </c:pt>
                <c:pt idx="251">
                  <c:v>94.224844734900785</c:v>
                </c:pt>
                <c:pt idx="252">
                  <c:v>98.918649377909048</c:v>
                </c:pt>
                <c:pt idx="253">
                  <c:v>97.75935674937223</c:v>
                </c:pt>
                <c:pt idx="254">
                  <c:v>95.50159794831346</c:v>
                </c:pt>
                <c:pt idx="255">
                  <c:v>109.57612908721465</c:v>
                </c:pt>
                <c:pt idx="256">
                  <c:v>89.142455793455042</c:v>
                </c:pt>
                <c:pt idx="257">
                  <c:v>91.081723771619707</c:v>
                </c:pt>
                <c:pt idx="258">
                  <c:v>101.37999031004357</c:v>
                </c:pt>
                <c:pt idx="259">
                  <c:v>87.646007438057339</c:v>
                </c:pt>
                <c:pt idx="260">
                  <c:v>91.858584412969037</c:v>
                </c:pt>
                <c:pt idx="261">
                  <c:v>65.226152217125005</c:v>
                </c:pt>
                <c:pt idx="262">
                  <c:v>93.445679367308884</c:v>
                </c:pt>
                <c:pt idx="263">
                  <c:v>97.393840094534738</c:v>
                </c:pt>
                <c:pt idx="264">
                  <c:v>92.032055190788668</c:v>
                </c:pt>
                <c:pt idx="265">
                  <c:v>105.75646532803769</c:v>
                </c:pt>
                <c:pt idx="266">
                  <c:v>92.415392550646175</c:v>
                </c:pt>
                <c:pt idx="267">
                  <c:v>95.859801769076768</c:v>
                </c:pt>
                <c:pt idx="268">
                  <c:v>98.293717154465114</c:v>
                </c:pt>
                <c:pt idx="269">
                  <c:v>91.99971549773602</c:v>
                </c:pt>
                <c:pt idx="270">
                  <c:v>98.363470674657762</c:v>
                </c:pt>
                <c:pt idx="271">
                  <c:v>97.893221276255161</c:v>
                </c:pt>
                <c:pt idx="272">
                  <c:v>92.268640797526615</c:v>
                </c:pt>
                <c:pt idx="273">
                  <c:v>94.313949656855556</c:v>
                </c:pt>
                <c:pt idx="274">
                  <c:v>96.393535068077043</c:v>
                </c:pt>
                <c:pt idx="275">
                  <c:v>99.145171850386532</c:v>
                </c:pt>
                <c:pt idx="276">
                  <c:v>97.673335773181293</c:v>
                </c:pt>
                <c:pt idx="277">
                  <c:v>89.807440887602922</c:v>
                </c:pt>
                <c:pt idx="278">
                  <c:v>76.565387751330832</c:v>
                </c:pt>
                <c:pt idx="279">
                  <c:v>94.871706020026878</c:v>
                </c:pt>
                <c:pt idx="280">
                  <c:v>95.102821216564465</c:v>
                </c:pt>
                <c:pt idx="281">
                  <c:v>97.419726560266326</c:v>
                </c:pt>
                <c:pt idx="282">
                  <c:v>96.279966489432425</c:v>
                </c:pt>
                <c:pt idx="283">
                  <c:v>88.840391357771992</c:v>
                </c:pt>
                <c:pt idx="284">
                  <c:v>97.393877197905894</c:v>
                </c:pt>
                <c:pt idx="285">
                  <c:v>97.479737038614601</c:v>
                </c:pt>
                <c:pt idx="286">
                  <c:v>94.037987250034803</c:v>
                </c:pt>
                <c:pt idx="287">
                  <c:v>99.704664515883806</c:v>
                </c:pt>
                <c:pt idx="288">
                  <c:v>86.793905793351769</c:v>
                </c:pt>
                <c:pt idx="289">
                  <c:v>94.977098255278776</c:v>
                </c:pt>
                <c:pt idx="290">
                  <c:v>94.913133067126182</c:v>
                </c:pt>
                <c:pt idx="291">
                  <c:v>95.653560327721422</c:v>
                </c:pt>
                <c:pt idx="292">
                  <c:v>97.063831775881468</c:v>
                </c:pt>
                <c:pt idx="293">
                  <c:v>94.914170174583489</c:v>
                </c:pt>
                <c:pt idx="294">
                  <c:v>93.835549165040376</c:v>
                </c:pt>
                <c:pt idx="295">
                  <c:v>96.228516911324633</c:v>
                </c:pt>
                <c:pt idx="296">
                  <c:v>96.355640205195542</c:v>
                </c:pt>
                <c:pt idx="297">
                  <c:v>88.432064294493003</c:v>
                </c:pt>
                <c:pt idx="298">
                  <c:v>98.773592325688753</c:v>
                </c:pt>
                <c:pt idx="299">
                  <c:v>98.105018203729927</c:v>
                </c:pt>
                <c:pt idx="300">
                  <c:v>92.95330148610293</c:v>
                </c:pt>
                <c:pt idx="301">
                  <c:v>101.93437127767034</c:v>
                </c:pt>
                <c:pt idx="302">
                  <c:v>92.389896262091796</c:v>
                </c:pt>
                <c:pt idx="303">
                  <c:v>95.785202084951621</c:v>
                </c:pt>
                <c:pt idx="304">
                  <c:v>99.874228810349621</c:v>
                </c:pt>
                <c:pt idx="305">
                  <c:v>99.393271605203495</c:v>
                </c:pt>
                <c:pt idx="306">
                  <c:v>93.634299070283575</c:v>
                </c:pt>
                <c:pt idx="307">
                  <c:v>114.86622183559918</c:v>
                </c:pt>
                <c:pt idx="308">
                  <c:v>91.78219504892931</c:v>
                </c:pt>
                <c:pt idx="309">
                  <c:v>98.668950311770033</c:v>
                </c:pt>
                <c:pt idx="310">
                  <c:v>103.84654736986734</c:v>
                </c:pt>
                <c:pt idx="311">
                  <c:v>95.414125550017616</c:v>
                </c:pt>
                <c:pt idx="312">
                  <c:v>94.913438222233751</c:v>
                </c:pt>
                <c:pt idx="313">
                  <c:v>66.361415704739144</c:v>
                </c:pt>
                <c:pt idx="314">
                  <c:v>93.411258161697873</c:v>
                </c:pt>
                <c:pt idx="315">
                  <c:v>105.67246175460161</c:v>
                </c:pt>
                <c:pt idx="316">
                  <c:v>96.745695141699159</c:v>
                </c:pt>
                <c:pt idx="317">
                  <c:v>91.348771505692625</c:v>
                </c:pt>
                <c:pt idx="318">
                  <c:v>104.91086512082222</c:v>
                </c:pt>
                <c:pt idx="319">
                  <c:v>100.56740317766469</c:v>
                </c:pt>
                <c:pt idx="320">
                  <c:v>103.56899033262292</c:v>
                </c:pt>
                <c:pt idx="321">
                  <c:v>98.901078710897977</c:v>
                </c:pt>
                <c:pt idx="322">
                  <c:v>102.99255395567141</c:v>
                </c:pt>
                <c:pt idx="323">
                  <c:v>103.82467509286289</c:v>
                </c:pt>
                <c:pt idx="324">
                  <c:v>98.359110173878435</c:v>
                </c:pt>
                <c:pt idx="325">
                  <c:v>99.736930384094094</c:v>
                </c:pt>
                <c:pt idx="326">
                  <c:v>100.84236119309379</c:v>
                </c:pt>
                <c:pt idx="327">
                  <c:v>101.83110047846071</c:v>
                </c:pt>
                <c:pt idx="328">
                  <c:v>96.727931835347093</c:v>
                </c:pt>
                <c:pt idx="329">
                  <c:v>102.43611895656252</c:v>
                </c:pt>
                <c:pt idx="330">
                  <c:v>98.899062585367275</c:v>
                </c:pt>
                <c:pt idx="331">
                  <c:v>98.783746607743538</c:v>
                </c:pt>
                <c:pt idx="332">
                  <c:v>96.885659726533888</c:v>
                </c:pt>
                <c:pt idx="333">
                  <c:v>97.876030947868685</c:v>
                </c:pt>
                <c:pt idx="334">
                  <c:v>100.9951362202612</c:v>
                </c:pt>
                <c:pt idx="335">
                  <c:v>93.328292955254142</c:v>
                </c:pt>
                <c:pt idx="336">
                  <c:v>96.94211717845738</c:v>
                </c:pt>
                <c:pt idx="337">
                  <c:v>94.555060034946294</c:v>
                </c:pt>
                <c:pt idx="338">
                  <c:v>99.762900873773603</c:v>
                </c:pt>
                <c:pt idx="339">
                  <c:v>98.833181887340402</c:v>
                </c:pt>
                <c:pt idx="340">
                  <c:v>95.744942464286765</c:v>
                </c:pt>
                <c:pt idx="341">
                  <c:v>97.270007808129208</c:v>
                </c:pt>
                <c:pt idx="342">
                  <c:v>96.596176973039732</c:v>
                </c:pt>
                <c:pt idx="343">
                  <c:v>98.57020329213664</c:v>
                </c:pt>
                <c:pt idx="344">
                  <c:v>98.104530073704112</c:v>
                </c:pt>
                <c:pt idx="345">
                  <c:v>97.350084133829625</c:v>
                </c:pt>
                <c:pt idx="346">
                  <c:v>96.179681076477152</c:v>
                </c:pt>
                <c:pt idx="347">
                  <c:v>98.962002751623956</c:v>
                </c:pt>
                <c:pt idx="348">
                  <c:v>86.844539215569895</c:v>
                </c:pt>
                <c:pt idx="349">
                  <c:v>83.463315792276461</c:v>
                </c:pt>
                <c:pt idx="350">
                  <c:v>103.15896750299896</c:v>
                </c:pt>
                <c:pt idx="351">
                  <c:v>100.39900167639659</c:v>
                </c:pt>
                <c:pt idx="352">
                  <c:v>102.55563727393651</c:v>
                </c:pt>
                <c:pt idx="353">
                  <c:v>99.034408673586356</c:v>
                </c:pt>
                <c:pt idx="354">
                  <c:v>96.879179383138379</c:v>
                </c:pt>
                <c:pt idx="355">
                  <c:v>99.710315787300118</c:v>
                </c:pt>
                <c:pt idx="356">
                  <c:v>101.35390149570406</c:v>
                </c:pt>
                <c:pt idx="357">
                  <c:v>98.900444875221439</c:v>
                </c:pt>
                <c:pt idx="358">
                  <c:v>101.22943504206373</c:v>
                </c:pt>
                <c:pt idx="359">
                  <c:v>101.65352790281644</c:v>
                </c:pt>
                <c:pt idx="360">
                  <c:v>92.934742467937667</c:v>
                </c:pt>
                <c:pt idx="361">
                  <c:v>104.7515810365897</c:v>
                </c:pt>
                <c:pt idx="362">
                  <c:v>99.012949439886228</c:v>
                </c:pt>
                <c:pt idx="363">
                  <c:v>91.36775935694547</c:v>
                </c:pt>
                <c:pt idx="364">
                  <c:v>133.59805673320795</c:v>
                </c:pt>
                <c:pt idx="365">
                  <c:v>97.661981984172655</c:v>
                </c:pt>
                <c:pt idx="366">
                  <c:v>88.006954800982399</c:v>
                </c:pt>
                <c:pt idx="367">
                  <c:v>103.03264448959972</c:v>
                </c:pt>
                <c:pt idx="368">
                  <c:v>98.15033338774397</c:v>
                </c:pt>
                <c:pt idx="369">
                  <c:v>101.741487657577</c:v>
                </c:pt>
                <c:pt idx="370">
                  <c:v>98.135262129898265</c:v>
                </c:pt>
                <c:pt idx="371">
                  <c:v>99.153962539604791</c:v>
                </c:pt>
                <c:pt idx="372">
                  <c:v>98.361323216591501</c:v>
                </c:pt>
                <c:pt idx="373">
                  <c:v>100.26766989132523</c:v>
                </c:pt>
                <c:pt idx="374">
                  <c:v>101.5689933542366</c:v>
                </c:pt>
                <c:pt idx="375">
                  <c:v>97.562970378833995</c:v>
                </c:pt>
                <c:pt idx="376">
                  <c:v>98.526210307906638</c:v>
                </c:pt>
                <c:pt idx="377">
                  <c:v>100.89141519104075</c:v>
                </c:pt>
                <c:pt idx="378">
                  <c:v>98.954529974706546</c:v>
                </c:pt>
                <c:pt idx="379">
                  <c:v>97.808204500542232</c:v>
                </c:pt>
                <c:pt idx="380">
                  <c:v>100.31605389268074</c:v>
                </c:pt>
                <c:pt idx="381">
                  <c:v>96.44443475141729</c:v>
                </c:pt>
                <c:pt idx="382">
                  <c:v>99.950815702198213</c:v>
                </c:pt>
                <c:pt idx="383">
                  <c:v>98.188280467592563</c:v>
                </c:pt>
                <c:pt idx="384">
                  <c:v>96.207169366538807</c:v>
                </c:pt>
                <c:pt idx="385">
                  <c:v>93.96272466560805</c:v>
                </c:pt>
                <c:pt idx="386">
                  <c:v>98.261603388555159</c:v>
                </c:pt>
                <c:pt idx="387">
                  <c:v>103.87459246248119</c:v>
                </c:pt>
                <c:pt idx="388">
                  <c:v>84.09124518094616</c:v>
                </c:pt>
                <c:pt idx="389">
                  <c:v>102.47997806708649</c:v>
                </c:pt>
                <c:pt idx="390">
                  <c:v>105.09400733699501</c:v>
                </c:pt>
                <c:pt idx="391">
                  <c:v>88.202298729572036</c:v>
                </c:pt>
                <c:pt idx="392">
                  <c:v>103.88215718202807</c:v>
                </c:pt>
                <c:pt idx="393">
                  <c:v>99.815300265581314</c:v>
                </c:pt>
                <c:pt idx="394">
                  <c:v>99.903811556255661</c:v>
                </c:pt>
                <c:pt idx="395">
                  <c:v>99.619995541575875</c:v>
                </c:pt>
                <c:pt idx="396">
                  <c:v>102.11993353970288</c:v>
                </c:pt>
                <c:pt idx="397">
                  <c:v>100.15685831260062</c:v>
                </c:pt>
                <c:pt idx="398">
                  <c:v>102.32010582978477</c:v>
                </c:pt>
                <c:pt idx="399">
                  <c:v>103.39531301905809</c:v>
                </c:pt>
                <c:pt idx="400">
                  <c:v>91.963967098850802</c:v>
                </c:pt>
                <c:pt idx="401">
                  <c:v>99.944678169668691</c:v>
                </c:pt>
                <c:pt idx="402">
                  <c:v>102.56623028738785</c:v>
                </c:pt>
                <c:pt idx="403">
                  <c:v>94.261819061825008</c:v>
                </c:pt>
                <c:pt idx="404">
                  <c:v>108.78017008528195</c:v>
                </c:pt>
                <c:pt idx="405">
                  <c:v>98.615481835880928</c:v>
                </c:pt>
                <c:pt idx="406">
                  <c:v>97.234740549200552</c:v>
                </c:pt>
                <c:pt idx="407">
                  <c:v>105.762636962793</c:v>
                </c:pt>
                <c:pt idx="408">
                  <c:v>105.86854111562154</c:v>
                </c:pt>
                <c:pt idx="409">
                  <c:v>103.04636858983767</c:v>
                </c:pt>
                <c:pt idx="410">
                  <c:v>103.13969341798538</c:v>
                </c:pt>
                <c:pt idx="411">
                  <c:v>104.16276642061497</c:v>
                </c:pt>
                <c:pt idx="412">
                  <c:v>108.91979318399616</c:v>
                </c:pt>
                <c:pt idx="413">
                  <c:v>105.03938039648961</c:v>
                </c:pt>
                <c:pt idx="414">
                  <c:v>99.627906408212127</c:v>
                </c:pt>
                <c:pt idx="415">
                  <c:v>104.22818012059585</c:v>
                </c:pt>
                <c:pt idx="416">
                  <c:v>90.438385742250688</c:v>
                </c:pt>
                <c:pt idx="417">
                  <c:v>79.964278261173121</c:v>
                </c:pt>
                <c:pt idx="418">
                  <c:v>98.77300893679994</c:v>
                </c:pt>
                <c:pt idx="419">
                  <c:v>106.89015303666818</c:v>
                </c:pt>
                <c:pt idx="420">
                  <c:v>93.763304279736346</c:v>
                </c:pt>
                <c:pt idx="421">
                  <c:v>98.351370567864649</c:v>
                </c:pt>
                <c:pt idx="422">
                  <c:v>104.24124040755009</c:v>
                </c:pt>
                <c:pt idx="423">
                  <c:v>104.00250963736184</c:v>
                </c:pt>
                <c:pt idx="424">
                  <c:v>103.56626627644148</c:v>
                </c:pt>
                <c:pt idx="425">
                  <c:v>105.10734799990036</c:v>
                </c:pt>
                <c:pt idx="426">
                  <c:v>104.49694585477431</c:v>
                </c:pt>
                <c:pt idx="427">
                  <c:v>102.97730510163876</c:v>
                </c:pt>
                <c:pt idx="428">
                  <c:v>103.96213174414008</c:v>
                </c:pt>
                <c:pt idx="429">
                  <c:v>109.55851695327779</c:v>
                </c:pt>
                <c:pt idx="430">
                  <c:v>107.19490782185694</c:v>
                </c:pt>
                <c:pt idx="431">
                  <c:v>102.33927729456242</c:v>
                </c:pt>
                <c:pt idx="432">
                  <c:v>105.40237153186199</c:v>
                </c:pt>
                <c:pt idx="433">
                  <c:v>102.12236966303135</c:v>
                </c:pt>
                <c:pt idx="434">
                  <c:v>104.16757250685966</c:v>
                </c:pt>
                <c:pt idx="435">
                  <c:v>102.08614222558717</c:v>
                </c:pt>
                <c:pt idx="436">
                  <c:v>104.23655809078485</c:v>
                </c:pt>
                <c:pt idx="437">
                  <c:v>104.06790517173343</c:v>
                </c:pt>
                <c:pt idx="438">
                  <c:v>94.885854905455872</c:v>
                </c:pt>
                <c:pt idx="439">
                  <c:v>107.67124650500239</c:v>
                </c:pt>
                <c:pt idx="440">
                  <c:v>105.73057133323273</c:v>
                </c:pt>
                <c:pt idx="441">
                  <c:v>104.6595045483721</c:v>
                </c:pt>
                <c:pt idx="442">
                  <c:v>103.05893133069928</c:v>
                </c:pt>
                <c:pt idx="443">
                  <c:v>105.14759620853795</c:v>
                </c:pt>
                <c:pt idx="444">
                  <c:v>98.284858561006956</c:v>
                </c:pt>
                <c:pt idx="445">
                  <c:v>102.11977803577909</c:v>
                </c:pt>
                <c:pt idx="446">
                  <c:v>106.40742522378875</c:v>
                </c:pt>
                <c:pt idx="447">
                  <c:v>106.317865729771</c:v>
                </c:pt>
                <c:pt idx="448">
                  <c:v>107.3917366205136</c:v>
                </c:pt>
                <c:pt idx="449">
                  <c:v>106.20135424510219</c:v>
                </c:pt>
                <c:pt idx="450">
                  <c:v>106.97157902696193</c:v>
                </c:pt>
                <c:pt idx="451">
                  <c:v>108.71888531142757</c:v>
                </c:pt>
                <c:pt idx="452">
                  <c:v>99.679959683394472</c:v>
                </c:pt>
                <c:pt idx="453">
                  <c:v>104.87409563979315</c:v>
                </c:pt>
                <c:pt idx="454">
                  <c:v>109.23881065977818</c:v>
                </c:pt>
                <c:pt idx="455">
                  <c:v>110.58978042222485</c:v>
                </c:pt>
                <c:pt idx="456">
                  <c:v>108.57117751512651</c:v>
                </c:pt>
                <c:pt idx="457">
                  <c:v>107.82226554086122</c:v>
                </c:pt>
                <c:pt idx="458">
                  <c:v>104.46738933136849</c:v>
                </c:pt>
                <c:pt idx="459">
                  <c:v>109.34634272767008</c:v>
                </c:pt>
                <c:pt idx="460">
                  <c:v>109.54355004628175</c:v>
                </c:pt>
                <c:pt idx="461">
                  <c:v>108.0680556720107</c:v>
                </c:pt>
                <c:pt idx="462">
                  <c:v>104.32298114252394</c:v>
                </c:pt>
                <c:pt idx="463">
                  <c:v>108.65408947006694</c:v>
                </c:pt>
                <c:pt idx="464">
                  <c:v>110.203002206148</c:v>
                </c:pt>
                <c:pt idx="465">
                  <c:v>112.69105349894456</c:v>
                </c:pt>
                <c:pt idx="466">
                  <c:v>104.29954554016192</c:v>
                </c:pt>
                <c:pt idx="467">
                  <c:v>108.83403890103722</c:v>
                </c:pt>
                <c:pt idx="468">
                  <c:v>98.794119909408238</c:v>
                </c:pt>
                <c:pt idx="469">
                  <c:v>81.703436821234376</c:v>
                </c:pt>
                <c:pt idx="470">
                  <c:v>107.62945380267908</c:v>
                </c:pt>
                <c:pt idx="471">
                  <c:v>90.322945156509149</c:v>
                </c:pt>
                <c:pt idx="472">
                  <c:v>103.25334192399961</c:v>
                </c:pt>
                <c:pt idx="473">
                  <c:v>103.22536666892934</c:v>
                </c:pt>
                <c:pt idx="474">
                  <c:v>96.873858266172277</c:v>
                </c:pt>
                <c:pt idx="475">
                  <c:v>99.755784777294565</c:v>
                </c:pt>
                <c:pt idx="476">
                  <c:v>96.253318620543652</c:v>
                </c:pt>
                <c:pt idx="477">
                  <c:v>99.195778704088653</c:v>
                </c:pt>
                <c:pt idx="478">
                  <c:v>95.407163752629188</c:v>
                </c:pt>
                <c:pt idx="479">
                  <c:v>98.081078725468359</c:v>
                </c:pt>
                <c:pt idx="480">
                  <c:v>96.084540633888466</c:v>
                </c:pt>
                <c:pt idx="481">
                  <c:v>99.396107867021655</c:v>
                </c:pt>
                <c:pt idx="482">
                  <c:v>102.02827054654495</c:v>
                </c:pt>
                <c:pt idx="483">
                  <c:v>94.288697826854431</c:v>
                </c:pt>
                <c:pt idx="484">
                  <c:v>100.68154216951039</c:v>
                </c:pt>
                <c:pt idx="485">
                  <c:v>98.590875652473429</c:v>
                </c:pt>
                <c:pt idx="486">
                  <c:v>102.330347221182</c:v>
                </c:pt>
                <c:pt idx="487">
                  <c:v>100.66715594601155</c:v>
                </c:pt>
                <c:pt idx="488">
                  <c:v>104.09165733561481</c:v>
                </c:pt>
                <c:pt idx="489">
                  <c:v>103.71273090320786</c:v>
                </c:pt>
                <c:pt idx="490">
                  <c:v>94.584373690992336</c:v>
                </c:pt>
                <c:pt idx="491">
                  <c:v>105.98657973774152</c:v>
                </c:pt>
                <c:pt idx="492">
                  <c:v>103.13920552886087</c:v>
                </c:pt>
                <c:pt idx="493">
                  <c:v>101.79727015406017</c:v>
                </c:pt>
                <c:pt idx="494">
                  <c:v>102.45529063282717</c:v>
                </c:pt>
                <c:pt idx="495">
                  <c:v>101.4069559022977</c:v>
                </c:pt>
                <c:pt idx="496">
                  <c:v>98.798423346158458</c:v>
                </c:pt>
                <c:pt idx="497">
                  <c:v>103.64112333992594</c:v>
                </c:pt>
                <c:pt idx="498">
                  <c:v>103.93829540333877</c:v>
                </c:pt>
                <c:pt idx="499">
                  <c:v>102.06423674512466</c:v>
                </c:pt>
                <c:pt idx="500">
                  <c:v>101.19761237268948</c:v>
                </c:pt>
                <c:pt idx="501">
                  <c:v>102.51297353927644</c:v>
                </c:pt>
                <c:pt idx="502">
                  <c:v>103.09420041121584</c:v>
                </c:pt>
                <c:pt idx="503">
                  <c:v>103.08310318931655</c:v>
                </c:pt>
                <c:pt idx="504">
                  <c:v>101.6158379525554</c:v>
                </c:pt>
                <c:pt idx="505">
                  <c:v>96.230219106301476</c:v>
                </c:pt>
                <c:pt idx="506">
                  <c:v>103.42150177135983</c:v>
                </c:pt>
                <c:pt idx="507">
                  <c:v>103.55700952762335</c:v>
                </c:pt>
                <c:pt idx="508">
                  <c:v>103.4190691238952</c:v>
                </c:pt>
                <c:pt idx="509">
                  <c:v>100.20440698497592</c:v>
                </c:pt>
                <c:pt idx="510">
                  <c:v>101.47520065274516</c:v>
                </c:pt>
                <c:pt idx="511">
                  <c:v>107.06477200566252</c:v>
                </c:pt>
                <c:pt idx="512">
                  <c:v>101.48064502176737</c:v>
                </c:pt>
                <c:pt idx="513">
                  <c:v>103.3797057775393</c:v>
                </c:pt>
                <c:pt idx="514">
                  <c:v>103.56262709283639</c:v>
                </c:pt>
                <c:pt idx="515">
                  <c:v>108.50949898263286</c:v>
                </c:pt>
                <c:pt idx="516">
                  <c:v>104.20361853387297</c:v>
                </c:pt>
                <c:pt idx="517">
                  <c:v>105.66741265937236</c:v>
                </c:pt>
                <c:pt idx="518">
                  <c:v>102.2815620110887</c:v>
                </c:pt>
                <c:pt idx="519">
                  <c:v>107.83005858844348</c:v>
                </c:pt>
                <c:pt idx="520">
                  <c:v>95.217605851710829</c:v>
                </c:pt>
                <c:pt idx="521">
                  <c:v>83.658958214891129</c:v>
                </c:pt>
                <c:pt idx="522">
                  <c:v>108.68860941219431</c:v>
                </c:pt>
                <c:pt idx="523">
                  <c:v>91.400739295936432</c:v>
                </c:pt>
                <c:pt idx="524">
                  <c:v>110.05023565388016</c:v>
                </c:pt>
                <c:pt idx="525">
                  <c:v>105.13456192425252</c:v>
                </c:pt>
                <c:pt idx="526">
                  <c:v>91.972984946845884</c:v>
                </c:pt>
                <c:pt idx="527">
                  <c:v>109.34098551540461</c:v>
                </c:pt>
                <c:pt idx="528">
                  <c:v>107.14266577757891</c:v>
                </c:pt>
                <c:pt idx="529">
                  <c:v>104.43075412047351</c:v>
                </c:pt>
                <c:pt idx="530">
                  <c:v>104.86534154413134</c:v>
                </c:pt>
                <c:pt idx="531">
                  <c:v>104.16984238191711</c:v>
                </c:pt>
                <c:pt idx="532">
                  <c:v>102.2078674439478</c:v>
                </c:pt>
                <c:pt idx="533">
                  <c:v>104.6924452922572</c:v>
                </c:pt>
                <c:pt idx="534">
                  <c:v>99.618513071218885</c:v>
                </c:pt>
                <c:pt idx="535">
                  <c:v>106.48850481574425</c:v>
                </c:pt>
                <c:pt idx="536">
                  <c:v>105.72082456390687</c:v>
                </c:pt>
                <c:pt idx="537">
                  <c:v>104.47535305212531</c:v>
                </c:pt>
                <c:pt idx="538">
                  <c:v>104.69711277779106</c:v>
                </c:pt>
                <c:pt idx="539">
                  <c:v>106.58704159606425</c:v>
                </c:pt>
                <c:pt idx="540">
                  <c:v>105.52163828203737</c:v>
                </c:pt>
                <c:pt idx="541">
                  <c:v>102.88740519657547</c:v>
                </c:pt>
                <c:pt idx="542">
                  <c:v>107.07931248261715</c:v>
                </c:pt>
                <c:pt idx="543">
                  <c:v>98.956206753467058</c:v>
                </c:pt>
                <c:pt idx="544">
                  <c:v>108.14188856996225</c:v>
                </c:pt>
                <c:pt idx="545">
                  <c:v>106.22338316910461</c:v>
                </c:pt>
                <c:pt idx="546">
                  <c:v>104.86400196531818</c:v>
                </c:pt>
                <c:pt idx="547">
                  <c:v>86.98767674057504</c:v>
                </c:pt>
                <c:pt idx="548">
                  <c:v>112.89259299757883</c:v>
                </c:pt>
                <c:pt idx="549">
                  <c:v>107.55296952337106</c:v>
                </c:pt>
                <c:pt idx="550">
                  <c:v>106.04388956702151</c:v>
                </c:pt>
                <c:pt idx="551">
                  <c:v>104.37620021161305</c:v>
                </c:pt>
                <c:pt idx="552">
                  <c:v>106.5890617142399</c:v>
                </c:pt>
                <c:pt idx="553">
                  <c:v>102.6471919829084</c:v>
                </c:pt>
                <c:pt idx="554">
                  <c:v>106.27003830451567</c:v>
                </c:pt>
                <c:pt idx="555">
                  <c:v>108.30659049487188</c:v>
                </c:pt>
                <c:pt idx="556">
                  <c:v>105.14582900630781</c:v>
                </c:pt>
                <c:pt idx="557">
                  <c:v>99.05266744991448</c:v>
                </c:pt>
                <c:pt idx="558">
                  <c:v>107.48469480336283</c:v>
                </c:pt>
                <c:pt idx="559">
                  <c:v>106.66815647310321</c:v>
                </c:pt>
                <c:pt idx="560">
                  <c:v>109.31437153071121</c:v>
                </c:pt>
                <c:pt idx="561">
                  <c:v>108.58081539423709</c:v>
                </c:pt>
                <c:pt idx="562">
                  <c:v>107.22320644391891</c:v>
                </c:pt>
                <c:pt idx="563">
                  <c:v>107.74211885195864</c:v>
                </c:pt>
                <c:pt idx="564">
                  <c:v>104.77439287419355</c:v>
                </c:pt>
                <c:pt idx="565">
                  <c:v>104.6238225799744</c:v>
                </c:pt>
                <c:pt idx="566">
                  <c:v>108.8318025070821</c:v>
                </c:pt>
                <c:pt idx="567">
                  <c:v>105.21670382125153</c:v>
                </c:pt>
                <c:pt idx="568">
                  <c:v>108.89611660865074</c:v>
                </c:pt>
                <c:pt idx="569">
                  <c:v>109.3002570417673</c:v>
                </c:pt>
                <c:pt idx="570">
                  <c:v>111.92702833960789</c:v>
                </c:pt>
                <c:pt idx="571">
                  <c:v>112.30373601338033</c:v>
                </c:pt>
                <c:pt idx="572">
                  <c:v>104.30475944838614</c:v>
                </c:pt>
                <c:pt idx="573">
                  <c:v>76.338047496998087</c:v>
                </c:pt>
                <c:pt idx="574">
                  <c:v>118.41843399727586</c:v>
                </c:pt>
                <c:pt idx="575">
                  <c:v>111.25478941507252</c:v>
                </c:pt>
                <c:pt idx="576">
                  <c:v>103.67152333676776</c:v>
                </c:pt>
                <c:pt idx="577">
                  <c:v>114.95249226149014</c:v>
                </c:pt>
                <c:pt idx="578">
                  <c:v>114.93430192063849</c:v>
                </c:pt>
                <c:pt idx="579">
                  <c:v>109.93368932821797</c:v>
                </c:pt>
                <c:pt idx="580">
                  <c:v>109.28308316773962</c:v>
                </c:pt>
                <c:pt idx="581">
                  <c:v>113.70451745735618</c:v>
                </c:pt>
                <c:pt idx="582">
                  <c:v>113.12408381108263</c:v>
                </c:pt>
                <c:pt idx="583">
                  <c:v>113.7860900162313</c:v>
                </c:pt>
                <c:pt idx="584">
                  <c:v>111.03480020623854</c:v>
                </c:pt>
                <c:pt idx="585">
                  <c:v>107.79571082436865</c:v>
                </c:pt>
                <c:pt idx="586">
                  <c:v>111.55419152252313</c:v>
                </c:pt>
                <c:pt idx="587">
                  <c:v>113.18978394608177</c:v>
                </c:pt>
                <c:pt idx="588">
                  <c:v>112.99477921929495</c:v>
                </c:pt>
                <c:pt idx="589">
                  <c:v>108.02227405867606</c:v>
                </c:pt>
                <c:pt idx="590">
                  <c:v>111.25717661660603</c:v>
                </c:pt>
                <c:pt idx="591">
                  <c:v>110.27557000655419</c:v>
                </c:pt>
                <c:pt idx="592">
                  <c:v>111.00697053265547</c:v>
                </c:pt>
                <c:pt idx="593">
                  <c:v>110.79159836572619</c:v>
                </c:pt>
                <c:pt idx="594">
                  <c:v>110.92425056308531</c:v>
                </c:pt>
                <c:pt idx="595">
                  <c:v>101.75377054307602</c:v>
                </c:pt>
                <c:pt idx="596">
                  <c:v>113.35061413456719</c:v>
                </c:pt>
                <c:pt idx="597">
                  <c:v>109.72157568926477</c:v>
                </c:pt>
                <c:pt idx="598">
                  <c:v>108.71262005009767</c:v>
                </c:pt>
                <c:pt idx="599">
                  <c:v>113.32727671807615</c:v>
                </c:pt>
                <c:pt idx="600">
                  <c:v>100.31660871147736</c:v>
                </c:pt>
                <c:pt idx="601">
                  <c:v>118.90026318973285</c:v>
                </c:pt>
                <c:pt idx="602">
                  <c:v>112.56365452146864</c:v>
                </c:pt>
                <c:pt idx="603">
                  <c:v>110.72418854964936</c:v>
                </c:pt>
                <c:pt idx="604">
                  <c:v>111.33616308503682</c:v>
                </c:pt>
                <c:pt idx="605">
                  <c:v>111.77912965906447</c:v>
                </c:pt>
                <c:pt idx="606">
                  <c:v>113.41909353974975</c:v>
                </c:pt>
                <c:pt idx="607">
                  <c:v>113.88253791868799</c:v>
                </c:pt>
                <c:pt idx="608">
                  <c:v>64.231721685989513</c:v>
                </c:pt>
                <c:pt idx="609">
                  <c:v>63.372815357401727</c:v>
                </c:pt>
                <c:pt idx="610">
                  <c:v>91.797746181589176</c:v>
                </c:pt>
                <c:pt idx="611">
                  <c:v>102.46964547313048</c:v>
                </c:pt>
                <c:pt idx="612">
                  <c:v>110.47672947660429</c:v>
                </c:pt>
                <c:pt idx="613">
                  <c:v>113.02092358870527</c:v>
                </c:pt>
                <c:pt idx="614">
                  <c:v>114.16682956156269</c:v>
                </c:pt>
                <c:pt idx="615">
                  <c:v>120.29965322376923</c:v>
                </c:pt>
                <c:pt idx="616">
                  <c:v>120.92308997497945</c:v>
                </c:pt>
                <c:pt idx="617">
                  <c:v>121.59544625338737</c:v>
                </c:pt>
                <c:pt idx="618">
                  <c:v>123.66330260381689</c:v>
                </c:pt>
                <c:pt idx="619">
                  <c:v>124.84502955039582</c:v>
                </c:pt>
                <c:pt idx="620">
                  <c:v>107.44350792389395</c:v>
                </c:pt>
                <c:pt idx="621">
                  <c:v>120.73089700586097</c:v>
                </c:pt>
                <c:pt idx="622">
                  <c:v>134.14124122233557</c:v>
                </c:pt>
                <c:pt idx="623">
                  <c:v>124.05763158543652</c:v>
                </c:pt>
                <c:pt idx="624">
                  <c:v>116.84525004119752</c:v>
                </c:pt>
                <c:pt idx="625">
                  <c:v>72.332921331221854</c:v>
                </c:pt>
                <c:pt idx="626">
                  <c:v>135.42915942738756</c:v>
                </c:pt>
                <c:pt idx="627">
                  <c:v>119.88265702247105</c:v>
                </c:pt>
                <c:pt idx="628">
                  <c:v>113.79246805923296</c:v>
                </c:pt>
                <c:pt idx="629">
                  <c:v>121.38064914361483</c:v>
                </c:pt>
                <c:pt idx="630">
                  <c:v>126.42282690800964</c:v>
                </c:pt>
                <c:pt idx="631">
                  <c:v>118.92087476179316</c:v>
                </c:pt>
                <c:pt idx="632">
                  <c:v>120.73616828805382</c:v>
                </c:pt>
                <c:pt idx="633">
                  <c:v>119.82964744716271</c:v>
                </c:pt>
                <c:pt idx="634">
                  <c:v>124.12183977109888</c:v>
                </c:pt>
                <c:pt idx="635">
                  <c:v>123.56719175890937</c:v>
                </c:pt>
                <c:pt idx="636">
                  <c:v>121.66391850427365</c:v>
                </c:pt>
                <c:pt idx="637">
                  <c:v>123.46205561966499</c:v>
                </c:pt>
                <c:pt idx="638">
                  <c:v>122.75449179076577</c:v>
                </c:pt>
                <c:pt idx="639">
                  <c:v>118.27107419354157</c:v>
                </c:pt>
                <c:pt idx="640">
                  <c:v>121.79172515005719</c:v>
                </c:pt>
                <c:pt idx="641">
                  <c:v>121.93306538711039</c:v>
                </c:pt>
                <c:pt idx="642">
                  <c:v>122.58206528414021</c:v>
                </c:pt>
                <c:pt idx="643">
                  <c:v>122.47544905047747</c:v>
                </c:pt>
                <c:pt idx="644">
                  <c:v>120.37231688067239</c:v>
                </c:pt>
                <c:pt idx="645">
                  <c:v>123.08530125322059</c:v>
                </c:pt>
                <c:pt idx="646">
                  <c:v>123.51274905148126</c:v>
                </c:pt>
                <c:pt idx="647">
                  <c:v>114.48472578167745</c:v>
                </c:pt>
                <c:pt idx="648">
                  <c:v>124.0725316421691</c:v>
                </c:pt>
                <c:pt idx="649">
                  <c:v>124.2490782783519</c:v>
                </c:pt>
                <c:pt idx="650">
                  <c:v>123.26261396046041</c:v>
                </c:pt>
                <c:pt idx="651">
                  <c:v>122.64226746772367</c:v>
                </c:pt>
                <c:pt idx="652">
                  <c:v>110.80766043976217</c:v>
                </c:pt>
                <c:pt idx="653">
                  <c:v>127.44328033884366</c:v>
                </c:pt>
                <c:pt idx="654">
                  <c:v>117.15181856662578</c:v>
                </c:pt>
                <c:pt idx="655">
                  <c:v>125.12551858294319</c:v>
                </c:pt>
                <c:pt idx="656">
                  <c:v>124.54053257058068</c:v>
                </c:pt>
                <c:pt idx="657">
                  <c:v>123.98613302380338</c:v>
                </c:pt>
                <c:pt idx="658">
                  <c:v>123.36820945658438</c:v>
                </c:pt>
                <c:pt idx="659">
                  <c:v>122.97854936788588</c:v>
                </c:pt>
                <c:pt idx="660">
                  <c:v>125.14747385481739</c:v>
                </c:pt>
                <c:pt idx="661">
                  <c:v>117.22852094940083</c:v>
                </c:pt>
                <c:pt idx="662">
                  <c:v>125.54720470873066</c:v>
                </c:pt>
                <c:pt idx="663">
                  <c:v>126.5603722459137</c:v>
                </c:pt>
                <c:pt idx="664">
                  <c:v>129.13104488661961</c:v>
                </c:pt>
                <c:pt idx="665">
                  <c:v>125.73144783598251</c:v>
                </c:pt>
                <c:pt idx="666">
                  <c:v>120.42498877078766</c:v>
                </c:pt>
                <c:pt idx="667">
                  <c:v>124.15067438351272</c:v>
                </c:pt>
                <c:pt idx="668">
                  <c:v>123.22312809535487</c:v>
                </c:pt>
                <c:pt idx="669">
                  <c:v>121.45536339270153</c:v>
                </c:pt>
                <c:pt idx="670">
                  <c:v>118.77953825358733</c:v>
                </c:pt>
                <c:pt idx="671">
                  <c:v>116.50571627541468</c:v>
                </c:pt>
                <c:pt idx="672">
                  <c:v>112.34658629120639</c:v>
                </c:pt>
                <c:pt idx="673">
                  <c:v>118.9232857245851</c:v>
                </c:pt>
                <c:pt idx="674">
                  <c:v>127.84578653492551</c:v>
                </c:pt>
                <c:pt idx="675">
                  <c:v>122.01690689092688</c:v>
                </c:pt>
                <c:pt idx="676">
                  <c:v>119.70679554740092</c:v>
                </c:pt>
                <c:pt idx="677">
                  <c:v>87.17660155125489</c:v>
                </c:pt>
                <c:pt idx="678">
                  <c:v>120.35664567119247</c:v>
                </c:pt>
                <c:pt idx="679">
                  <c:v>121.75400844690978</c:v>
                </c:pt>
                <c:pt idx="680">
                  <c:v>113.99943511872704</c:v>
                </c:pt>
                <c:pt idx="681">
                  <c:v>114.80987472335609</c:v>
                </c:pt>
                <c:pt idx="682">
                  <c:v>127.18437909644113</c:v>
                </c:pt>
                <c:pt idx="683">
                  <c:v>124.71121502215267</c:v>
                </c:pt>
                <c:pt idx="684">
                  <c:v>129.95911929849061</c:v>
                </c:pt>
                <c:pt idx="685">
                  <c:v>122.83449976578677</c:v>
                </c:pt>
                <c:pt idx="686">
                  <c:v>126.14713838901443</c:v>
                </c:pt>
                <c:pt idx="687">
                  <c:v>123.12083585006374</c:v>
                </c:pt>
                <c:pt idx="688">
                  <c:v>123.1340894651876</c:v>
                </c:pt>
                <c:pt idx="689">
                  <c:v>128.00720568138931</c:v>
                </c:pt>
                <c:pt idx="690">
                  <c:v>127.08297672553081</c:v>
                </c:pt>
                <c:pt idx="691">
                  <c:v>130.23118099454658</c:v>
                </c:pt>
                <c:pt idx="692">
                  <c:v>125.38103080838943</c:v>
                </c:pt>
                <c:pt idx="693">
                  <c:v>125.3422756850041</c:v>
                </c:pt>
                <c:pt idx="694">
                  <c:v>119.18413969812572</c:v>
                </c:pt>
                <c:pt idx="695">
                  <c:v>127.0092181213769</c:v>
                </c:pt>
                <c:pt idx="696">
                  <c:v>124.58857613251348</c:v>
                </c:pt>
                <c:pt idx="697">
                  <c:v>121.4734098619261</c:v>
                </c:pt>
                <c:pt idx="698">
                  <c:v>123.18538704854851</c:v>
                </c:pt>
                <c:pt idx="699">
                  <c:v>111.77593060186091</c:v>
                </c:pt>
                <c:pt idx="700">
                  <c:v>123.79044752385498</c:v>
                </c:pt>
                <c:pt idx="701">
                  <c:v>118.09914771680263</c:v>
                </c:pt>
                <c:pt idx="702">
                  <c:v>121.84975983489939</c:v>
                </c:pt>
                <c:pt idx="703">
                  <c:v>125.67904420433391</c:v>
                </c:pt>
                <c:pt idx="704">
                  <c:v>114.26570814436468</c:v>
                </c:pt>
                <c:pt idx="705">
                  <c:v>121.11209716676758</c:v>
                </c:pt>
                <c:pt idx="706">
                  <c:v>122.98251019559245</c:v>
                </c:pt>
                <c:pt idx="707">
                  <c:v>121.99460079143142</c:v>
                </c:pt>
                <c:pt idx="708">
                  <c:v>121.449081664326</c:v>
                </c:pt>
                <c:pt idx="709">
                  <c:v>121.63313962829628</c:v>
                </c:pt>
                <c:pt idx="710">
                  <c:v>123.42923939837101</c:v>
                </c:pt>
                <c:pt idx="711">
                  <c:v>123.38191530293088</c:v>
                </c:pt>
                <c:pt idx="712">
                  <c:v>121.44484669108928</c:v>
                </c:pt>
                <c:pt idx="713">
                  <c:v>114.95239870538161</c:v>
                </c:pt>
                <c:pt idx="714">
                  <c:v>121.4582081305182</c:v>
                </c:pt>
                <c:pt idx="715">
                  <c:v>123.75298046028422</c:v>
                </c:pt>
                <c:pt idx="716">
                  <c:v>121.17384503471349</c:v>
                </c:pt>
                <c:pt idx="717">
                  <c:v>120.22661458278003</c:v>
                </c:pt>
                <c:pt idx="718">
                  <c:v>120.90317732053293</c:v>
                </c:pt>
                <c:pt idx="719">
                  <c:v>121.3429908836752</c:v>
                </c:pt>
                <c:pt idx="720">
                  <c:v>123.73805204854558</c:v>
                </c:pt>
                <c:pt idx="721">
                  <c:v>121.29322587322207</c:v>
                </c:pt>
                <c:pt idx="722">
                  <c:v>116.7729983712523</c:v>
                </c:pt>
                <c:pt idx="723">
                  <c:v>121.13728001229369</c:v>
                </c:pt>
                <c:pt idx="724">
                  <c:v>116.81147238920542</c:v>
                </c:pt>
                <c:pt idx="725">
                  <c:v>122.48287321495015</c:v>
                </c:pt>
                <c:pt idx="726">
                  <c:v>116.58330389821883</c:v>
                </c:pt>
                <c:pt idx="727">
                  <c:v>118.3480043280057</c:v>
                </c:pt>
                <c:pt idx="728">
                  <c:v>128.50429665506056</c:v>
                </c:pt>
                <c:pt idx="729">
                  <c:v>101.45917065026238</c:v>
                </c:pt>
                <c:pt idx="730">
                  <c:v>107.13897450022849</c:v>
                </c:pt>
                <c:pt idx="731">
                  <c:v>127.68931227884764</c:v>
                </c:pt>
                <c:pt idx="732">
                  <c:v>123.05806935238914</c:v>
                </c:pt>
                <c:pt idx="733">
                  <c:v>122.83101387257342</c:v>
                </c:pt>
                <c:pt idx="734">
                  <c:v>128.898333716991</c:v>
                </c:pt>
                <c:pt idx="735">
                  <c:v>125.11148312997031</c:v>
                </c:pt>
                <c:pt idx="736">
                  <c:v>125.88521860037541</c:v>
                </c:pt>
                <c:pt idx="737">
                  <c:v>125.24588307539332</c:v>
                </c:pt>
                <c:pt idx="738">
                  <c:v>125.02920152133245</c:v>
                </c:pt>
                <c:pt idx="739">
                  <c:v>124.80700185903122</c:v>
                </c:pt>
                <c:pt idx="740">
                  <c:v>108.57234074825473</c:v>
                </c:pt>
                <c:pt idx="741">
                  <c:v>54.896204230858693</c:v>
                </c:pt>
                <c:pt idx="742">
                  <c:v>39.85690392591394</c:v>
                </c:pt>
                <c:pt idx="743">
                  <c:v>39.150888710638704</c:v>
                </c:pt>
                <c:pt idx="744">
                  <c:v>41.764389050647694</c:v>
                </c:pt>
                <c:pt idx="745">
                  <c:v>42.948413036470541</c:v>
                </c:pt>
                <c:pt idx="746">
                  <c:v>45.674102106726686</c:v>
                </c:pt>
                <c:pt idx="747">
                  <c:v>46.976731142945141</c:v>
                </c:pt>
                <c:pt idx="748">
                  <c:v>59.48772368430825</c:v>
                </c:pt>
                <c:pt idx="749">
                  <c:v>64.568929087772261</c:v>
                </c:pt>
                <c:pt idx="750">
                  <c:v>65.597698987464625</c:v>
                </c:pt>
                <c:pt idx="751">
                  <c:v>68.08733850232251</c:v>
                </c:pt>
                <c:pt idx="752">
                  <c:v>74.649404668254846</c:v>
                </c:pt>
                <c:pt idx="753">
                  <c:v>76.107952812461477</c:v>
                </c:pt>
                <c:pt idx="754">
                  <c:v>83.592786701009672</c:v>
                </c:pt>
                <c:pt idx="755">
                  <c:v>82.240053134940851</c:v>
                </c:pt>
                <c:pt idx="756">
                  <c:v>81.584685302000523</c:v>
                </c:pt>
                <c:pt idx="757">
                  <c:v>88.67823407538593</c:v>
                </c:pt>
                <c:pt idx="758">
                  <c:v>96.614669287053289</c:v>
                </c:pt>
                <c:pt idx="759">
                  <c:v>96.959279156380646</c:v>
                </c:pt>
                <c:pt idx="760">
                  <c:v>103.36116267680862</c:v>
                </c:pt>
                <c:pt idx="761">
                  <c:v>110.66615390608834</c:v>
                </c:pt>
                <c:pt idx="762">
                  <c:v>101.90110195623829</c:v>
                </c:pt>
                <c:pt idx="763">
                  <c:v>104.47095304133268</c:v>
                </c:pt>
                <c:pt idx="764">
                  <c:v>101.48103379017198</c:v>
                </c:pt>
                <c:pt idx="765">
                  <c:v>95.558465209605046</c:v>
                </c:pt>
                <c:pt idx="766">
                  <c:v>97.905572823299238</c:v>
                </c:pt>
                <c:pt idx="767">
                  <c:v>106.6611865552687</c:v>
                </c:pt>
                <c:pt idx="768">
                  <c:v>110.06446057889305</c:v>
                </c:pt>
                <c:pt idx="769">
                  <c:v>109.42632615486787</c:v>
                </c:pt>
                <c:pt idx="770">
                  <c:v>105.42895183018589</c:v>
                </c:pt>
                <c:pt idx="771">
                  <c:v>102.46448716162328</c:v>
                </c:pt>
                <c:pt idx="772">
                  <c:v>116.50651094122608</c:v>
                </c:pt>
                <c:pt idx="773">
                  <c:v>113.49434598535424</c:v>
                </c:pt>
                <c:pt idx="774">
                  <c:v>119.48070881875456</c:v>
                </c:pt>
                <c:pt idx="775">
                  <c:v>109.18918814282365</c:v>
                </c:pt>
                <c:pt idx="776">
                  <c:v>112.50105524872245</c:v>
                </c:pt>
                <c:pt idx="777">
                  <c:v>118.53315455505037</c:v>
                </c:pt>
                <c:pt idx="778">
                  <c:v>107.05723210353372</c:v>
                </c:pt>
                <c:pt idx="779">
                  <c:v>114.26751338343222</c:v>
                </c:pt>
                <c:pt idx="780">
                  <c:v>116.21709206053134</c:v>
                </c:pt>
                <c:pt idx="781">
                  <c:v>100.12581656792992</c:v>
                </c:pt>
                <c:pt idx="782">
                  <c:v>106.59960945956225</c:v>
                </c:pt>
                <c:pt idx="783">
                  <c:v>100.17885753178297</c:v>
                </c:pt>
                <c:pt idx="784">
                  <c:v>117.28519677193057</c:v>
                </c:pt>
                <c:pt idx="785">
                  <c:v>108.40611373961528</c:v>
                </c:pt>
                <c:pt idx="786">
                  <c:v>111.28739280449476</c:v>
                </c:pt>
                <c:pt idx="787">
                  <c:v>119.38990695500671</c:v>
                </c:pt>
                <c:pt idx="788">
                  <c:v>125.27589474636844</c:v>
                </c:pt>
                <c:pt idx="789">
                  <c:v>96.113191424988585</c:v>
                </c:pt>
                <c:pt idx="790">
                  <c:v>97.753427942986875</c:v>
                </c:pt>
                <c:pt idx="791">
                  <c:v>107.89698990857228</c:v>
                </c:pt>
                <c:pt idx="792">
                  <c:v>96.645664555565787</c:v>
                </c:pt>
                <c:pt idx="793">
                  <c:v>93.336056780355491</c:v>
                </c:pt>
                <c:pt idx="794">
                  <c:v>93.808695935509931</c:v>
                </c:pt>
                <c:pt idx="795">
                  <c:v>94.105033881536656</c:v>
                </c:pt>
                <c:pt idx="796">
                  <c:v>99.201520669234398</c:v>
                </c:pt>
                <c:pt idx="797">
                  <c:v>124.32177751126731</c:v>
                </c:pt>
                <c:pt idx="798">
                  <c:v>130.37491411112359</c:v>
                </c:pt>
                <c:pt idx="799">
                  <c:v>146.37651397977197</c:v>
                </c:pt>
                <c:pt idx="800">
                  <c:v>140.37075357350767</c:v>
                </c:pt>
                <c:pt idx="801">
                  <c:v>142.58014487455807</c:v>
                </c:pt>
                <c:pt idx="802">
                  <c:v>147.92702927067012</c:v>
                </c:pt>
                <c:pt idx="803">
                  <c:v>158.13703683735633</c:v>
                </c:pt>
                <c:pt idx="804">
                  <c:v>152.96608170948858</c:v>
                </c:pt>
                <c:pt idx="805">
                  <c:v>151.83700990916759</c:v>
                </c:pt>
                <c:pt idx="806">
                  <c:v>144.02103094418814</c:v>
                </c:pt>
                <c:pt idx="807">
                  <c:v>173.52990379059116</c:v>
                </c:pt>
                <c:pt idx="808">
                  <c:v>142.9256528512405</c:v>
                </c:pt>
                <c:pt idx="809">
                  <c:v>119.32417251295311</c:v>
                </c:pt>
                <c:pt idx="810">
                  <c:v>114.65283089550337</c:v>
                </c:pt>
                <c:pt idx="811">
                  <c:v>123.79340174891942</c:v>
                </c:pt>
                <c:pt idx="812">
                  <c:v>129.64872511802608</c:v>
                </c:pt>
                <c:pt idx="813">
                  <c:v>125.45916744552056</c:v>
                </c:pt>
                <c:pt idx="814">
                  <c:v>138.37849126339302</c:v>
                </c:pt>
                <c:pt idx="815">
                  <c:v>147.53034948017296</c:v>
                </c:pt>
                <c:pt idx="816">
                  <c:v>146.31369508914554</c:v>
                </c:pt>
                <c:pt idx="817">
                  <c:v>155.65491382353008</c:v>
                </c:pt>
                <c:pt idx="818">
                  <c:v>146.35023204008772</c:v>
                </c:pt>
                <c:pt idx="819">
                  <c:v>157.92761558032299</c:v>
                </c:pt>
                <c:pt idx="820">
                  <c:v>141.88218366880557</c:v>
                </c:pt>
                <c:pt idx="821">
                  <c:v>150.92167487315533</c:v>
                </c:pt>
                <c:pt idx="822">
                  <c:v>155.26080959570885</c:v>
                </c:pt>
                <c:pt idx="823">
                  <c:v>159.24407863621815</c:v>
                </c:pt>
                <c:pt idx="824">
                  <c:v>146.68147449213862</c:v>
                </c:pt>
                <c:pt idx="825">
                  <c:v>179.03221087572948</c:v>
                </c:pt>
                <c:pt idx="826">
                  <c:v>164.68255898130431</c:v>
                </c:pt>
                <c:pt idx="827">
                  <c:v>155.49736418237322</c:v>
                </c:pt>
                <c:pt idx="828">
                  <c:v>182.22425791390557</c:v>
                </c:pt>
                <c:pt idx="829">
                  <c:v>163.6973517353415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1-412A-9271-6E3F3CD738D1}"/>
            </c:ext>
          </c:extLst>
        </c:ser>
        <c:ser>
          <c:idx val="1"/>
          <c:order val="1"/>
          <c:tx>
            <c:strRef>
              <c:f>Graphs_sa!$Q$2</c:f>
              <c:strCache>
                <c:ptCount val="1"/>
                <c:pt idx="0">
                  <c:v>Trend: TX Weekly Leading Indicator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Graphs_sa!$O$3:$O$832</c:f>
              <c:numCache>
                <c:formatCode>m/d/yyyy</c:formatCode>
                <c:ptCount val="830"/>
                <c:pt idx="0">
                  <c:v>38724</c:v>
                </c:pt>
                <c:pt idx="1">
                  <c:v>38731</c:v>
                </c:pt>
                <c:pt idx="2">
                  <c:v>38738</c:v>
                </c:pt>
                <c:pt idx="3">
                  <c:v>38745</c:v>
                </c:pt>
                <c:pt idx="4">
                  <c:v>38752</c:v>
                </c:pt>
                <c:pt idx="5">
                  <c:v>38759</c:v>
                </c:pt>
                <c:pt idx="6">
                  <c:v>38766</c:v>
                </c:pt>
                <c:pt idx="7">
                  <c:v>38773</c:v>
                </c:pt>
                <c:pt idx="8">
                  <c:v>38780</c:v>
                </c:pt>
                <c:pt idx="9">
                  <c:v>38787</c:v>
                </c:pt>
                <c:pt idx="10">
                  <c:v>38794</c:v>
                </c:pt>
                <c:pt idx="11">
                  <c:v>38801</c:v>
                </c:pt>
                <c:pt idx="12">
                  <c:v>38808</c:v>
                </c:pt>
                <c:pt idx="13">
                  <c:v>38815</c:v>
                </c:pt>
                <c:pt idx="14">
                  <c:v>38822</c:v>
                </c:pt>
                <c:pt idx="15">
                  <c:v>38829</c:v>
                </c:pt>
                <c:pt idx="16">
                  <c:v>38836</c:v>
                </c:pt>
                <c:pt idx="17">
                  <c:v>38843</c:v>
                </c:pt>
                <c:pt idx="18">
                  <c:v>38850</c:v>
                </c:pt>
                <c:pt idx="19">
                  <c:v>38857</c:v>
                </c:pt>
                <c:pt idx="20">
                  <c:v>38864</c:v>
                </c:pt>
                <c:pt idx="21">
                  <c:v>38871</c:v>
                </c:pt>
                <c:pt idx="22">
                  <c:v>38878</c:v>
                </c:pt>
                <c:pt idx="23">
                  <c:v>38885</c:v>
                </c:pt>
                <c:pt idx="24">
                  <c:v>38892</c:v>
                </c:pt>
                <c:pt idx="25">
                  <c:v>38899</c:v>
                </c:pt>
                <c:pt idx="26">
                  <c:v>38906</c:v>
                </c:pt>
                <c:pt idx="27">
                  <c:v>38913</c:v>
                </c:pt>
                <c:pt idx="28">
                  <c:v>38920</c:v>
                </c:pt>
                <c:pt idx="29">
                  <c:v>38927</c:v>
                </c:pt>
                <c:pt idx="30">
                  <c:v>38934</c:v>
                </c:pt>
                <c:pt idx="31">
                  <c:v>38941</c:v>
                </c:pt>
                <c:pt idx="32">
                  <c:v>38948</c:v>
                </c:pt>
                <c:pt idx="33">
                  <c:v>38955</c:v>
                </c:pt>
                <c:pt idx="34">
                  <c:v>38962</c:v>
                </c:pt>
                <c:pt idx="35">
                  <c:v>38969</c:v>
                </c:pt>
                <c:pt idx="36">
                  <c:v>38976</c:v>
                </c:pt>
                <c:pt idx="37">
                  <c:v>38983</c:v>
                </c:pt>
                <c:pt idx="38">
                  <c:v>38990</c:v>
                </c:pt>
                <c:pt idx="39">
                  <c:v>38997</c:v>
                </c:pt>
                <c:pt idx="40">
                  <c:v>39004</c:v>
                </c:pt>
                <c:pt idx="41">
                  <c:v>39011</c:v>
                </c:pt>
                <c:pt idx="42">
                  <c:v>39018</c:v>
                </c:pt>
                <c:pt idx="43">
                  <c:v>39025</c:v>
                </c:pt>
                <c:pt idx="44">
                  <c:v>39032</c:v>
                </c:pt>
                <c:pt idx="45">
                  <c:v>39039</c:v>
                </c:pt>
                <c:pt idx="46">
                  <c:v>39046</c:v>
                </c:pt>
                <c:pt idx="47">
                  <c:v>39053</c:v>
                </c:pt>
                <c:pt idx="48">
                  <c:v>39060</c:v>
                </c:pt>
                <c:pt idx="49">
                  <c:v>39067</c:v>
                </c:pt>
                <c:pt idx="50">
                  <c:v>39074</c:v>
                </c:pt>
                <c:pt idx="51">
                  <c:v>39081</c:v>
                </c:pt>
                <c:pt idx="52">
                  <c:v>39088</c:v>
                </c:pt>
                <c:pt idx="53">
                  <c:v>39095</c:v>
                </c:pt>
                <c:pt idx="54">
                  <c:v>39102</c:v>
                </c:pt>
                <c:pt idx="55">
                  <c:v>39109</c:v>
                </c:pt>
                <c:pt idx="56">
                  <c:v>39116</c:v>
                </c:pt>
                <c:pt idx="57">
                  <c:v>39123</c:v>
                </c:pt>
                <c:pt idx="58">
                  <c:v>39130</c:v>
                </c:pt>
                <c:pt idx="59">
                  <c:v>39137</c:v>
                </c:pt>
                <c:pt idx="60">
                  <c:v>39144</c:v>
                </c:pt>
                <c:pt idx="61">
                  <c:v>39151</c:v>
                </c:pt>
                <c:pt idx="62">
                  <c:v>39158</c:v>
                </c:pt>
                <c:pt idx="63">
                  <c:v>39165</c:v>
                </c:pt>
                <c:pt idx="64">
                  <c:v>39172</c:v>
                </c:pt>
                <c:pt idx="65">
                  <c:v>39179</c:v>
                </c:pt>
                <c:pt idx="66">
                  <c:v>39186</c:v>
                </c:pt>
                <c:pt idx="67">
                  <c:v>39193</c:v>
                </c:pt>
                <c:pt idx="68">
                  <c:v>39200</c:v>
                </c:pt>
                <c:pt idx="69">
                  <c:v>39207</c:v>
                </c:pt>
                <c:pt idx="70">
                  <c:v>39214</c:v>
                </c:pt>
                <c:pt idx="71">
                  <c:v>39221</c:v>
                </c:pt>
                <c:pt idx="72">
                  <c:v>39228</c:v>
                </c:pt>
                <c:pt idx="73">
                  <c:v>39235</c:v>
                </c:pt>
                <c:pt idx="74">
                  <c:v>39242</c:v>
                </c:pt>
                <c:pt idx="75">
                  <c:v>39249</c:v>
                </c:pt>
                <c:pt idx="76">
                  <c:v>39256</c:v>
                </c:pt>
                <c:pt idx="77">
                  <c:v>39263</c:v>
                </c:pt>
                <c:pt idx="78">
                  <c:v>39270</c:v>
                </c:pt>
                <c:pt idx="79">
                  <c:v>39277</c:v>
                </c:pt>
                <c:pt idx="80">
                  <c:v>39284</c:v>
                </c:pt>
                <c:pt idx="81">
                  <c:v>39291</c:v>
                </c:pt>
                <c:pt idx="82">
                  <c:v>39298</c:v>
                </c:pt>
                <c:pt idx="83">
                  <c:v>39305</c:v>
                </c:pt>
                <c:pt idx="84">
                  <c:v>39312</c:v>
                </c:pt>
                <c:pt idx="85">
                  <c:v>39319</c:v>
                </c:pt>
                <c:pt idx="86">
                  <c:v>39326</c:v>
                </c:pt>
                <c:pt idx="87">
                  <c:v>39333</c:v>
                </c:pt>
                <c:pt idx="88">
                  <c:v>39340</c:v>
                </c:pt>
                <c:pt idx="89">
                  <c:v>39347</c:v>
                </c:pt>
                <c:pt idx="90">
                  <c:v>39354</c:v>
                </c:pt>
                <c:pt idx="91">
                  <c:v>39361</c:v>
                </c:pt>
                <c:pt idx="92">
                  <c:v>39368</c:v>
                </c:pt>
                <c:pt idx="93">
                  <c:v>39375</c:v>
                </c:pt>
                <c:pt idx="94">
                  <c:v>39382</c:v>
                </c:pt>
                <c:pt idx="95">
                  <c:v>39389</c:v>
                </c:pt>
                <c:pt idx="96">
                  <c:v>39396</c:v>
                </c:pt>
                <c:pt idx="97">
                  <c:v>39403</c:v>
                </c:pt>
                <c:pt idx="98">
                  <c:v>39410</c:v>
                </c:pt>
                <c:pt idx="99">
                  <c:v>39417</c:v>
                </c:pt>
                <c:pt idx="100">
                  <c:v>39424</c:v>
                </c:pt>
                <c:pt idx="101">
                  <c:v>39431</c:v>
                </c:pt>
                <c:pt idx="102">
                  <c:v>39438</c:v>
                </c:pt>
                <c:pt idx="103">
                  <c:v>39445</c:v>
                </c:pt>
                <c:pt idx="104">
                  <c:v>39452</c:v>
                </c:pt>
                <c:pt idx="105">
                  <c:v>39459</c:v>
                </c:pt>
                <c:pt idx="106">
                  <c:v>39466</c:v>
                </c:pt>
                <c:pt idx="107">
                  <c:v>39473</c:v>
                </c:pt>
                <c:pt idx="108">
                  <c:v>39480</c:v>
                </c:pt>
                <c:pt idx="109">
                  <c:v>39487</c:v>
                </c:pt>
                <c:pt idx="110">
                  <c:v>39494</c:v>
                </c:pt>
                <c:pt idx="111">
                  <c:v>39501</c:v>
                </c:pt>
                <c:pt idx="112">
                  <c:v>39508</c:v>
                </c:pt>
                <c:pt idx="113">
                  <c:v>39515</c:v>
                </c:pt>
                <c:pt idx="114">
                  <c:v>39522</c:v>
                </c:pt>
                <c:pt idx="115">
                  <c:v>39529</c:v>
                </c:pt>
                <c:pt idx="116">
                  <c:v>39536</c:v>
                </c:pt>
                <c:pt idx="117">
                  <c:v>39543</c:v>
                </c:pt>
                <c:pt idx="118">
                  <c:v>39550</c:v>
                </c:pt>
                <c:pt idx="119">
                  <c:v>39557</c:v>
                </c:pt>
                <c:pt idx="120">
                  <c:v>39564</c:v>
                </c:pt>
                <c:pt idx="121">
                  <c:v>39571</c:v>
                </c:pt>
                <c:pt idx="122">
                  <c:v>39578</c:v>
                </c:pt>
                <c:pt idx="123">
                  <c:v>39585</c:v>
                </c:pt>
                <c:pt idx="124">
                  <c:v>39592</c:v>
                </c:pt>
                <c:pt idx="125">
                  <c:v>39599</c:v>
                </c:pt>
                <c:pt idx="126">
                  <c:v>39606</c:v>
                </c:pt>
                <c:pt idx="127">
                  <c:v>39613</c:v>
                </c:pt>
                <c:pt idx="128">
                  <c:v>39620</c:v>
                </c:pt>
                <c:pt idx="129">
                  <c:v>39627</c:v>
                </c:pt>
                <c:pt idx="130">
                  <c:v>39634</c:v>
                </c:pt>
                <c:pt idx="131">
                  <c:v>39641</c:v>
                </c:pt>
                <c:pt idx="132">
                  <c:v>39648</c:v>
                </c:pt>
                <c:pt idx="133">
                  <c:v>39655</c:v>
                </c:pt>
                <c:pt idx="134">
                  <c:v>39662</c:v>
                </c:pt>
                <c:pt idx="135">
                  <c:v>39669</c:v>
                </c:pt>
                <c:pt idx="136">
                  <c:v>39676</c:v>
                </c:pt>
                <c:pt idx="137">
                  <c:v>39683</c:v>
                </c:pt>
                <c:pt idx="138">
                  <c:v>39690</c:v>
                </c:pt>
                <c:pt idx="139">
                  <c:v>39697</c:v>
                </c:pt>
                <c:pt idx="140">
                  <c:v>39704</c:v>
                </c:pt>
                <c:pt idx="141">
                  <c:v>39711</c:v>
                </c:pt>
                <c:pt idx="142">
                  <c:v>39718</c:v>
                </c:pt>
                <c:pt idx="143">
                  <c:v>39725</c:v>
                </c:pt>
                <c:pt idx="144">
                  <c:v>39732</c:v>
                </c:pt>
                <c:pt idx="145">
                  <c:v>39739</c:v>
                </c:pt>
                <c:pt idx="146">
                  <c:v>39746</c:v>
                </c:pt>
                <c:pt idx="147">
                  <c:v>39753</c:v>
                </c:pt>
                <c:pt idx="148">
                  <c:v>39760</c:v>
                </c:pt>
                <c:pt idx="149">
                  <c:v>39767</c:v>
                </c:pt>
                <c:pt idx="150">
                  <c:v>39774</c:v>
                </c:pt>
                <c:pt idx="151">
                  <c:v>39781</c:v>
                </c:pt>
                <c:pt idx="152">
                  <c:v>39788</c:v>
                </c:pt>
                <c:pt idx="153">
                  <c:v>39795</c:v>
                </c:pt>
                <c:pt idx="154">
                  <c:v>39802</c:v>
                </c:pt>
                <c:pt idx="155">
                  <c:v>39809</c:v>
                </c:pt>
                <c:pt idx="156">
                  <c:v>39816</c:v>
                </c:pt>
                <c:pt idx="157">
                  <c:v>39823</c:v>
                </c:pt>
                <c:pt idx="158">
                  <c:v>39830</c:v>
                </c:pt>
                <c:pt idx="159">
                  <c:v>39837</c:v>
                </c:pt>
                <c:pt idx="160">
                  <c:v>39844</c:v>
                </c:pt>
                <c:pt idx="161">
                  <c:v>39851</c:v>
                </c:pt>
                <c:pt idx="162">
                  <c:v>39858</c:v>
                </c:pt>
                <c:pt idx="163">
                  <c:v>39865</c:v>
                </c:pt>
                <c:pt idx="164">
                  <c:v>39872</c:v>
                </c:pt>
                <c:pt idx="165">
                  <c:v>39879</c:v>
                </c:pt>
                <c:pt idx="166">
                  <c:v>39886</c:v>
                </c:pt>
                <c:pt idx="167">
                  <c:v>39893</c:v>
                </c:pt>
                <c:pt idx="168">
                  <c:v>39900</c:v>
                </c:pt>
                <c:pt idx="169">
                  <c:v>39907</c:v>
                </c:pt>
                <c:pt idx="170">
                  <c:v>39914</c:v>
                </c:pt>
                <c:pt idx="171">
                  <c:v>39921</c:v>
                </c:pt>
                <c:pt idx="172">
                  <c:v>39928</c:v>
                </c:pt>
                <c:pt idx="173">
                  <c:v>39935</c:v>
                </c:pt>
                <c:pt idx="174">
                  <c:v>39942</c:v>
                </c:pt>
                <c:pt idx="175">
                  <c:v>39949</c:v>
                </c:pt>
                <c:pt idx="176">
                  <c:v>39956</c:v>
                </c:pt>
                <c:pt idx="177">
                  <c:v>39963</c:v>
                </c:pt>
                <c:pt idx="178">
                  <c:v>39970</c:v>
                </c:pt>
                <c:pt idx="179">
                  <c:v>39977</c:v>
                </c:pt>
                <c:pt idx="180">
                  <c:v>39984</c:v>
                </c:pt>
                <c:pt idx="181">
                  <c:v>39991</c:v>
                </c:pt>
                <c:pt idx="182">
                  <c:v>39998</c:v>
                </c:pt>
                <c:pt idx="183">
                  <c:v>40005</c:v>
                </c:pt>
                <c:pt idx="184">
                  <c:v>40012</c:v>
                </c:pt>
                <c:pt idx="185">
                  <c:v>40019</c:v>
                </c:pt>
                <c:pt idx="186">
                  <c:v>40026</c:v>
                </c:pt>
                <c:pt idx="187">
                  <c:v>40033</c:v>
                </c:pt>
                <c:pt idx="188">
                  <c:v>40040</c:v>
                </c:pt>
                <c:pt idx="189">
                  <c:v>40047</c:v>
                </c:pt>
                <c:pt idx="190">
                  <c:v>40054</c:v>
                </c:pt>
                <c:pt idx="191">
                  <c:v>40061</c:v>
                </c:pt>
                <c:pt idx="192">
                  <c:v>40068</c:v>
                </c:pt>
                <c:pt idx="193">
                  <c:v>40075</c:v>
                </c:pt>
                <c:pt idx="194">
                  <c:v>40082</c:v>
                </c:pt>
                <c:pt idx="195">
                  <c:v>40089</c:v>
                </c:pt>
                <c:pt idx="196">
                  <c:v>40096</c:v>
                </c:pt>
                <c:pt idx="197">
                  <c:v>40103</c:v>
                </c:pt>
                <c:pt idx="198">
                  <c:v>40110</c:v>
                </c:pt>
                <c:pt idx="199">
                  <c:v>40117</c:v>
                </c:pt>
                <c:pt idx="200">
                  <c:v>40124</c:v>
                </c:pt>
                <c:pt idx="201">
                  <c:v>40131</c:v>
                </c:pt>
                <c:pt idx="202">
                  <c:v>40138</c:v>
                </c:pt>
                <c:pt idx="203">
                  <c:v>40145</c:v>
                </c:pt>
                <c:pt idx="204">
                  <c:v>40152</c:v>
                </c:pt>
                <c:pt idx="205">
                  <c:v>40159</c:v>
                </c:pt>
                <c:pt idx="206">
                  <c:v>40166</c:v>
                </c:pt>
                <c:pt idx="207">
                  <c:v>40173</c:v>
                </c:pt>
                <c:pt idx="208">
                  <c:v>40180</c:v>
                </c:pt>
                <c:pt idx="209">
                  <c:v>40187</c:v>
                </c:pt>
                <c:pt idx="210">
                  <c:v>40194</c:v>
                </c:pt>
                <c:pt idx="211">
                  <c:v>40201</c:v>
                </c:pt>
                <c:pt idx="212">
                  <c:v>40208</c:v>
                </c:pt>
                <c:pt idx="213">
                  <c:v>40215</c:v>
                </c:pt>
                <c:pt idx="214">
                  <c:v>40222</c:v>
                </c:pt>
                <c:pt idx="215">
                  <c:v>40229</c:v>
                </c:pt>
                <c:pt idx="216">
                  <c:v>40236</c:v>
                </c:pt>
                <c:pt idx="217">
                  <c:v>40243</c:v>
                </c:pt>
                <c:pt idx="218">
                  <c:v>40250</c:v>
                </c:pt>
                <c:pt idx="219">
                  <c:v>40257</c:v>
                </c:pt>
                <c:pt idx="220">
                  <c:v>40264</c:v>
                </c:pt>
                <c:pt idx="221">
                  <c:v>40271</c:v>
                </c:pt>
                <c:pt idx="222">
                  <c:v>40278</c:v>
                </c:pt>
                <c:pt idx="223">
                  <c:v>40285</c:v>
                </c:pt>
                <c:pt idx="224">
                  <c:v>40292</c:v>
                </c:pt>
                <c:pt idx="225">
                  <c:v>40299</c:v>
                </c:pt>
                <c:pt idx="226">
                  <c:v>40306</c:v>
                </c:pt>
                <c:pt idx="227">
                  <c:v>40313</c:v>
                </c:pt>
                <c:pt idx="228">
                  <c:v>40320</c:v>
                </c:pt>
                <c:pt idx="229">
                  <c:v>40327</c:v>
                </c:pt>
                <c:pt idx="230">
                  <c:v>40334</c:v>
                </c:pt>
                <c:pt idx="231">
                  <c:v>40341</c:v>
                </c:pt>
                <c:pt idx="232">
                  <c:v>40348</c:v>
                </c:pt>
                <c:pt idx="233">
                  <c:v>40355</c:v>
                </c:pt>
                <c:pt idx="234">
                  <c:v>40362</c:v>
                </c:pt>
                <c:pt idx="235">
                  <c:v>40369</c:v>
                </c:pt>
                <c:pt idx="236">
                  <c:v>40376</c:v>
                </c:pt>
                <c:pt idx="237">
                  <c:v>40383</c:v>
                </c:pt>
                <c:pt idx="238">
                  <c:v>40390</c:v>
                </c:pt>
                <c:pt idx="239">
                  <c:v>40397</c:v>
                </c:pt>
                <c:pt idx="240">
                  <c:v>40404</c:v>
                </c:pt>
                <c:pt idx="241">
                  <c:v>40411</c:v>
                </c:pt>
                <c:pt idx="242">
                  <c:v>40418</c:v>
                </c:pt>
                <c:pt idx="243">
                  <c:v>40425</c:v>
                </c:pt>
                <c:pt idx="244">
                  <c:v>40432</c:v>
                </c:pt>
                <c:pt idx="245">
                  <c:v>40439</c:v>
                </c:pt>
                <c:pt idx="246">
                  <c:v>40446</c:v>
                </c:pt>
                <c:pt idx="247">
                  <c:v>40453</c:v>
                </c:pt>
                <c:pt idx="248">
                  <c:v>40460</c:v>
                </c:pt>
                <c:pt idx="249">
                  <c:v>40467</c:v>
                </c:pt>
                <c:pt idx="250">
                  <c:v>40474</c:v>
                </c:pt>
                <c:pt idx="251">
                  <c:v>40481</c:v>
                </c:pt>
                <c:pt idx="252">
                  <c:v>40488</c:v>
                </c:pt>
                <c:pt idx="253">
                  <c:v>40495</c:v>
                </c:pt>
                <c:pt idx="254">
                  <c:v>40502</c:v>
                </c:pt>
                <c:pt idx="255">
                  <c:v>40509</c:v>
                </c:pt>
                <c:pt idx="256">
                  <c:v>40516</c:v>
                </c:pt>
                <c:pt idx="257">
                  <c:v>40523</c:v>
                </c:pt>
                <c:pt idx="258">
                  <c:v>40530</c:v>
                </c:pt>
                <c:pt idx="259">
                  <c:v>40537</c:v>
                </c:pt>
                <c:pt idx="260">
                  <c:v>40544</c:v>
                </c:pt>
                <c:pt idx="261">
                  <c:v>40551</c:v>
                </c:pt>
                <c:pt idx="262">
                  <c:v>40558</c:v>
                </c:pt>
                <c:pt idx="263">
                  <c:v>40565</c:v>
                </c:pt>
                <c:pt idx="264">
                  <c:v>40572</c:v>
                </c:pt>
                <c:pt idx="265">
                  <c:v>40579</c:v>
                </c:pt>
                <c:pt idx="266">
                  <c:v>40586</c:v>
                </c:pt>
                <c:pt idx="267">
                  <c:v>40593</c:v>
                </c:pt>
                <c:pt idx="268">
                  <c:v>40600</c:v>
                </c:pt>
                <c:pt idx="269">
                  <c:v>40607</c:v>
                </c:pt>
                <c:pt idx="270">
                  <c:v>40614</c:v>
                </c:pt>
                <c:pt idx="271">
                  <c:v>40621</c:v>
                </c:pt>
                <c:pt idx="272">
                  <c:v>40628</c:v>
                </c:pt>
                <c:pt idx="273">
                  <c:v>40635</c:v>
                </c:pt>
                <c:pt idx="274">
                  <c:v>40642</c:v>
                </c:pt>
                <c:pt idx="275">
                  <c:v>40649</c:v>
                </c:pt>
                <c:pt idx="276">
                  <c:v>40656</c:v>
                </c:pt>
                <c:pt idx="277">
                  <c:v>40663</c:v>
                </c:pt>
                <c:pt idx="278">
                  <c:v>40670</c:v>
                </c:pt>
                <c:pt idx="279">
                  <c:v>40677</c:v>
                </c:pt>
                <c:pt idx="280">
                  <c:v>40684</c:v>
                </c:pt>
                <c:pt idx="281">
                  <c:v>40691</c:v>
                </c:pt>
                <c:pt idx="282">
                  <c:v>40698</c:v>
                </c:pt>
                <c:pt idx="283">
                  <c:v>40705</c:v>
                </c:pt>
                <c:pt idx="284">
                  <c:v>40712</c:v>
                </c:pt>
                <c:pt idx="285">
                  <c:v>40719</c:v>
                </c:pt>
                <c:pt idx="286">
                  <c:v>40726</c:v>
                </c:pt>
                <c:pt idx="287">
                  <c:v>40733</c:v>
                </c:pt>
                <c:pt idx="288">
                  <c:v>40740</c:v>
                </c:pt>
                <c:pt idx="289">
                  <c:v>40747</c:v>
                </c:pt>
                <c:pt idx="290">
                  <c:v>40754</c:v>
                </c:pt>
                <c:pt idx="291">
                  <c:v>40761</c:v>
                </c:pt>
                <c:pt idx="292">
                  <c:v>40768</c:v>
                </c:pt>
                <c:pt idx="293">
                  <c:v>40775</c:v>
                </c:pt>
                <c:pt idx="294">
                  <c:v>40782</c:v>
                </c:pt>
                <c:pt idx="295">
                  <c:v>40789</c:v>
                </c:pt>
                <c:pt idx="296">
                  <c:v>40796</c:v>
                </c:pt>
                <c:pt idx="297">
                  <c:v>40803</c:v>
                </c:pt>
                <c:pt idx="298">
                  <c:v>40810</c:v>
                </c:pt>
                <c:pt idx="299">
                  <c:v>40817</c:v>
                </c:pt>
                <c:pt idx="300">
                  <c:v>40824</c:v>
                </c:pt>
                <c:pt idx="301">
                  <c:v>40831</c:v>
                </c:pt>
                <c:pt idx="302">
                  <c:v>40838</c:v>
                </c:pt>
                <c:pt idx="303">
                  <c:v>40845</c:v>
                </c:pt>
                <c:pt idx="304">
                  <c:v>40852</c:v>
                </c:pt>
                <c:pt idx="305">
                  <c:v>40859</c:v>
                </c:pt>
                <c:pt idx="306">
                  <c:v>40866</c:v>
                </c:pt>
                <c:pt idx="307">
                  <c:v>40873</c:v>
                </c:pt>
                <c:pt idx="308">
                  <c:v>40880</c:v>
                </c:pt>
                <c:pt idx="309">
                  <c:v>40887</c:v>
                </c:pt>
                <c:pt idx="310">
                  <c:v>40894</c:v>
                </c:pt>
                <c:pt idx="311">
                  <c:v>40901</c:v>
                </c:pt>
                <c:pt idx="312">
                  <c:v>40908</c:v>
                </c:pt>
                <c:pt idx="313">
                  <c:v>40915</c:v>
                </c:pt>
                <c:pt idx="314">
                  <c:v>40922</c:v>
                </c:pt>
                <c:pt idx="315">
                  <c:v>40929</c:v>
                </c:pt>
                <c:pt idx="316">
                  <c:v>40936</c:v>
                </c:pt>
                <c:pt idx="317">
                  <c:v>40943</c:v>
                </c:pt>
                <c:pt idx="318">
                  <c:v>40950</c:v>
                </c:pt>
                <c:pt idx="319">
                  <c:v>40957</c:v>
                </c:pt>
                <c:pt idx="320">
                  <c:v>40964</c:v>
                </c:pt>
                <c:pt idx="321">
                  <c:v>40971</c:v>
                </c:pt>
                <c:pt idx="322">
                  <c:v>40978</c:v>
                </c:pt>
                <c:pt idx="323">
                  <c:v>40985</c:v>
                </c:pt>
                <c:pt idx="324">
                  <c:v>40992</c:v>
                </c:pt>
                <c:pt idx="325">
                  <c:v>40999</c:v>
                </c:pt>
                <c:pt idx="326">
                  <c:v>41006</c:v>
                </c:pt>
                <c:pt idx="327">
                  <c:v>41013</c:v>
                </c:pt>
                <c:pt idx="328">
                  <c:v>41020</c:v>
                </c:pt>
                <c:pt idx="329">
                  <c:v>41027</c:v>
                </c:pt>
                <c:pt idx="330">
                  <c:v>41034</c:v>
                </c:pt>
                <c:pt idx="331">
                  <c:v>41041</c:v>
                </c:pt>
                <c:pt idx="332">
                  <c:v>41048</c:v>
                </c:pt>
                <c:pt idx="333">
                  <c:v>41055</c:v>
                </c:pt>
                <c:pt idx="334">
                  <c:v>41062</c:v>
                </c:pt>
                <c:pt idx="335">
                  <c:v>41069</c:v>
                </c:pt>
                <c:pt idx="336">
                  <c:v>41076</c:v>
                </c:pt>
                <c:pt idx="337">
                  <c:v>41083</c:v>
                </c:pt>
                <c:pt idx="338">
                  <c:v>41090</c:v>
                </c:pt>
                <c:pt idx="339">
                  <c:v>41097</c:v>
                </c:pt>
                <c:pt idx="340">
                  <c:v>41104</c:v>
                </c:pt>
                <c:pt idx="341">
                  <c:v>41111</c:v>
                </c:pt>
                <c:pt idx="342">
                  <c:v>41118</c:v>
                </c:pt>
                <c:pt idx="343">
                  <c:v>41125</c:v>
                </c:pt>
                <c:pt idx="344">
                  <c:v>41132</c:v>
                </c:pt>
                <c:pt idx="345">
                  <c:v>41139</c:v>
                </c:pt>
                <c:pt idx="346">
                  <c:v>41146</c:v>
                </c:pt>
                <c:pt idx="347">
                  <c:v>41153</c:v>
                </c:pt>
                <c:pt idx="348">
                  <c:v>41160</c:v>
                </c:pt>
                <c:pt idx="349">
                  <c:v>41167</c:v>
                </c:pt>
                <c:pt idx="350">
                  <c:v>41174</c:v>
                </c:pt>
                <c:pt idx="351">
                  <c:v>41181</c:v>
                </c:pt>
                <c:pt idx="352">
                  <c:v>41188</c:v>
                </c:pt>
                <c:pt idx="353">
                  <c:v>41195</c:v>
                </c:pt>
                <c:pt idx="354">
                  <c:v>41202</c:v>
                </c:pt>
                <c:pt idx="355">
                  <c:v>41209</c:v>
                </c:pt>
                <c:pt idx="356">
                  <c:v>41216</c:v>
                </c:pt>
                <c:pt idx="357">
                  <c:v>41223</c:v>
                </c:pt>
                <c:pt idx="358">
                  <c:v>41230</c:v>
                </c:pt>
                <c:pt idx="359">
                  <c:v>41237</c:v>
                </c:pt>
                <c:pt idx="360">
                  <c:v>41244</c:v>
                </c:pt>
                <c:pt idx="361">
                  <c:v>41251</c:v>
                </c:pt>
                <c:pt idx="362">
                  <c:v>41258</c:v>
                </c:pt>
                <c:pt idx="363">
                  <c:v>41265</c:v>
                </c:pt>
                <c:pt idx="364">
                  <c:v>41272</c:v>
                </c:pt>
                <c:pt idx="365">
                  <c:v>41279</c:v>
                </c:pt>
                <c:pt idx="366">
                  <c:v>41286</c:v>
                </c:pt>
                <c:pt idx="367">
                  <c:v>41293</c:v>
                </c:pt>
                <c:pt idx="368">
                  <c:v>41300</c:v>
                </c:pt>
                <c:pt idx="369">
                  <c:v>41307</c:v>
                </c:pt>
                <c:pt idx="370">
                  <c:v>41314</c:v>
                </c:pt>
                <c:pt idx="371">
                  <c:v>41321</c:v>
                </c:pt>
                <c:pt idx="372">
                  <c:v>41328</c:v>
                </c:pt>
                <c:pt idx="373">
                  <c:v>41335</c:v>
                </c:pt>
                <c:pt idx="374">
                  <c:v>41342</c:v>
                </c:pt>
                <c:pt idx="375">
                  <c:v>41349</c:v>
                </c:pt>
                <c:pt idx="376">
                  <c:v>41356</c:v>
                </c:pt>
                <c:pt idx="377">
                  <c:v>41363</c:v>
                </c:pt>
                <c:pt idx="378">
                  <c:v>41370</c:v>
                </c:pt>
                <c:pt idx="379">
                  <c:v>41377</c:v>
                </c:pt>
                <c:pt idx="380">
                  <c:v>41384</c:v>
                </c:pt>
                <c:pt idx="381">
                  <c:v>41391</c:v>
                </c:pt>
                <c:pt idx="382">
                  <c:v>41398</c:v>
                </c:pt>
                <c:pt idx="383">
                  <c:v>41405</c:v>
                </c:pt>
                <c:pt idx="384">
                  <c:v>41412</c:v>
                </c:pt>
                <c:pt idx="385">
                  <c:v>41419</c:v>
                </c:pt>
                <c:pt idx="386">
                  <c:v>41426</c:v>
                </c:pt>
                <c:pt idx="387">
                  <c:v>41433</c:v>
                </c:pt>
                <c:pt idx="388">
                  <c:v>41440</c:v>
                </c:pt>
                <c:pt idx="389">
                  <c:v>41447</c:v>
                </c:pt>
                <c:pt idx="390">
                  <c:v>41454</c:v>
                </c:pt>
                <c:pt idx="391">
                  <c:v>41461</c:v>
                </c:pt>
                <c:pt idx="392">
                  <c:v>41468</c:v>
                </c:pt>
                <c:pt idx="393">
                  <c:v>41475</c:v>
                </c:pt>
                <c:pt idx="394">
                  <c:v>41482</c:v>
                </c:pt>
                <c:pt idx="395">
                  <c:v>41489</c:v>
                </c:pt>
                <c:pt idx="396">
                  <c:v>41496</c:v>
                </c:pt>
                <c:pt idx="397">
                  <c:v>41503</c:v>
                </c:pt>
                <c:pt idx="398">
                  <c:v>41510</c:v>
                </c:pt>
                <c:pt idx="399">
                  <c:v>41517</c:v>
                </c:pt>
                <c:pt idx="400">
                  <c:v>41524</c:v>
                </c:pt>
                <c:pt idx="401">
                  <c:v>41531</c:v>
                </c:pt>
                <c:pt idx="402">
                  <c:v>41538</c:v>
                </c:pt>
                <c:pt idx="403">
                  <c:v>41545</c:v>
                </c:pt>
                <c:pt idx="404">
                  <c:v>41552</c:v>
                </c:pt>
                <c:pt idx="405">
                  <c:v>41559</c:v>
                </c:pt>
                <c:pt idx="406">
                  <c:v>41566</c:v>
                </c:pt>
                <c:pt idx="407">
                  <c:v>41573</c:v>
                </c:pt>
                <c:pt idx="408">
                  <c:v>41580</c:v>
                </c:pt>
                <c:pt idx="409">
                  <c:v>41587</c:v>
                </c:pt>
                <c:pt idx="410">
                  <c:v>41594</c:v>
                </c:pt>
                <c:pt idx="411">
                  <c:v>41601</c:v>
                </c:pt>
                <c:pt idx="412">
                  <c:v>41608</c:v>
                </c:pt>
                <c:pt idx="413">
                  <c:v>41615</c:v>
                </c:pt>
                <c:pt idx="414">
                  <c:v>41622</c:v>
                </c:pt>
                <c:pt idx="415">
                  <c:v>41629</c:v>
                </c:pt>
                <c:pt idx="416">
                  <c:v>41636</c:v>
                </c:pt>
                <c:pt idx="417">
                  <c:v>41643</c:v>
                </c:pt>
                <c:pt idx="418">
                  <c:v>41650</c:v>
                </c:pt>
                <c:pt idx="419">
                  <c:v>41657</c:v>
                </c:pt>
                <c:pt idx="420">
                  <c:v>41664</c:v>
                </c:pt>
                <c:pt idx="421">
                  <c:v>41671</c:v>
                </c:pt>
                <c:pt idx="422">
                  <c:v>41678</c:v>
                </c:pt>
                <c:pt idx="423">
                  <c:v>41685</c:v>
                </c:pt>
                <c:pt idx="424">
                  <c:v>41692</c:v>
                </c:pt>
                <c:pt idx="425">
                  <c:v>41699</c:v>
                </c:pt>
                <c:pt idx="426">
                  <c:v>41706</c:v>
                </c:pt>
                <c:pt idx="427">
                  <c:v>41713</c:v>
                </c:pt>
                <c:pt idx="428">
                  <c:v>41720</c:v>
                </c:pt>
                <c:pt idx="429">
                  <c:v>41727</c:v>
                </c:pt>
                <c:pt idx="430">
                  <c:v>41734</c:v>
                </c:pt>
                <c:pt idx="431">
                  <c:v>41741</c:v>
                </c:pt>
                <c:pt idx="432">
                  <c:v>41748</c:v>
                </c:pt>
                <c:pt idx="433">
                  <c:v>41755</c:v>
                </c:pt>
                <c:pt idx="434">
                  <c:v>41762</c:v>
                </c:pt>
                <c:pt idx="435">
                  <c:v>41769</c:v>
                </c:pt>
                <c:pt idx="436">
                  <c:v>41776</c:v>
                </c:pt>
                <c:pt idx="437">
                  <c:v>41783</c:v>
                </c:pt>
                <c:pt idx="438">
                  <c:v>41790</c:v>
                </c:pt>
                <c:pt idx="439">
                  <c:v>41797</c:v>
                </c:pt>
                <c:pt idx="440">
                  <c:v>41804</c:v>
                </c:pt>
                <c:pt idx="441">
                  <c:v>41811</c:v>
                </c:pt>
                <c:pt idx="442">
                  <c:v>41818</c:v>
                </c:pt>
                <c:pt idx="443">
                  <c:v>41825</c:v>
                </c:pt>
                <c:pt idx="444">
                  <c:v>41832</c:v>
                </c:pt>
                <c:pt idx="445">
                  <c:v>41839</c:v>
                </c:pt>
                <c:pt idx="446">
                  <c:v>41846</c:v>
                </c:pt>
                <c:pt idx="447">
                  <c:v>41853</c:v>
                </c:pt>
                <c:pt idx="448">
                  <c:v>41860</c:v>
                </c:pt>
                <c:pt idx="449">
                  <c:v>41867</c:v>
                </c:pt>
                <c:pt idx="450">
                  <c:v>41874</c:v>
                </c:pt>
                <c:pt idx="451">
                  <c:v>41881</c:v>
                </c:pt>
                <c:pt idx="452">
                  <c:v>41888</c:v>
                </c:pt>
                <c:pt idx="453">
                  <c:v>41895</c:v>
                </c:pt>
                <c:pt idx="454">
                  <c:v>41902</c:v>
                </c:pt>
                <c:pt idx="455">
                  <c:v>41909</c:v>
                </c:pt>
                <c:pt idx="456">
                  <c:v>41916</c:v>
                </c:pt>
                <c:pt idx="457">
                  <c:v>41923</c:v>
                </c:pt>
                <c:pt idx="458">
                  <c:v>41930</c:v>
                </c:pt>
                <c:pt idx="459">
                  <c:v>41937</c:v>
                </c:pt>
                <c:pt idx="460">
                  <c:v>41944</c:v>
                </c:pt>
                <c:pt idx="461">
                  <c:v>41951</c:v>
                </c:pt>
                <c:pt idx="462">
                  <c:v>41958</c:v>
                </c:pt>
                <c:pt idx="463">
                  <c:v>41965</c:v>
                </c:pt>
                <c:pt idx="464">
                  <c:v>41972</c:v>
                </c:pt>
                <c:pt idx="465">
                  <c:v>41979</c:v>
                </c:pt>
                <c:pt idx="466">
                  <c:v>41986</c:v>
                </c:pt>
                <c:pt idx="467">
                  <c:v>41993</c:v>
                </c:pt>
                <c:pt idx="468">
                  <c:v>42000</c:v>
                </c:pt>
                <c:pt idx="469">
                  <c:v>42007</c:v>
                </c:pt>
                <c:pt idx="470">
                  <c:v>42014</c:v>
                </c:pt>
                <c:pt idx="471">
                  <c:v>42021</c:v>
                </c:pt>
                <c:pt idx="472">
                  <c:v>42028</c:v>
                </c:pt>
                <c:pt idx="473">
                  <c:v>42035</c:v>
                </c:pt>
                <c:pt idx="474">
                  <c:v>42042</c:v>
                </c:pt>
                <c:pt idx="475">
                  <c:v>42049</c:v>
                </c:pt>
                <c:pt idx="476">
                  <c:v>42056</c:v>
                </c:pt>
                <c:pt idx="477">
                  <c:v>42063</c:v>
                </c:pt>
                <c:pt idx="478">
                  <c:v>42070</c:v>
                </c:pt>
                <c:pt idx="479">
                  <c:v>42077</c:v>
                </c:pt>
                <c:pt idx="480">
                  <c:v>42084</c:v>
                </c:pt>
                <c:pt idx="481">
                  <c:v>42091</c:v>
                </c:pt>
                <c:pt idx="482">
                  <c:v>42098</c:v>
                </c:pt>
                <c:pt idx="483">
                  <c:v>42105</c:v>
                </c:pt>
                <c:pt idx="484">
                  <c:v>42112</c:v>
                </c:pt>
                <c:pt idx="485">
                  <c:v>42119</c:v>
                </c:pt>
                <c:pt idx="486">
                  <c:v>42126</c:v>
                </c:pt>
                <c:pt idx="487">
                  <c:v>42133</c:v>
                </c:pt>
                <c:pt idx="488">
                  <c:v>42140</c:v>
                </c:pt>
                <c:pt idx="489">
                  <c:v>42147</c:v>
                </c:pt>
                <c:pt idx="490">
                  <c:v>42154</c:v>
                </c:pt>
                <c:pt idx="491">
                  <c:v>42161</c:v>
                </c:pt>
                <c:pt idx="492">
                  <c:v>42168</c:v>
                </c:pt>
                <c:pt idx="493">
                  <c:v>42175</c:v>
                </c:pt>
                <c:pt idx="494">
                  <c:v>42182</c:v>
                </c:pt>
                <c:pt idx="495">
                  <c:v>42189</c:v>
                </c:pt>
                <c:pt idx="496">
                  <c:v>42196</c:v>
                </c:pt>
                <c:pt idx="497">
                  <c:v>42203</c:v>
                </c:pt>
                <c:pt idx="498">
                  <c:v>42210</c:v>
                </c:pt>
                <c:pt idx="499">
                  <c:v>42217</c:v>
                </c:pt>
                <c:pt idx="500">
                  <c:v>42224</c:v>
                </c:pt>
                <c:pt idx="501">
                  <c:v>42231</c:v>
                </c:pt>
                <c:pt idx="502">
                  <c:v>42238</c:v>
                </c:pt>
                <c:pt idx="503">
                  <c:v>42245</c:v>
                </c:pt>
                <c:pt idx="504">
                  <c:v>42252</c:v>
                </c:pt>
                <c:pt idx="505">
                  <c:v>42259</c:v>
                </c:pt>
                <c:pt idx="506">
                  <c:v>42266</c:v>
                </c:pt>
                <c:pt idx="507">
                  <c:v>42273</c:v>
                </c:pt>
                <c:pt idx="508">
                  <c:v>42280</c:v>
                </c:pt>
                <c:pt idx="509">
                  <c:v>42287</c:v>
                </c:pt>
                <c:pt idx="510">
                  <c:v>42294</c:v>
                </c:pt>
                <c:pt idx="511">
                  <c:v>42301</c:v>
                </c:pt>
                <c:pt idx="512">
                  <c:v>42308</c:v>
                </c:pt>
                <c:pt idx="513">
                  <c:v>42315</c:v>
                </c:pt>
                <c:pt idx="514">
                  <c:v>42322</c:v>
                </c:pt>
                <c:pt idx="515">
                  <c:v>42329</c:v>
                </c:pt>
                <c:pt idx="516">
                  <c:v>42336</c:v>
                </c:pt>
                <c:pt idx="517">
                  <c:v>42343</c:v>
                </c:pt>
                <c:pt idx="518">
                  <c:v>42350</c:v>
                </c:pt>
                <c:pt idx="519">
                  <c:v>42357</c:v>
                </c:pt>
                <c:pt idx="520">
                  <c:v>42364</c:v>
                </c:pt>
                <c:pt idx="521">
                  <c:v>42371</c:v>
                </c:pt>
                <c:pt idx="522">
                  <c:v>42378</c:v>
                </c:pt>
                <c:pt idx="523">
                  <c:v>42385</c:v>
                </c:pt>
                <c:pt idx="524">
                  <c:v>42392</c:v>
                </c:pt>
                <c:pt idx="525">
                  <c:v>42399</c:v>
                </c:pt>
                <c:pt idx="526">
                  <c:v>42406</c:v>
                </c:pt>
                <c:pt idx="527">
                  <c:v>42413</c:v>
                </c:pt>
                <c:pt idx="528">
                  <c:v>42420</c:v>
                </c:pt>
                <c:pt idx="529">
                  <c:v>42427</c:v>
                </c:pt>
                <c:pt idx="530">
                  <c:v>42434</c:v>
                </c:pt>
                <c:pt idx="531">
                  <c:v>42441</c:v>
                </c:pt>
                <c:pt idx="532">
                  <c:v>42448</c:v>
                </c:pt>
                <c:pt idx="533">
                  <c:v>42455</c:v>
                </c:pt>
                <c:pt idx="534">
                  <c:v>42462</c:v>
                </c:pt>
                <c:pt idx="535">
                  <c:v>42469</c:v>
                </c:pt>
                <c:pt idx="536">
                  <c:v>42476</c:v>
                </c:pt>
                <c:pt idx="537">
                  <c:v>42483</c:v>
                </c:pt>
                <c:pt idx="538">
                  <c:v>42490</c:v>
                </c:pt>
                <c:pt idx="539">
                  <c:v>42497</c:v>
                </c:pt>
                <c:pt idx="540">
                  <c:v>42504</c:v>
                </c:pt>
                <c:pt idx="541">
                  <c:v>42511</c:v>
                </c:pt>
                <c:pt idx="542">
                  <c:v>42518</c:v>
                </c:pt>
                <c:pt idx="543">
                  <c:v>42525</c:v>
                </c:pt>
                <c:pt idx="544">
                  <c:v>42532</c:v>
                </c:pt>
                <c:pt idx="545">
                  <c:v>42539</c:v>
                </c:pt>
                <c:pt idx="546">
                  <c:v>42546</c:v>
                </c:pt>
                <c:pt idx="547">
                  <c:v>42553</c:v>
                </c:pt>
                <c:pt idx="548">
                  <c:v>42560</c:v>
                </c:pt>
                <c:pt idx="549">
                  <c:v>42567</c:v>
                </c:pt>
                <c:pt idx="550">
                  <c:v>42574</c:v>
                </c:pt>
                <c:pt idx="551">
                  <c:v>42581</c:v>
                </c:pt>
                <c:pt idx="552">
                  <c:v>42588</c:v>
                </c:pt>
                <c:pt idx="553">
                  <c:v>42595</c:v>
                </c:pt>
                <c:pt idx="554">
                  <c:v>42602</c:v>
                </c:pt>
                <c:pt idx="555">
                  <c:v>42609</c:v>
                </c:pt>
                <c:pt idx="556">
                  <c:v>42616</c:v>
                </c:pt>
                <c:pt idx="557">
                  <c:v>42623</c:v>
                </c:pt>
                <c:pt idx="558">
                  <c:v>42630</c:v>
                </c:pt>
                <c:pt idx="559">
                  <c:v>42637</c:v>
                </c:pt>
                <c:pt idx="560">
                  <c:v>42644</c:v>
                </c:pt>
                <c:pt idx="561">
                  <c:v>42651</c:v>
                </c:pt>
                <c:pt idx="562">
                  <c:v>42658</c:v>
                </c:pt>
                <c:pt idx="563">
                  <c:v>42665</c:v>
                </c:pt>
                <c:pt idx="564">
                  <c:v>42672</c:v>
                </c:pt>
                <c:pt idx="565">
                  <c:v>42679</c:v>
                </c:pt>
                <c:pt idx="566">
                  <c:v>42686</c:v>
                </c:pt>
                <c:pt idx="567">
                  <c:v>42693</c:v>
                </c:pt>
                <c:pt idx="568">
                  <c:v>42700</c:v>
                </c:pt>
                <c:pt idx="569">
                  <c:v>42707</c:v>
                </c:pt>
                <c:pt idx="570">
                  <c:v>42714</c:v>
                </c:pt>
                <c:pt idx="571">
                  <c:v>42721</c:v>
                </c:pt>
                <c:pt idx="572">
                  <c:v>42728</c:v>
                </c:pt>
                <c:pt idx="573">
                  <c:v>42735</c:v>
                </c:pt>
                <c:pt idx="574">
                  <c:v>42742</c:v>
                </c:pt>
                <c:pt idx="575">
                  <c:v>42749</c:v>
                </c:pt>
                <c:pt idx="576">
                  <c:v>42756</c:v>
                </c:pt>
                <c:pt idx="577">
                  <c:v>42763</c:v>
                </c:pt>
                <c:pt idx="578">
                  <c:v>42770</c:v>
                </c:pt>
                <c:pt idx="579">
                  <c:v>42777</c:v>
                </c:pt>
                <c:pt idx="580">
                  <c:v>42784</c:v>
                </c:pt>
                <c:pt idx="581">
                  <c:v>42791</c:v>
                </c:pt>
                <c:pt idx="582">
                  <c:v>42798</c:v>
                </c:pt>
                <c:pt idx="583">
                  <c:v>42805</c:v>
                </c:pt>
                <c:pt idx="584">
                  <c:v>42812</c:v>
                </c:pt>
                <c:pt idx="585">
                  <c:v>42819</c:v>
                </c:pt>
                <c:pt idx="586">
                  <c:v>42826</c:v>
                </c:pt>
                <c:pt idx="587">
                  <c:v>42833</c:v>
                </c:pt>
                <c:pt idx="588">
                  <c:v>42840</c:v>
                </c:pt>
                <c:pt idx="589">
                  <c:v>42847</c:v>
                </c:pt>
                <c:pt idx="590">
                  <c:v>42854</c:v>
                </c:pt>
                <c:pt idx="591">
                  <c:v>42861</c:v>
                </c:pt>
                <c:pt idx="592">
                  <c:v>42868</c:v>
                </c:pt>
                <c:pt idx="593">
                  <c:v>42875</c:v>
                </c:pt>
                <c:pt idx="594">
                  <c:v>42882</c:v>
                </c:pt>
                <c:pt idx="595">
                  <c:v>42889</c:v>
                </c:pt>
                <c:pt idx="596">
                  <c:v>42896</c:v>
                </c:pt>
                <c:pt idx="597">
                  <c:v>42903</c:v>
                </c:pt>
                <c:pt idx="598">
                  <c:v>42910</c:v>
                </c:pt>
                <c:pt idx="599">
                  <c:v>42917</c:v>
                </c:pt>
                <c:pt idx="600">
                  <c:v>42924</c:v>
                </c:pt>
                <c:pt idx="601">
                  <c:v>42931</c:v>
                </c:pt>
                <c:pt idx="602">
                  <c:v>42938</c:v>
                </c:pt>
                <c:pt idx="603">
                  <c:v>42945</c:v>
                </c:pt>
                <c:pt idx="604">
                  <c:v>42952</c:v>
                </c:pt>
                <c:pt idx="605">
                  <c:v>42959</c:v>
                </c:pt>
                <c:pt idx="606">
                  <c:v>42966</c:v>
                </c:pt>
                <c:pt idx="607">
                  <c:v>42973</c:v>
                </c:pt>
                <c:pt idx="608">
                  <c:v>42980</c:v>
                </c:pt>
                <c:pt idx="609">
                  <c:v>42987</c:v>
                </c:pt>
                <c:pt idx="610">
                  <c:v>42994</c:v>
                </c:pt>
                <c:pt idx="611">
                  <c:v>43001</c:v>
                </c:pt>
                <c:pt idx="612">
                  <c:v>43008</c:v>
                </c:pt>
                <c:pt idx="613">
                  <c:v>43015</c:v>
                </c:pt>
                <c:pt idx="614">
                  <c:v>43022</c:v>
                </c:pt>
                <c:pt idx="615">
                  <c:v>43029</c:v>
                </c:pt>
                <c:pt idx="616">
                  <c:v>43036</c:v>
                </c:pt>
                <c:pt idx="617">
                  <c:v>43043</c:v>
                </c:pt>
                <c:pt idx="618">
                  <c:v>43050</c:v>
                </c:pt>
                <c:pt idx="619">
                  <c:v>43057</c:v>
                </c:pt>
                <c:pt idx="620">
                  <c:v>43064</c:v>
                </c:pt>
                <c:pt idx="621">
                  <c:v>43071</c:v>
                </c:pt>
                <c:pt idx="622">
                  <c:v>43078</c:v>
                </c:pt>
                <c:pt idx="623">
                  <c:v>43085</c:v>
                </c:pt>
                <c:pt idx="624">
                  <c:v>43092</c:v>
                </c:pt>
                <c:pt idx="625">
                  <c:v>43099</c:v>
                </c:pt>
                <c:pt idx="626">
                  <c:v>43106</c:v>
                </c:pt>
                <c:pt idx="627">
                  <c:v>43113</c:v>
                </c:pt>
                <c:pt idx="628">
                  <c:v>43120</c:v>
                </c:pt>
                <c:pt idx="629">
                  <c:v>43127</c:v>
                </c:pt>
                <c:pt idx="630">
                  <c:v>43134</c:v>
                </c:pt>
                <c:pt idx="631">
                  <c:v>43141</c:v>
                </c:pt>
                <c:pt idx="632">
                  <c:v>43148</c:v>
                </c:pt>
                <c:pt idx="633">
                  <c:v>43155</c:v>
                </c:pt>
                <c:pt idx="634">
                  <c:v>43162</c:v>
                </c:pt>
                <c:pt idx="635">
                  <c:v>43169</c:v>
                </c:pt>
                <c:pt idx="636">
                  <c:v>43176</c:v>
                </c:pt>
                <c:pt idx="637">
                  <c:v>43183</c:v>
                </c:pt>
                <c:pt idx="638">
                  <c:v>43190</c:v>
                </c:pt>
                <c:pt idx="639">
                  <c:v>43197</c:v>
                </c:pt>
                <c:pt idx="640">
                  <c:v>43204</c:v>
                </c:pt>
                <c:pt idx="641">
                  <c:v>43211</c:v>
                </c:pt>
                <c:pt idx="642">
                  <c:v>43218</c:v>
                </c:pt>
                <c:pt idx="643">
                  <c:v>43225</c:v>
                </c:pt>
                <c:pt idx="644">
                  <c:v>43232</c:v>
                </c:pt>
                <c:pt idx="645">
                  <c:v>43239</c:v>
                </c:pt>
                <c:pt idx="646">
                  <c:v>43246</c:v>
                </c:pt>
                <c:pt idx="647">
                  <c:v>43253</c:v>
                </c:pt>
                <c:pt idx="648">
                  <c:v>43260</c:v>
                </c:pt>
                <c:pt idx="649">
                  <c:v>43267</c:v>
                </c:pt>
                <c:pt idx="650">
                  <c:v>43274</c:v>
                </c:pt>
                <c:pt idx="651">
                  <c:v>43281</c:v>
                </c:pt>
                <c:pt idx="652">
                  <c:v>43288</c:v>
                </c:pt>
                <c:pt idx="653">
                  <c:v>43295</c:v>
                </c:pt>
                <c:pt idx="654">
                  <c:v>43302</c:v>
                </c:pt>
                <c:pt idx="655">
                  <c:v>43309</c:v>
                </c:pt>
                <c:pt idx="656">
                  <c:v>43316</c:v>
                </c:pt>
                <c:pt idx="657">
                  <c:v>43323</c:v>
                </c:pt>
                <c:pt idx="658">
                  <c:v>43330</c:v>
                </c:pt>
                <c:pt idx="659">
                  <c:v>43337</c:v>
                </c:pt>
                <c:pt idx="660">
                  <c:v>43344</c:v>
                </c:pt>
                <c:pt idx="661">
                  <c:v>43351</c:v>
                </c:pt>
                <c:pt idx="662">
                  <c:v>43358</c:v>
                </c:pt>
                <c:pt idx="663">
                  <c:v>43365</c:v>
                </c:pt>
                <c:pt idx="664">
                  <c:v>43372</c:v>
                </c:pt>
                <c:pt idx="665">
                  <c:v>43379</c:v>
                </c:pt>
                <c:pt idx="666">
                  <c:v>43386</c:v>
                </c:pt>
                <c:pt idx="667">
                  <c:v>43393</c:v>
                </c:pt>
                <c:pt idx="668">
                  <c:v>43400</c:v>
                </c:pt>
                <c:pt idx="669">
                  <c:v>43407</c:v>
                </c:pt>
                <c:pt idx="670">
                  <c:v>43414</c:v>
                </c:pt>
                <c:pt idx="671">
                  <c:v>43421</c:v>
                </c:pt>
                <c:pt idx="672">
                  <c:v>43428</c:v>
                </c:pt>
                <c:pt idx="673">
                  <c:v>43435</c:v>
                </c:pt>
                <c:pt idx="674">
                  <c:v>43442</c:v>
                </c:pt>
                <c:pt idx="675">
                  <c:v>43449</c:v>
                </c:pt>
                <c:pt idx="676">
                  <c:v>43456</c:v>
                </c:pt>
                <c:pt idx="677">
                  <c:v>43463</c:v>
                </c:pt>
                <c:pt idx="678">
                  <c:v>43470</c:v>
                </c:pt>
                <c:pt idx="679">
                  <c:v>43477</c:v>
                </c:pt>
                <c:pt idx="680">
                  <c:v>43484</c:v>
                </c:pt>
                <c:pt idx="681">
                  <c:v>43491</c:v>
                </c:pt>
                <c:pt idx="682">
                  <c:v>43498</c:v>
                </c:pt>
                <c:pt idx="683">
                  <c:v>43505</c:v>
                </c:pt>
                <c:pt idx="684">
                  <c:v>43512</c:v>
                </c:pt>
                <c:pt idx="685">
                  <c:v>43519</c:v>
                </c:pt>
                <c:pt idx="686">
                  <c:v>43526</c:v>
                </c:pt>
                <c:pt idx="687">
                  <c:v>43533</c:v>
                </c:pt>
                <c:pt idx="688">
                  <c:v>43540</c:v>
                </c:pt>
                <c:pt idx="689">
                  <c:v>43547</c:v>
                </c:pt>
                <c:pt idx="690">
                  <c:v>43554</c:v>
                </c:pt>
                <c:pt idx="691">
                  <c:v>43561</c:v>
                </c:pt>
                <c:pt idx="692">
                  <c:v>43568</c:v>
                </c:pt>
                <c:pt idx="693">
                  <c:v>43575</c:v>
                </c:pt>
                <c:pt idx="694">
                  <c:v>43582</c:v>
                </c:pt>
                <c:pt idx="695">
                  <c:v>43589</c:v>
                </c:pt>
                <c:pt idx="696">
                  <c:v>43596</c:v>
                </c:pt>
                <c:pt idx="697">
                  <c:v>43603</c:v>
                </c:pt>
                <c:pt idx="698">
                  <c:v>43610</c:v>
                </c:pt>
                <c:pt idx="699">
                  <c:v>43617</c:v>
                </c:pt>
                <c:pt idx="700">
                  <c:v>43624</c:v>
                </c:pt>
                <c:pt idx="701">
                  <c:v>43631</c:v>
                </c:pt>
                <c:pt idx="702">
                  <c:v>43638</c:v>
                </c:pt>
                <c:pt idx="703">
                  <c:v>43645</c:v>
                </c:pt>
                <c:pt idx="704">
                  <c:v>43652</c:v>
                </c:pt>
                <c:pt idx="705">
                  <c:v>43659</c:v>
                </c:pt>
                <c:pt idx="706">
                  <c:v>43666</c:v>
                </c:pt>
                <c:pt idx="707">
                  <c:v>43673</c:v>
                </c:pt>
                <c:pt idx="708">
                  <c:v>43680</c:v>
                </c:pt>
                <c:pt idx="709">
                  <c:v>43687</c:v>
                </c:pt>
                <c:pt idx="710">
                  <c:v>43694</c:v>
                </c:pt>
                <c:pt idx="711">
                  <c:v>43701</c:v>
                </c:pt>
                <c:pt idx="712">
                  <c:v>43708</c:v>
                </c:pt>
                <c:pt idx="713">
                  <c:v>43715</c:v>
                </c:pt>
                <c:pt idx="714">
                  <c:v>43722</c:v>
                </c:pt>
                <c:pt idx="715">
                  <c:v>43729</c:v>
                </c:pt>
                <c:pt idx="716">
                  <c:v>43736</c:v>
                </c:pt>
                <c:pt idx="717">
                  <c:v>43743</c:v>
                </c:pt>
                <c:pt idx="718">
                  <c:v>43750</c:v>
                </c:pt>
                <c:pt idx="719">
                  <c:v>43757</c:v>
                </c:pt>
                <c:pt idx="720">
                  <c:v>43764</c:v>
                </c:pt>
                <c:pt idx="721">
                  <c:v>43771</c:v>
                </c:pt>
                <c:pt idx="722">
                  <c:v>43778</c:v>
                </c:pt>
                <c:pt idx="723">
                  <c:v>43785</c:v>
                </c:pt>
                <c:pt idx="724">
                  <c:v>43792</c:v>
                </c:pt>
                <c:pt idx="725">
                  <c:v>43799</c:v>
                </c:pt>
                <c:pt idx="726">
                  <c:v>43806</c:v>
                </c:pt>
                <c:pt idx="727">
                  <c:v>43813</c:v>
                </c:pt>
                <c:pt idx="728">
                  <c:v>43820</c:v>
                </c:pt>
                <c:pt idx="729">
                  <c:v>43827</c:v>
                </c:pt>
                <c:pt idx="730">
                  <c:v>43834</c:v>
                </c:pt>
                <c:pt idx="731">
                  <c:v>43841</c:v>
                </c:pt>
                <c:pt idx="732">
                  <c:v>43848</c:v>
                </c:pt>
                <c:pt idx="733">
                  <c:v>43855</c:v>
                </c:pt>
                <c:pt idx="734">
                  <c:v>43862</c:v>
                </c:pt>
                <c:pt idx="735">
                  <c:v>43869</c:v>
                </c:pt>
                <c:pt idx="736">
                  <c:v>43876</c:v>
                </c:pt>
                <c:pt idx="737">
                  <c:v>43883</c:v>
                </c:pt>
                <c:pt idx="738">
                  <c:v>43890</c:v>
                </c:pt>
                <c:pt idx="739">
                  <c:v>43897</c:v>
                </c:pt>
                <c:pt idx="740">
                  <c:v>43904</c:v>
                </c:pt>
                <c:pt idx="741">
                  <c:v>43911</c:v>
                </c:pt>
                <c:pt idx="742">
                  <c:v>43918</c:v>
                </c:pt>
                <c:pt idx="743">
                  <c:v>43925</c:v>
                </c:pt>
                <c:pt idx="744">
                  <c:v>43932</c:v>
                </c:pt>
                <c:pt idx="745">
                  <c:v>43939</c:v>
                </c:pt>
                <c:pt idx="746">
                  <c:v>43946</c:v>
                </c:pt>
                <c:pt idx="747">
                  <c:v>43953</c:v>
                </c:pt>
                <c:pt idx="748">
                  <c:v>43960</c:v>
                </c:pt>
                <c:pt idx="749">
                  <c:v>43967</c:v>
                </c:pt>
                <c:pt idx="750">
                  <c:v>43974</c:v>
                </c:pt>
                <c:pt idx="751">
                  <c:v>43981</c:v>
                </c:pt>
                <c:pt idx="752">
                  <c:v>43988</c:v>
                </c:pt>
                <c:pt idx="753">
                  <c:v>43995</c:v>
                </c:pt>
                <c:pt idx="754">
                  <c:v>44002</c:v>
                </c:pt>
                <c:pt idx="755">
                  <c:v>44009</c:v>
                </c:pt>
                <c:pt idx="756">
                  <c:v>44016</c:v>
                </c:pt>
                <c:pt idx="757">
                  <c:v>44023</c:v>
                </c:pt>
                <c:pt idx="758">
                  <c:v>44030</c:v>
                </c:pt>
                <c:pt idx="759">
                  <c:v>44037</c:v>
                </c:pt>
                <c:pt idx="760">
                  <c:v>44044</c:v>
                </c:pt>
                <c:pt idx="761">
                  <c:v>44051</c:v>
                </c:pt>
                <c:pt idx="762">
                  <c:v>44058</c:v>
                </c:pt>
                <c:pt idx="763">
                  <c:v>44065</c:v>
                </c:pt>
                <c:pt idx="764">
                  <c:v>44072</c:v>
                </c:pt>
                <c:pt idx="765">
                  <c:v>44079</c:v>
                </c:pt>
                <c:pt idx="766">
                  <c:v>44086</c:v>
                </c:pt>
                <c:pt idx="767">
                  <c:v>44093</c:v>
                </c:pt>
                <c:pt idx="768">
                  <c:v>44100</c:v>
                </c:pt>
                <c:pt idx="769">
                  <c:v>44107</c:v>
                </c:pt>
                <c:pt idx="770">
                  <c:v>44114</c:v>
                </c:pt>
                <c:pt idx="771">
                  <c:v>44121</c:v>
                </c:pt>
                <c:pt idx="772">
                  <c:v>44128</c:v>
                </c:pt>
                <c:pt idx="773">
                  <c:v>44135</c:v>
                </c:pt>
                <c:pt idx="774">
                  <c:v>44142</c:v>
                </c:pt>
                <c:pt idx="775">
                  <c:v>44149</c:v>
                </c:pt>
                <c:pt idx="776">
                  <c:v>44156</c:v>
                </c:pt>
                <c:pt idx="777">
                  <c:v>44163</c:v>
                </c:pt>
                <c:pt idx="778">
                  <c:v>44170</c:v>
                </c:pt>
                <c:pt idx="779">
                  <c:v>44177</c:v>
                </c:pt>
                <c:pt idx="780">
                  <c:v>44184</c:v>
                </c:pt>
                <c:pt idx="781">
                  <c:v>44191</c:v>
                </c:pt>
                <c:pt idx="782">
                  <c:v>44198</c:v>
                </c:pt>
                <c:pt idx="783">
                  <c:v>44205</c:v>
                </c:pt>
                <c:pt idx="784">
                  <c:v>44212</c:v>
                </c:pt>
                <c:pt idx="785">
                  <c:v>44219</c:v>
                </c:pt>
                <c:pt idx="786">
                  <c:v>44226</c:v>
                </c:pt>
                <c:pt idx="787">
                  <c:v>44233</c:v>
                </c:pt>
                <c:pt idx="788">
                  <c:v>44240</c:v>
                </c:pt>
                <c:pt idx="789">
                  <c:v>44247</c:v>
                </c:pt>
                <c:pt idx="790">
                  <c:v>44254</c:v>
                </c:pt>
                <c:pt idx="791">
                  <c:v>44261</c:v>
                </c:pt>
                <c:pt idx="792">
                  <c:v>44268</c:v>
                </c:pt>
                <c:pt idx="793">
                  <c:v>44275</c:v>
                </c:pt>
                <c:pt idx="794">
                  <c:v>44282</c:v>
                </c:pt>
                <c:pt idx="795">
                  <c:v>44289</c:v>
                </c:pt>
                <c:pt idx="796">
                  <c:v>44296</c:v>
                </c:pt>
                <c:pt idx="797">
                  <c:v>44303</c:v>
                </c:pt>
                <c:pt idx="798">
                  <c:v>44310</c:v>
                </c:pt>
                <c:pt idx="799">
                  <c:v>44317</c:v>
                </c:pt>
                <c:pt idx="800">
                  <c:v>44324</c:v>
                </c:pt>
                <c:pt idx="801">
                  <c:v>44331</c:v>
                </c:pt>
                <c:pt idx="802">
                  <c:v>44338</c:v>
                </c:pt>
                <c:pt idx="803">
                  <c:v>44345</c:v>
                </c:pt>
                <c:pt idx="804">
                  <c:v>44352</c:v>
                </c:pt>
                <c:pt idx="805">
                  <c:v>44359</c:v>
                </c:pt>
                <c:pt idx="806">
                  <c:v>44366</c:v>
                </c:pt>
                <c:pt idx="807">
                  <c:v>44373</c:v>
                </c:pt>
                <c:pt idx="808">
                  <c:v>44380</c:v>
                </c:pt>
                <c:pt idx="809">
                  <c:v>44387</c:v>
                </c:pt>
                <c:pt idx="810">
                  <c:v>44394</c:v>
                </c:pt>
                <c:pt idx="811">
                  <c:v>44401</c:v>
                </c:pt>
                <c:pt idx="812">
                  <c:v>44408</c:v>
                </c:pt>
                <c:pt idx="813">
                  <c:v>44415</c:v>
                </c:pt>
                <c:pt idx="814">
                  <c:v>44422</c:v>
                </c:pt>
                <c:pt idx="815">
                  <c:v>44429</c:v>
                </c:pt>
                <c:pt idx="816">
                  <c:v>44436</c:v>
                </c:pt>
                <c:pt idx="817">
                  <c:v>44443</c:v>
                </c:pt>
                <c:pt idx="818">
                  <c:v>44450</c:v>
                </c:pt>
                <c:pt idx="819">
                  <c:v>44457</c:v>
                </c:pt>
                <c:pt idx="820">
                  <c:v>44464</c:v>
                </c:pt>
                <c:pt idx="821">
                  <c:v>44471</c:v>
                </c:pt>
                <c:pt idx="822">
                  <c:v>44478</c:v>
                </c:pt>
                <c:pt idx="823">
                  <c:v>44485</c:v>
                </c:pt>
                <c:pt idx="824">
                  <c:v>44492</c:v>
                </c:pt>
                <c:pt idx="825">
                  <c:v>44499</c:v>
                </c:pt>
                <c:pt idx="826">
                  <c:v>44506</c:v>
                </c:pt>
                <c:pt idx="827">
                  <c:v>44513</c:v>
                </c:pt>
                <c:pt idx="828">
                  <c:v>44520</c:v>
                </c:pt>
                <c:pt idx="829">
                  <c:v>44527</c:v>
                </c:pt>
              </c:numCache>
            </c:numRef>
          </c:cat>
          <c:val>
            <c:numRef>
              <c:f>Graphs_sa!$Q$3:$Q$832</c:f>
              <c:numCache>
                <c:formatCode>0.0</c:formatCode>
                <c:ptCount val="830"/>
                <c:pt idx="0">
                  <c:v>100</c:v>
                </c:pt>
                <c:pt idx="1">
                  <c:v>100.02576447074311</c:v>
                </c:pt>
                <c:pt idx="2">
                  <c:v>100.04884253642005</c:v>
                </c:pt>
                <c:pt idx="3">
                  <c:v>100.06847615394376</c:v>
                </c:pt>
                <c:pt idx="4">
                  <c:v>100.08385673397453</c:v>
                </c:pt>
                <c:pt idx="5">
                  <c:v>100.09453067818012</c:v>
                </c:pt>
                <c:pt idx="6">
                  <c:v>100.10022706970167</c:v>
                </c:pt>
                <c:pt idx="7">
                  <c:v>100.10080972142161</c:v>
                </c:pt>
                <c:pt idx="8">
                  <c:v>100.0962753492467</c:v>
                </c:pt>
                <c:pt idx="9">
                  <c:v>100.08690507689755</c:v>
                </c:pt>
                <c:pt idx="10">
                  <c:v>100.07360393811862</c:v>
                </c:pt>
                <c:pt idx="11">
                  <c:v>100.05780646285709</c:v>
                </c:pt>
                <c:pt idx="12">
                  <c:v>100.04136524623152</c:v>
                </c:pt>
                <c:pt idx="13">
                  <c:v>100.02653141930844</c:v>
                </c:pt>
                <c:pt idx="14">
                  <c:v>100.01658027046641</c:v>
                </c:pt>
                <c:pt idx="15">
                  <c:v>100.01568920073349</c:v>
                </c:pt>
                <c:pt idx="16">
                  <c:v>100.02773281357229</c:v>
                </c:pt>
                <c:pt idx="17">
                  <c:v>100.05003690601957</c:v>
                </c:pt>
                <c:pt idx="18">
                  <c:v>100.02240002190487</c:v>
                </c:pt>
                <c:pt idx="19">
                  <c:v>99.991555714895711</c:v>
                </c:pt>
                <c:pt idx="20">
                  <c:v>99.95694227017124</c:v>
                </c:pt>
                <c:pt idx="21">
                  <c:v>99.916259775116202</c:v>
                </c:pt>
                <c:pt idx="22">
                  <c:v>99.869339437218628</c:v>
                </c:pt>
                <c:pt idx="23">
                  <c:v>99.82090033221256</c:v>
                </c:pt>
                <c:pt idx="24">
                  <c:v>99.779800698815663</c:v>
                </c:pt>
                <c:pt idx="25">
                  <c:v>99.756566685950261</c:v>
                </c:pt>
                <c:pt idx="26">
                  <c:v>99.758838085111819</c:v>
                </c:pt>
                <c:pt idx="27">
                  <c:v>99.790312703702824</c:v>
                </c:pt>
                <c:pt idx="28">
                  <c:v>99.848026762520277</c:v>
                </c:pt>
                <c:pt idx="29">
                  <c:v>99.926139701969646</c:v>
                </c:pt>
                <c:pt idx="30">
                  <c:v>100.01891563092997</c:v>
                </c:pt>
                <c:pt idx="31">
                  <c:v>100.12103099774185</c:v>
                </c:pt>
                <c:pt idx="32">
                  <c:v>100.2274502718905</c:v>
                </c:pt>
                <c:pt idx="33">
                  <c:v>100.33651303741864</c:v>
                </c:pt>
                <c:pt idx="34">
                  <c:v>100.44560078611184</c:v>
                </c:pt>
                <c:pt idx="35">
                  <c:v>100.55001878357324</c:v>
                </c:pt>
                <c:pt idx="36">
                  <c:v>100.64944142420651</c:v>
                </c:pt>
                <c:pt idx="37">
                  <c:v>100.74688772457421</c:v>
                </c:pt>
                <c:pt idx="38">
                  <c:v>100.85062496909119</c:v>
                </c:pt>
                <c:pt idx="39">
                  <c:v>100.9650124009806</c:v>
                </c:pt>
                <c:pt idx="40">
                  <c:v>101.09133300475921</c:v>
                </c:pt>
                <c:pt idx="41">
                  <c:v>101.22790548007927</c:v>
                </c:pt>
                <c:pt idx="42">
                  <c:v>101.37666933378465</c:v>
                </c:pt>
                <c:pt idx="43">
                  <c:v>101.53855920259092</c:v>
                </c:pt>
                <c:pt idx="44">
                  <c:v>101.70554735007504</c:v>
                </c:pt>
                <c:pt idx="45">
                  <c:v>101.86930423483922</c:v>
                </c:pt>
                <c:pt idx="46">
                  <c:v>102.02036642409047</c:v>
                </c:pt>
                <c:pt idx="47">
                  <c:v>102.15112491586915</c:v>
                </c:pt>
                <c:pt idx="48">
                  <c:v>102.26717598554684</c:v>
                </c:pt>
                <c:pt idx="49">
                  <c:v>102.37502431327184</c:v>
                </c:pt>
                <c:pt idx="50">
                  <c:v>102.47748551437014</c:v>
                </c:pt>
                <c:pt idx="51">
                  <c:v>102.57529526975249</c:v>
                </c:pt>
                <c:pt idx="52">
                  <c:v>102.7607145956384</c:v>
                </c:pt>
                <c:pt idx="53">
                  <c:v>102.86896009828213</c:v>
                </c:pt>
                <c:pt idx="54">
                  <c:v>103.0027677356544</c:v>
                </c:pt>
                <c:pt idx="55">
                  <c:v>103.1606153563648</c:v>
                </c:pt>
                <c:pt idx="56">
                  <c:v>103.32976697827966</c:v>
                </c:pt>
                <c:pt idx="57">
                  <c:v>103.49102078389616</c:v>
                </c:pt>
                <c:pt idx="58">
                  <c:v>103.63115130198793</c:v>
                </c:pt>
                <c:pt idx="59">
                  <c:v>103.73597546499225</c:v>
                </c:pt>
                <c:pt idx="60">
                  <c:v>103.80411278852411</c:v>
                </c:pt>
                <c:pt idx="61">
                  <c:v>103.83924736582574</c:v>
                </c:pt>
                <c:pt idx="62">
                  <c:v>103.84489596594959</c:v>
                </c:pt>
                <c:pt idx="63">
                  <c:v>103.82565566528872</c:v>
                </c:pt>
                <c:pt idx="64">
                  <c:v>103.79312075916913</c:v>
                </c:pt>
                <c:pt idx="65">
                  <c:v>103.76011195770791</c:v>
                </c:pt>
                <c:pt idx="66">
                  <c:v>103.74266416296271</c:v>
                </c:pt>
                <c:pt idx="67">
                  <c:v>103.74970033810796</c:v>
                </c:pt>
                <c:pt idx="68">
                  <c:v>103.77971080480583</c:v>
                </c:pt>
                <c:pt idx="69">
                  <c:v>103.83012830285112</c:v>
                </c:pt>
                <c:pt idx="70">
                  <c:v>103.89364727606028</c:v>
                </c:pt>
                <c:pt idx="71">
                  <c:v>103.96419523260758</c:v>
                </c:pt>
                <c:pt idx="72">
                  <c:v>104.04125933731775</c:v>
                </c:pt>
                <c:pt idx="73">
                  <c:v>104.12906263992558</c:v>
                </c:pt>
                <c:pt idx="74">
                  <c:v>104.23137111361763</c:v>
                </c:pt>
                <c:pt idx="75">
                  <c:v>104.35410451078101</c:v>
                </c:pt>
                <c:pt idx="76">
                  <c:v>104.50438261865791</c:v>
                </c:pt>
                <c:pt idx="77">
                  <c:v>104.68640077935267</c:v>
                </c:pt>
                <c:pt idx="78">
                  <c:v>104.90359037544741</c:v>
                </c:pt>
                <c:pt idx="79">
                  <c:v>105.15437229604711</c:v>
                </c:pt>
                <c:pt idx="80">
                  <c:v>105.42749091924325</c:v>
                </c:pt>
                <c:pt idx="81">
                  <c:v>105.70932695119821</c:v>
                </c:pt>
                <c:pt idx="82">
                  <c:v>105.98664256271708</c:v>
                </c:pt>
                <c:pt idx="83">
                  <c:v>106.24949813570402</c:v>
                </c:pt>
                <c:pt idx="84">
                  <c:v>106.49169848741052</c:v>
                </c:pt>
                <c:pt idx="85">
                  <c:v>106.71465144579324</c:v>
                </c:pt>
                <c:pt idx="86">
                  <c:v>106.91646545190501</c:v>
                </c:pt>
                <c:pt idx="87">
                  <c:v>107.0938247845189</c:v>
                </c:pt>
                <c:pt idx="88">
                  <c:v>107.25012074623648</c:v>
                </c:pt>
                <c:pt idx="89">
                  <c:v>107.38938187240599</c:v>
                </c:pt>
                <c:pt idx="90">
                  <c:v>107.51065898607055</c:v>
                </c:pt>
                <c:pt idx="91">
                  <c:v>107.61147490299001</c:v>
                </c:pt>
                <c:pt idx="92">
                  <c:v>107.6846039620353</c:v>
                </c:pt>
                <c:pt idx="93">
                  <c:v>107.71826041344529</c:v>
                </c:pt>
                <c:pt idx="94">
                  <c:v>107.7003251779834</c:v>
                </c:pt>
                <c:pt idx="95">
                  <c:v>107.62739941021036</c:v>
                </c:pt>
                <c:pt idx="96">
                  <c:v>107.50234928661546</c:v>
                </c:pt>
                <c:pt idx="97">
                  <c:v>107.33414022078784</c:v>
                </c:pt>
                <c:pt idx="98">
                  <c:v>107.12723376443776</c:v>
                </c:pt>
                <c:pt idx="99">
                  <c:v>106.88583428405154</c:v>
                </c:pt>
                <c:pt idx="100">
                  <c:v>106.61016792236711</c:v>
                </c:pt>
                <c:pt idx="101">
                  <c:v>106.3044848972243</c:v>
                </c:pt>
                <c:pt idx="102">
                  <c:v>105.97289561069563</c:v>
                </c:pt>
                <c:pt idx="103">
                  <c:v>105.62414082331935</c:v>
                </c:pt>
                <c:pt idx="104">
                  <c:v>104.91783477797397</c:v>
                </c:pt>
                <c:pt idx="105">
                  <c:v>104.57368945810848</c:v>
                </c:pt>
                <c:pt idx="106">
                  <c:v>104.24738666435655</c:v>
                </c:pt>
                <c:pt idx="107">
                  <c:v>103.94246932393789</c:v>
                </c:pt>
                <c:pt idx="108">
                  <c:v>103.65761320358757</c:v>
                </c:pt>
                <c:pt idx="109">
                  <c:v>103.38939126541848</c:v>
                </c:pt>
                <c:pt idx="110">
                  <c:v>103.13701399865438</c:v>
                </c:pt>
                <c:pt idx="111">
                  <c:v>102.90178126248163</c:v>
                </c:pt>
                <c:pt idx="112">
                  <c:v>102.68933599597459</c:v>
                </c:pt>
                <c:pt idx="113">
                  <c:v>102.50538469236989</c:v>
                </c:pt>
                <c:pt idx="114">
                  <c:v>102.34974638626136</c:v>
                </c:pt>
                <c:pt idx="115">
                  <c:v>102.21490087519969</c:v>
                </c:pt>
                <c:pt idx="116">
                  <c:v>102.08924313193093</c:v>
                </c:pt>
                <c:pt idx="117">
                  <c:v>101.95683284437746</c:v>
                </c:pt>
                <c:pt idx="118">
                  <c:v>101.8110037571729</c:v>
                </c:pt>
                <c:pt idx="119">
                  <c:v>101.65313849401672</c:v>
                </c:pt>
                <c:pt idx="120">
                  <c:v>101.48649360438986</c:v>
                </c:pt>
                <c:pt idx="121">
                  <c:v>101.31818280824827</c:v>
                </c:pt>
                <c:pt idx="122">
                  <c:v>101.15069072982416</c:v>
                </c:pt>
                <c:pt idx="123">
                  <c:v>100.98623076031346</c:v>
                </c:pt>
                <c:pt idx="124">
                  <c:v>100.82535294682717</c:v>
                </c:pt>
                <c:pt idx="125">
                  <c:v>100.66127323100172</c:v>
                </c:pt>
                <c:pt idx="126">
                  <c:v>100.48827862239695</c:v>
                </c:pt>
                <c:pt idx="127">
                  <c:v>100.29813190924553</c:v>
                </c:pt>
                <c:pt idx="128">
                  <c:v>100.08081791667998</c:v>
                </c:pt>
                <c:pt idx="129">
                  <c:v>99.817241380947252</c:v>
                </c:pt>
                <c:pt idx="130">
                  <c:v>99.484347318526844</c:v>
                </c:pt>
                <c:pt idx="131">
                  <c:v>99.064437268053609</c:v>
                </c:pt>
                <c:pt idx="132">
                  <c:v>98.561027345825778</c:v>
                </c:pt>
                <c:pt idx="133">
                  <c:v>97.996411064262062</c:v>
                </c:pt>
                <c:pt idx="134">
                  <c:v>97.399745214401563</c:v>
                </c:pt>
                <c:pt idx="135">
                  <c:v>96.791491259253505</c:v>
                </c:pt>
                <c:pt idx="136">
                  <c:v>96.182695879539182</c:v>
                </c:pt>
                <c:pt idx="137">
                  <c:v>95.571523612772253</c:v>
                </c:pt>
                <c:pt idx="138">
                  <c:v>94.951503495024781</c:v>
                </c:pt>
                <c:pt idx="139">
                  <c:v>94.319503185204852</c:v>
                </c:pt>
                <c:pt idx="140">
                  <c:v>93.673866492542103</c:v>
                </c:pt>
                <c:pt idx="141">
                  <c:v>93.008749101188897</c:v>
                </c:pt>
                <c:pt idx="142">
                  <c:v>92.314257176499439</c:v>
                </c:pt>
                <c:pt idx="143">
                  <c:v>91.586231218484897</c:v>
                </c:pt>
                <c:pt idx="144">
                  <c:v>90.825212037129134</c:v>
                </c:pt>
                <c:pt idx="145">
                  <c:v>90.032780945398457</c:v>
                </c:pt>
                <c:pt idx="146">
                  <c:v>89.212490344176089</c:v>
                </c:pt>
                <c:pt idx="147">
                  <c:v>88.371886074487406</c:v>
                </c:pt>
                <c:pt idx="148">
                  <c:v>87.518990855426011</c:v>
                </c:pt>
                <c:pt idx="149">
                  <c:v>86.667271997719965</c:v>
                </c:pt>
                <c:pt idx="150">
                  <c:v>85.827160225528104</c:v>
                </c:pt>
                <c:pt idx="151">
                  <c:v>85.001480589559819</c:v>
                </c:pt>
                <c:pt idx="152">
                  <c:v>84.192393221122757</c:v>
                </c:pt>
                <c:pt idx="153">
                  <c:v>83.402042131647434</c:v>
                </c:pt>
                <c:pt idx="154">
                  <c:v>82.635426373973559</c:v>
                </c:pt>
                <c:pt idx="155">
                  <c:v>81.89980709853441</c:v>
                </c:pt>
                <c:pt idx="156">
                  <c:v>80.549706004433247</c:v>
                </c:pt>
                <c:pt idx="157">
                  <c:v>79.945993380794874</c:v>
                </c:pt>
                <c:pt idx="158">
                  <c:v>79.389022431626955</c:v>
                </c:pt>
                <c:pt idx="159">
                  <c:v>78.877613995046929</c:v>
                </c:pt>
                <c:pt idx="160">
                  <c:v>78.419208289485823</c:v>
                </c:pt>
                <c:pt idx="161">
                  <c:v>78.030584774018465</c:v>
                </c:pt>
                <c:pt idx="162">
                  <c:v>77.731698187826055</c:v>
                </c:pt>
                <c:pt idx="163">
                  <c:v>77.535096746753922</c:v>
                </c:pt>
                <c:pt idx="164">
                  <c:v>77.443602478411577</c:v>
                </c:pt>
                <c:pt idx="165">
                  <c:v>77.45164551344098</c:v>
                </c:pt>
                <c:pt idx="166">
                  <c:v>77.548041456515648</c:v>
                </c:pt>
                <c:pt idx="167">
                  <c:v>77.722854201034181</c:v>
                </c:pt>
                <c:pt idx="168">
                  <c:v>77.969887153914087</c:v>
                </c:pt>
                <c:pt idx="169">
                  <c:v>78.276184968484969</c:v>
                </c:pt>
                <c:pt idx="170">
                  <c:v>78.624088192059332</c:v>
                </c:pt>
                <c:pt idx="171">
                  <c:v>79.00127563725782</c:v>
                </c:pt>
                <c:pt idx="172">
                  <c:v>79.406429940479143</c:v>
                </c:pt>
                <c:pt idx="173">
                  <c:v>79.837541179108527</c:v>
                </c:pt>
                <c:pt idx="174">
                  <c:v>80.284496103353149</c:v>
                </c:pt>
                <c:pt idx="175">
                  <c:v>80.73789636650271</c:v>
                </c:pt>
                <c:pt idx="176">
                  <c:v>81.189036008220384</c:v>
                </c:pt>
                <c:pt idx="177">
                  <c:v>81.629954659141916</c:v>
                </c:pt>
                <c:pt idx="178">
                  <c:v>82.051883454211932</c:v>
                </c:pt>
                <c:pt idx="179">
                  <c:v>82.444843701841776</c:v>
                </c:pt>
                <c:pt idx="180">
                  <c:v>82.803023169693788</c:v>
                </c:pt>
                <c:pt idx="181">
                  <c:v>83.129869410040229</c:v>
                </c:pt>
                <c:pt idx="182">
                  <c:v>83.435047570207203</c:v>
                </c:pt>
                <c:pt idx="183">
                  <c:v>83.72335311921411</c:v>
                </c:pt>
                <c:pt idx="184">
                  <c:v>83.996574714014528</c:v>
                </c:pt>
                <c:pt idx="185">
                  <c:v>84.258131382364496</c:v>
                </c:pt>
                <c:pt idx="186">
                  <c:v>84.515542147447803</c:v>
                </c:pt>
                <c:pt idx="187">
                  <c:v>84.776289718341317</c:v>
                </c:pt>
                <c:pt idx="188">
                  <c:v>85.04015027699495</c:v>
                </c:pt>
                <c:pt idx="189">
                  <c:v>85.298808290025946</c:v>
                </c:pt>
                <c:pt idx="190">
                  <c:v>85.543991559939357</c:v>
                </c:pt>
                <c:pt idx="191">
                  <c:v>85.775738609745815</c:v>
                </c:pt>
                <c:pt idx="192">
                  <c:v>85.996727411868946</c:v>
                </c:pt>
                <c:pt idx="193">
                  <c:v>86.210084334302323</c:v>
                </c:pt>
                <c:pt idx="194">
                  <c:v>86.418732469658465</c:v>
                </c:pt>
                <c:pt idx="195">
                  <c:v>86.625606412164643</c:v>
                </c:pt>
                <c:pt idx="196">
                  <c:v>86.832144847572636</c:v>
                </c:pt>
                <c:pt idx="197">
                  <c:v>87.032648411174961</c:v>
                </c:pt>
                <c:pt idx="198">
                  <c:v>87.21501372059862</c:v>
                </c:pt>
                <c:pt idx="199">
                  <c:v>87.37204692704114</c:v>
                </c:pt>
                <c:pt idx="200">
                  <c:v>87.508281908464411</c:v>
                </c:pt>
                <c:pt idx="201">
                  <c:v>87.633127393197213</c:v>
                </c:pt>
                <c:pt idx="202">
                  <c:v>87.748775916258751</c:v>
                </c:pt>
                <c:pt idx="203">
                  <c:v>87.859674400578911</c:v>
                </c:pt>
                <c:pt idx="204">
                  <c:v>87.97361665752787</c:v>
                </c:pt>
                <c:pt idx="205">
                  <c:v>88.096509900923508</c:v>
                </c:pt>
                <c:pt idx="206">
                  <c:v>88.230132736022668</c:v>
                </c:pt>
                <c:pt idx="207">
                  <c:v>88.377339057802061</c:v>
                </c:pt>
                <c:pt idx="208">
                  <c:v>88.687688111750575</c:v>
                </c:pt>
                <c:pt idx="209">
                  <c:v>88.835981518186244</c:v>
                </c:pt>
                <c:pt idx="210">
                  <c:v>88.980854501178726</c:v>
                </c:pt>
                <c:pt idx="211">
                  <c:v>89.127069831403048</c:v>
                </c:pt>
                <c:pt idx="212">
                  <c:v>89.276210385045516</c:v>
                </c:pt>
                <c:pt idx="213">
                  <c:v>89.425928738959371</c:v>
                </c:pt>
                <c:pt idx="214">
                  <c:v>89.580456968067523</c:v>
                </c:pt>
                <c:pt idx="215">
                  <c:v>89.75560746718439</c:v>
                </c:pt>
                <c:pt idx="216">
                  <c:v>89.95908099211718</c:v>
                </c:pt>
                <c:pt idx="217">
                  <c:v>90.186776728538931</c:v>
                </c:pt>
                <c:pt idx="218">
                  <c:v>90.428176837948243</c:v>
                </c:pt>
                <c:pt idx="219">
                  <c:v>90.675611890539443</c:v>
                </c:pt>
                <c:pt idx="220">
                  <c:v>90.926062605622931</c:v>
                </c:pt>
                <c:pt idx="221">
                  <c:v>91.17231497941664</c:v>
                </c:pt>
                <c:pt idx="222">
                  <c:v>91.403784227303817</c:v>
                </c:pt>
                <c:pt idx="223">
                  <c:v>91.610920637531706</c:v>
                </c:pt>
                <c:pt idx="224">
                  <c:v>91.790725634097143</c:v>
                </c:pt>
                <c:pt idx="225">
                  <c:v>91.941679857414044</c:v>
                </c:pt>
                <c:pt idx="226">
                  <c:v>92.060970256174741</c:v>
                </c:pt>
                <c:pt idx="227">
                  <c:v>92.148358393166035</c:v>
                </c:pt>
                <c:pt idx="228">
                  <c:v>92.210594100693172</c:v>
                </c:pt>
                <c:pt idx="229">
                  <c:v>92.25763860840074</c:v>
                </c:pt>
                <c:pt idx="230">
                  <c:v>92.29489752653781</c:v>
                </c:pt>
                <c:pt idx="231">
                  <c:v>92.321514176875823</c:v>
                </c:pt>
                <c:pt idx="232">
                  <c:v>92.336784388679803</c:v>
                </c:pt>
                <c:pt idx="233">
                  <c:v>92.346193454075092</c:v>
                </c:pt>
                <c:pt idx="234">
                  <c:v>92.358586528645276</c:v>
                </c:pt>
                <c:pt idx="235">
                  <c:v>92.37425807644189</c:v>
                </c:pt>
                <c:pt idx="236">
                  <c:v>92.390320672501986</c:v>
                </c:pt>
                <c:pt idx="237">
                  <c:v>92.407968578880826</c:v>
                </c:pt>
                <c:pt idx="238">
                  <c:v>92.433812595034638</c:v>
                </c:pt>
                <c:pt idx="239">
                  <c:v>92.474782819403714</c:v>
                </c:pt>
                <c:pt idx="240">
                  <c:v>92.535666910870205</c:v>
                </c:pt>
                <c:pt idx="241">
                  <c:v>92.616467789068736</c:v>
                </c:pt>
                <c:pt idx="242">
                  <c:v>92.716457557223734</c:v>
                </c:pt>
                <c:pt idx="243">
                  <c:v>92.839895765870352</c:v>
                </c:pt>
                <c:pt idx="244">
                  <c:v>92.986609676970488</c:v>
                </c:pt>
                <c:pt idx="245">
                  <c:v>93.151653783714394</c:v>
                </c:pt>
                <c:pt idx="246">
                  <c:v>93.326033021936794</c:v>
                </c:pt>
                <c:pt idx="247">
                  <c:v>93.503448814027593</c:v>
                </c:pt>
                <c:pt idx="248">
                  <c:v>93.684589359602384</c:v>
                </c:pt>
                <c:pt idx="249">
                  <c:v>93.87602202708905</c:v>
                </c:pt>
                <c:pt idx="250">
                  <c:v>94.077368514107363</c:v>
                </c:pt>
                <c:pt idx="251">
                  <c:v>94.285191839190688</c:v>
                </c:pt>
                <c:pt idx="252">
                  <c:v>94.491789828820856</c:v>
                </c:pt>
                <c:pt idx="253">
                  <c:v>94.693306336906772</c:v>
                </c:pt>
                <c:pt idx="254">
                  <c:v>94.891745645118775</c:v>
                </c:pt>
                <c:pt idx="255">
                  <c:v>95.082820590876253</c:v>
                </c:pt>
                <c:pt idx="256">
                  <c:v>95.26628126999401</c:v>
                </c:pt>
                <c:pt idx="257">
                  <c:v>95.442621432688341</c:v>
                </c:pt>
                <c:pt idx="258">
                  <c:v>95.608470448098359</c:v>
                </c:pt>
                <c:pt idx="259">
                  <c:v>95.761439871628284</c:v>
                </c:pt>
                <c:pt idx="260">
                  <c:v>96.03002468535405</c:v>
                </c:pt>
                <c:pt idx="261">
                  <c:v>96.147293947348828</c:v>
                </c:pt>
                <c:pt idx="262">
                  <c:v>96.25527485266069</c:v>
                </c:pt>
                <c:pt idx="263">
                  <c:v>96.359543955962252</c:v>
                </c:pt>
                <c:pt idx="264">
                  <c:v>96.462002406278444</c:v>
                </c:pt>
                <c:pt idx="265">
                  <c:v>96.562315794014168</c:v>
                </c:pt>
                <c:pt idx="266">
                  <c:v>96.661919372038128</c:v>
                </c:pt>
                <c:pt idx="267">
                  <c:v>96.764607710163006</c:v>
                </c:pt>
                <c:pt idx="268">
                  <c:v>96.865002410608</c:v>
                </c:pt>
                <c:pt idx="269">
                  <c:v>96.953496621697965</c:v>
                </c:pt>
                <c:pt idx="270">
                  <c:v>97.024427433705114</c:v>
                </c:pt>
                <c:pt idx="271">
                  <c:v>97.07947118905993</c:v>
                </c:pt>
                <c:pt idx="272">
                  <c:v>97.124114515343607</c:v>
                </c:pt>
                <c:pt idx="273">
                  <c:v>97.162280479419678</c:v>
                </c:pt>
                <c:pt idx="274">
                  <c:v>97.193267719273308</c:v>
                </c:pt>
                <c:pt idx="275">
                  <c:v>97.212801150661861</c:v>
                </c:pt>
                <c:pt idx="276">
                  <c:v>97.221071996405499</c:v>
                </c:pt>
                <c:pt idx="277">
                  <c:v>97.220217873713494</c:v>
                </c:pt>
                <c:pt idx="278">
                  <c:v>97.212377112271369</c:v>
                </c:pt>
                <c:pt idx="279">
                  <c:v>97.19688266890185</c:v>
                </c:pt>
                <c:pt idx="280">
                  <c:v>97.17575255404131</c:v>
                </c:pt>
                <c:pt idx="281">
                  <c:v>97.151914500039155</c:v>
                </c:pt>
                <c:pt idx="282">
                  <c:v>97.12732993666971</c:v>
                </c:pt>
                <c:pt idx="283">
                  <c:v>97.103491678856031</c:v>
                </c:pt>
                <c:pt idx="284">
                  <c:v>97.082716684833329</c:v>
                </c:pt>
                <c:pt idx="285">
                  <c:v>97.064530739214021</c:v>
                </c:pt>
                <c:pt idx="286">
                  <c:v>97.049364091077166</c:v>
                </c:pt>
                <c:pt idx="287">
                  <c:v>97.036388423579851</c:v>
                </c:pt>
                <c:pt idx="288">
                  <c:v>97.0210704801422</c:v>
                </c:pt>
                <c:pt idx="289">
                  <c:v>97.003866062982439</c:v>
                </c:pt>
                <c:pt idx="290">
                  <c:v>96.99120296933107</c:v>
                </c:pt>
                <c:pt idx="291">
                  <c:v>96.983777524026877</c:v>
                </c:pt>
                <c:pt idx="292">
                  <c:v>96.977040451978496</c:v>
                </c:pt>
                <c:pt idx="293">
                  <c:v>96.964800634523129</c:v>
                </c:pt>
                <c:pt idx="294">
                  <c:v>96.95068396413167</c:v>
                </c:pt>
                <c:pt idx="295">
                  <c:v>96.948481804706603</c:v>
                </c:pt>
                <c:pt idx="296">
                  <c:v>96.97229315122803</c:v>
                </c:pt>
                <c:pt idx="297">
                  <c:v>97.029642595217339</c:v>
                </c:pt>
                <c:pt idx="298">
                  <c:v>97.11776908653448</c:v>
                </c:pt>
                <c:pt idx="299">
                  <c:v>97.228820122529186</c:v>
                </c:pt>
                <c:pt idx="300">
                  <c:v>97.360793364855397</c:v>
                </c:pt>
                <c:pt idx="301">
                  <c:v>97.511672859171199</c:v>
                </c:pt>
                <c:pt idx="302">
                  <c:v>97.672539040642206</c:v>
                </c:pt>
                <c:pt idx="303">
                  <c:v>97.839933100127581</c:v>
                </c:pt>
                <c:pt idx="304">
                  <c:v>98.01509663166317</c:v>
                </c:pt>
                <c:pt idx="305">
                  <c:v>98.202518335729565</c:v>
                </c:pt>
                <c:pt idx="306">
                  <c:v>98.406585852218612</c:v>
                </c:pt>
                <c:pt idx="307">
                  <c:v>98.630309625768149</c:v>
                </c:pt>
                <c:pt idx="308">
                  <c:v>98.874989426974494</c:v>
                </c:pt>
                <c:pt idx="309">
                  <c:v>99.134686592661083</c:v>
                </c:pt>
                <c:pt idx="310">
                  <c:v>99.402986024610911</c:v>
                </c:pt>
                <c:pt idx="311">
                  <c:v>99.676727878434278</c:v>
                </c:pt>
                <c:pt idx="312">
                  <c:v>99.95305235704032</c:v>
                </c:pt>
                <c:pt idx="313">
                  <c:v>100.22220069566458</c:v>
                </c:pt>
                <c:pt idx="314">
                  <c:v>100.47847850394918</c:v>
                </c:pt>
                <c:pt idx="315">
                  <c:v>100.71960287408457</c:v>
                </c:pt>
                <c:pt idx="316">
                  <c:v>100.93968082473805</c:v>
                </c:pt>
                <c:pt idx="317">
                  <c:v>101.13259956883383</c:v>
                </c:pt>
                <c:pt idx="318">
                  <c:v>101.29486092637138</c:v>
                </c:pt>
                <c:pt idx="319">
                  <c:v>101.42263010091948</c:v>
                </c:pt>
                <c:pt idx="320">
                  <c:v>101.51542946694217</c:v>
                </c:pt>
                <c:pt idx="321">
                  <c:v>101.57144153642537</c:v>
                </c:pt>
                <c:pt idx="322">
                  <c:v>101.58673575104406</c:v>
                </c:pt>
                <c:pt idx="323">
                  <c:v>101.5650136685889</c:v>
                </c:pt>
                <c:pt idx="324">
                  <c:v>101.51527912310723</c:v>
                </c:pt>
                <c:pt idx="325">
                  <c:v>101.43877857832663</c:v>
                </c:pt>
                <c:pt idx="326">
                  <c:v>101.33875100714988</c:v>
                </c:pt>
                <c:pt idx="327">
                  <c:v>101.21579340152034</c:v>
                </c:pt>
                <c:pt idx="328">
                  <c:v>101.07097835002467</c:v>
                </c:pt>
                <c:pt idx="329">
                  <c:v>100.90803816665476</c:v>
                </c:pt>
                <c:pt idx="330">
                  <c:v>100.73239306361511</c:v>
                </c:pt>
                <c:pt idx="331">
                  <c:v>100.54682071278968</c:v>
                </c:pt>
                <c:pt idx="332">
                  <c:v>100.35577074038014</c:v>
                </c:pt>
                <c:pt idx="333">
                  <c:v>100.15892631027403</c:v>
                </c:pt>
                <c:pt idx="334">
                  <c:v>99.962140511596061</c:v>
                </c:pt>
                <c:pt idx="335">
                  <c:v>99.776243841628997</c:v>
                </c:pt>
                <c:pt idx="336">
                  <c:v>99.607958640124551</c:v>
                </c:pt>
                <c:pt idx="337">
                  <c:v>99.465386387097297</c:v>
                </c:pt>
                <c:pt idx="338">
                  <c:v>99.353530379433522</c:v>
                </c:pt>
                <c:pt idx="339">
                  <c:v>99.272306110137876</c:v>
                </c:pt>
                <c:pt idx="340">
                  <c:v>99.217189715535142</c:v>
                </c:pt>
                <c:pt idx="341">
                  <c:v>99.184218242833396</c:v>
                </c:pt>
                <c:pt idx="342">
                  <c:v>99.171108279124581</c:v>
                </c:pt>
                <c:pt idx="343">
                  <c:v>99.176682724073942</c:v>
                </c:pt>
                <c:pt idx="344">
                  <c:v>99.19905158337356</c:v>
                </c:pt>
                <c:pt idx="345">
                  <c:v>99.233762103708131</c:v>
                </c:pt>
                <c:pt idx="346">
                  <c:v>99.282077367035228</c:v>
                </c:pt>
                <c:pt idx="347">
                  <c:v>99.342225500552189</c:v>
                </c:pt>
                <c:pt idx="348">
                  <c:v>99.411450150862152</c:v>
                </c:pt>
                <c:pt idx="349">
                  <c:v>99.488336953827996</c:v>
                </c:pt>
                <c:pt idx="350">
                  <c:v>99.572341547587243</c:v>
                </c:pt>
                <c:pt idx="351">
                  <c:v>99.660156414598191</c:v>
                </c:pt>
                <c:pt idx="352">
                  <c:v>99.74972972958065</c:v>
                </c:pt>
                <c:pt idx="353">
                  <c:v>99.847610866000309</c:v>
                </c:pt>
                <c:pt idx="354">
                  <c:v>99.957630675281806</c:v>
                </c:pt>
                <c:pt idx="355">
                  <c:v>100.0819863796407</c:v>
                </c:pt>
                <c:pt idx="356">
                  <c:v>100.2148726692393</c:v>
                </c:pt>
                <c:pt idx="357">
                  <c:v>100.34668557344747</c:v>
                </c:pt>
                <c:pt idx="358">
                  <c:v>100.46921513179414</c:v>
                </c:pt>
                <c:pt idx="359">
                  <c:v>100.58060201954629</c:v>
                </c:pt>
                <c:pt idx="360">
                  <c:v>100.68234492968517</c:v>
                </c:pt>
                <c:pt idx="361">
                  <c:v>100.77129789039165</c:v>
                </c:pt>
                <c:pt idx="362">
                  <c:v>100.84608314263559</c:v>
                </c:pt>
                <c:pt idx="363">
                  <c:v>100.90960959883944</c:v>
                </c:pt>
                <c:pt idx="364">
                  <c:v>100.96450960623342</c:v>
                </c:pt>
                <c:pt idx="365">
                  <c:v>101.06129521488594</c:v>
                </c:pt>
                <c:pt idx="366">
                  <c:v>101.10826212186205</c:v>
                </c:pt>
                <c:pt idx="367">
                  <c:v>101.15099431997973</c:v>
                </c:pt>
                <c:pt idx="368">
                  <c:v>101.18618858175388</c:v>
                </c:pt>
                <c:pt idx="369">
                  <c:v>101.20752046749486</c:v>
                </c:pt>
                <c:pt idx="370">
                  <c:v>101.21028537662302</c:v>
                </c:pt>
                <c:pt idx="371">
                  <c:v>101.19373435235492</c:v>
                </c:pt>
                <c:pt idx="372">
                  <c:v>101.15614497442667</c:v>
                </c:pt>
                <c:pt idx="373">
                  <c:v>101.09590535109521</c:v>
                </c:pt>
                <c:pt idx="374">
                  <c:v>101.02091635014547</c:v>
                </c:pt>
                <c:pt idx="375">
                  <c:v>100.94361967535042</c:v>
                </c:pt>
                <c:pt idx="376">
                  <c:v>100.87694071850142</c:v>
                </c:pt>
                <c:pt idx="377">
                  <c:v>100.8345844492259</c:v>
                </c:pt>
                <c:pt idx="378">
                  <c:v>100.82223370477649</c:v>
                </c:pt>
                <c:pt idx="379">
                  <c:v>100.83895385538746</c:v>
                </c:pt>
                <c:pt idx="380">
                  <c:v>100.87801891396713</c:v>
                </c:pt>
                <c:pt idx="381">
                  <c:v>100.9312729409988</c:v>
                </c:pt>
                <c:pt idx="382">
                  <c:v>100.99118919754955</c:v>
                </c:pt>
                <c:pt idx="383">
                  <c:v>101.05597911974678</c:v>
                </c:pt>
                <c:pt idx="384">
                  <c:v>101.12515076045364</c:v>
                </c:pt>
                <c:pt idx="385">
                  <c:v>101.19361913000091</c:v>
                </c:pt>
                <c:pt idx="386">
                  <c:v>101.26072428216368</c:v>
                </c:pt>
                <c:pt idx="387">
                  <c:v>101.32744106572869</c:v>
                </c:pt>
                <c:pt idx="388">
                  <c:v>101.39754190646342</c:v>
                </c:pt>
                <c:pt idx="389">
                  <c:v>101.47805762609478</c:v>
                </c:pt>
                <c:pt idx="390">
                  <c:v>101.57010156669011</c:v>
                </c:pt>
                <c:pt idx="391">
                  <c:v>101.66838023759807</c:v>
                </c:pt>
                <c:pt idx="392">
                  <c:v>101.77100576241547</c:v>
                </c:pt>
                <c:pt idx="393">
                  <c:v>101.88089785353097</c:v>
                </c:pt>
                <c:pt idx="394">
                  <c:v>101.99629800641452</c:v>
                </c:pt>
                <c:pt idx="395">
                  <c:v>102.11102201487074</c:v>
                </c:pt>
                <c:pt idx="396">
                  <c:v>102.22103766107054</c:v>
                </c:pt>
                <c:pt idx="397">
                  <c:v>102.32531171605808</c:v>
                </c:pt>
                <c:pt idx="398">
                  <c:v>102.42165236266132</c:v>
                </c:pt>
                <c:pt idx="399">
                  <c:v>102.50878006932101</c:v>
                </c:pt>
                <c:pt idx="400">
                  <c:v>102.58512209211</c:v>
                </c:pt>
                <c:pt idx="401">
                  <c:v>102.65089378537786</c:v>
                </c:pt>
                <c:pt idx="402">
                  <c:v>102.71217024212751</c:v>
                </c:pt>
                <c:pt idx="403">
                  <c:v>102.774847786762</c:v>
                </c:pt>
                <c:pt idx="404">
                  <c:v>102.83811100870592</c:v>
                </c:pt>
                <c:pt idx="405">
                  <c:v>102.90178231993308</c:v>
                </c:pt>
                <c:pt idx="406">
                  <c:v>102.96234434058927</c:v>
                </c:pt>
                <c:pt idx="407">
                  <c:v>103.0140420160556</c:v>
                </c:pt>
                <c:pt idx="408">
                  <c:v>103.05875407507482</c:v>
                </c:pt>
                <c:pt idx="409">
                  <c:v>103.1042722557474</c:v>
                </c:pt>
                <c:pt idx="410">
                  <c:v>103.15747788898445</c:v>
                </c:pt>
                <c:pt idx="411">
                  <c:v>103.22776045362656</c:v>
                </c:pt>
                <c:pt idx="412">
                  <c:v>103.32124678387653</c:v>
                </c:pt>
                <c:pt idx="413">
                  <c:v>103.43668300246178</c:v>
                </c:pt>
                <c:pt idx="414">
                  <c:v>103.56826061705287</c:v>
                </c:pt>
                <c:pt idx="415">
                  <c:v>103.71242823172271</c:v>
                </c:pt>
                <c:pt idx="416">
                  <c:v>103.86364404606863</c:v>
                </c:pt>
                <c:pt idx="417">
                  <c:v>104.15981223917761</c:v>
                </c:pt>
                <c:pt idx="418">
                  <c:v>104.29501927461162</c:v>
                </c:pt>
                <c:pt idx="419">
                  <c:v>104.41456392188582</c:v>
                </c:pt>
                <c:pt idx="420">
                  <c:v>104.51673761795792</c:v>
                </c:pt>
                <c:pt idx="421">
                  <c:v>104.60113068216421</c:v>
                </c:pt>
                <c:pt idx="422">
                  <c:v>104.67803425887763</c:v>
                </c:pt>
                <c:pt idx="423">
                  <c:v>104.76121495067797</c:v>
                </c:pt>
                <c:pt idx="424">
                  <c:v>104.85855141148839</c:v>
                </c:pt>
                <c:pt idx="425">
                  <c:v>104.97406032002384</c:v>
                </c:pt>
                <c:pt idx="426">
                  <c:v>105.10918178468185</c:v>
                </c:pt>
                <c:pt idx="427">
                  <c:v>105.25691801130152</c:v>
                </c:pt>
                <c:pt idx="428">
                  <c:v>105.40433127133684</c:v>
                </c:pt>
                <c:pt idx="429">
                  <c:v>105.53536234243663</c:v>
                </c:pt>
                <c:pt idx="430">
                  <c:v>105.64120895666795</c:v>
                </c:pt>
                <c:pt idx="431">
                  <c:v>105.72337313709465</c:v>
                </c:pt>
                <c:pt idx="432">
                  <c:v>105.78801760221614</c:v>
                </c:pt>
                <c:pt idx="433">
                  <c:v>105.8431929155647</c:v>
                </c:pt>
                <c:pt idx="434">
                  <c:v>105.89211305838373</c:v>
                </c:pt>
                <c:pt idx="435">
                  <c:v>105.93823813549609</c:v>
                </c:pt>
                <c:pt idx="436">
                  <c:v>105.98504890429139</c:v>
                </c:pt>
                <c:pt idx="437">
                  <c:v>106.02951101385784</c:v>
                </c:pt>
                <c:pt idx="438">
                  <c:v>106.07463588718818</c:v>
                </c:pt>
                <c:pt idx="439">
                  <c:v>106.12661373606818</c:v>
                </c:pt>
                <c:pt idx="440">
                  <c:v>106.19031205990464</c:v>
                </c:pt>
                <c:pt idx="441">
                  <c:v>106.26846671767709</c:v>
                </c:pt>
                <c:pt idx="442">
                  <c:v>106.36205573638884</c:v>
                </c:pt>
                <c:pt idx="443">
                  <c:v>106.46790939322217</c:v>
                </c:pt>
                <c:pt idx="444">
                  <c:v>106.58504135869273</c:v>
                </c:pt>
                <c:pt idx="445">
                  <c:v>106.71321495915306</c:v>
                </c:pt>
                <c:pt idx="446">
                  <c:v>106.84860333309227</c:v>
                </c:pt>
                <c:pt idx="447">
                  <c:v>106.98251059383037</c:v>
                </c:pt>
                <c:pt idx="448">
                  <c:v>107.10968680373438</c:v>
                </c:pt>
                <c:pt idx="449">
                  <c:v>107.23097491611382</c:v>
                </c:pt>
                <c:pt idx="450">
                  <c:v>107.34820204110986</c:v>
                </c:pt>
                <c:pt idx="451">
                  <c:v>107.46221369320379</c:v>
                </c:pt>
                <c:pt idx="452">
                  <c:v>107.57218384489515</c:v>
                </c:pt>
                <c:pt idx="453">
                  <c:v>107.6768778218008</c:v>
                </c:pt>
                <c:pt idx="454">
                  <c:v>107.77595048602291</c:v>
                </c:pt>
                <c:pt idx="455">
                  <c:v>107.86948134269569</c:v>
                </c:pt>
                <c:pt idx="456">
                  <c:v>107.95528701056473</c:v>
                </c:pt>
                <c:pt idx="457">
                  <c:v>108.02375590923958</c:v>
                </c:pt>
                <c:pt idx="458">
                  <c:v>108.06519358074584</c:v>
                </c:pt>
                <c:pt idx="459">
                  <c:v>108.07180195561943</c:v>
                </c:pt>
                <c:pt idx="460">
                  <c:v>108.03297294637872</c:v>
                </c:pt>
                <c:pt idx="461">
                  <c:v>107.93737727089152</c:v>
                </c:pt>
                <c:pt idx="462">
                  <c:v>107.77894980832173</c:v>
                </c:pt>
                <c:pt idx="463">
                  <c:v>107.55886732519863</c:v>
                </c:pt>
                <c:pt idx="464">
                  <c:v>107.28286554449669</c:v>
                </c:pt>
                <c:pt idx="465">
                  <c:v>106.96007646869296</c:v>
                </c:pt>
                <c:pt idx="466">
                  <c:v>106.60012924186759</c:v>
                </c:pt>
                <c:pt idx="467">
                  <c:v>106.21601772521143</c:v>
                </c:pt>
                <c:pt idx="468">
                  <c:v>105.82117065374324</c:v>
                </c:pt>
                <c:pt idx="469">
                  <c:v>105.02613767790731</c:v>
                </c:pt>
                <c:pt idx="470">
                  <c:v>104.63835217109647</c:v>
                </c:pt>
                <c:pt idx="471">
                  <c:v>104.26116180435558</c:v>
                </c:pt>
                <c:pt idx="472">
                  <c:v>103.8939480149897</c:v>
                </c:pt>
                <c:pt idx="473">
                  <c:v>103.53860774225147</c:v>
                </c:pt>
                <c:pt idx="474">
                  <c:v>103.19502279262083</c:v>
                </c:pt>
                <c:pt idx="475">
                  <c:v>102.86164404182838</c:v>
                </c:pt>
                <c:pt idx="476">
                  <c:v>102.54257784402002</c:v>
                </c:pt>
                <c:pt idx="477">
                  <c:v>102.2493906164311</c:v>
                </c:pt>
                <c:pt idx="478">
                  <c:v>102.00161144448174</c:v>
                </c:pt>
                <c:pt idx="479">
                  <c:v>101.81936768257864</c:v>
                </c:pt>
                <c:pt idx="480">
                  <c:v>101.71090994682991</c:v>
                </c:pt>
                <c:pt idx="481">
                  <c:v>101.67141005060201</c:v>
                </c:pt>
                <c:pt idx="482">
                  <c:v>101.69215497583288</c:v>
                </c:pt>
                <c:pt idx="483">
                  <c:v>101.76090085049552</c:v>
                </c:pt>
                <c:pt idx="484">
                  <c:v>101.86167175279073</c:v>
                </c:pt>
                <c:pt idx="485">
                  <c:v>101.98301399963302</c:v>
                </c:pt>
                <c:pt idx="486">
                  <c:v>102.12354530334744</c:v>
                </c:pt>
                <c:pt idx="487">
                  <c:v>102.28397320179472</c:v>
                </c:pt>
                <c:pt idx="488">
                  <c:v>102.46017909452422</c:v>
                </c:pt>
                <c:pt idx="489">
                  <c:v>102.64917078904236</c:v>
                </c:pt>
                <c:pt idx="490">
                  <c:v>102.83755142221136</c:v>
                </c:pt>
                <c:pt idx="491">
                  <c:v>103.01180638125223</c:v>
                </c:pt>
                <c:pt idx="492">
                  <c:v>103.16591858820419</c:v>
                </c:pt>
                <c:pt idx="493">
                  <c:v>103.29486662905877</c:v>
                </c:pt>
                <c:pt idx="494">
                  <c:v>103.39491091782386</c:v>
                </c:pt>
                <c:pt idx="495">
                  <c:v>103.46435247619839</c:v>
                </c:pt>
                <c:pt idx="496">
                  <c:v>103.50737266476109</c:v>
                </c:pt>
                <c:pt idx="497">
                  <c:v>103.52717410533631</c:v>
                </c:pt>
                <c:pt idx="498">
                  <c:v>103.52785172758392</c:v>
                </c:pt>
                <c:pt idx="499">
                  <c:v>103.51335977606095</c:v>
                </c:pt>
                <c:pt idx="500">
                  <c:v>103.49046069378201</c:v>
                </c:pt>
                <c:pt idx="501">
                  <c:v>103.46824012686106</c:v>
                </c:pt>
                <c:pt idx="502">
                  <c:v>103.45491850998194</c:v>
                </c:pt>
                <c:pt idx="503">
                  <c:v>103.45680594227586</c:v>
                </c:pt>
                <c:pt idx="504">
                  <c:v>103.47669722048889</c:v>
                </c:pt>
                <c:pt idx="505">
                  <c:v>103.51254478311311</c:v>
                </c:pt>
                <c:pt idx="506">
                  <c:v>103.55858076872771</c:v>
                </c:pt>
                <c:pt idx="507">
                  <c:v>103.61357523315226</c:v>
                </c:pt>
                <c:pt idx="508">
                  <c:v>103.68331199330359</c:v>
                </c:pt>
                <c:pt idx="509">
                  <c:v>103.76917461231625</c:v>
                </c:pt>
                <c:pt idx="510">
                  <c:v>103.87716404981362</c:v>
                </c:pt>
                <c:pt idx="511">
                  <c:v>104.01483588768644</c:v>
                </c:pt>
                <c:pt idx="512">
                  <c:v>104.18673431956485</c:v>
                </c:pt>
                <c:pt idx="513">
                  <c:v>104.39708785846469</c:v>
                </c:pt>
                <c:pt idx="514">
                  <c:v>104.64520118334404</c:v>
                </c:pt>
                <c:pt idx="515">
                  <c:v>104.917837823554</c:v>
                </c:pt>
                <c:pt idx="516">
                  <c:v>105.19520092895931</c:v>
                </c:pt>
                <c:pt idx="517">
                  <c:v>105.45784288301034</c:v>
                </c:pt>
                <c:pt idx="518">
                  <c:v>105.69232981865594</c:v>
                </c:pt>
                <c:pt idx="519">
                  <c:v>105.89401736991839</c:v>
                </c:pt>
                <c:pt idx="520">
                  <c:v>106.06228601133225</c:v>
                </c:pt>
                <c:pt idx="521">
                  <c:v>106.32060746331283</c:v>
                </c:pt>
                <c:pt idx="522">
                  <c:v>106.42456455492044</c:v>
                </c:pt>
                <c:pt idx="523">
                  <c:v>106.51796924196746</c:v>
                </c:pt>
                <c:pt idx="524">
                  <c:v>106.60425092795256</c:v>
                </c:pt>
                <c:pt idx="525">
                  <c:v>106.68685580201863</c:v>
                </c:pt>
                <c:pt idx="526">
                  <c:v>106.76697131720904</c:v>
                </c:pt>
                <c:pt idx="527">
                  <c:v>106.84393506851994</c:v>
                </c:pt>
                <c:pt idx="528">
                  <c:v>106.91082144104338</c:v>
                </c:pt>
                <c:pt idx="529">
                  <c:v>106.96568476941273</c:v>
                </c:pt>
                <c:pt idx="530">
                  <c:v>107.00463961628226</c:v>
                </c:pt>
                <c:pt idx="531">
                  <c:v>107.01869547353225</c:v>
                </c:pt>
                <c:pt idx="532">
                  <c:v>106.99908175381165</c:v>
                </c:pt>
                <c:pt idx="533">
                  <c:v>106.9530738638756</c:v>
                </c:pt>
                <c:pt idx="534">
                  <c:v>106.89850334082188</c:v>
                </c:pt>
                <c:pt idx="535">
                  <c:v>106.85508454167201</c:v>
                </c:pt>
                <c:pt idx="536">
                  <c:v>106.8342197218029</c:v>
                </c:pt>
                <c:pt idx="537">
                  <c:v>106.8381223757805</c:v>
                </c:pt>
                <c:pt idx="538">
                  <c:v>106.85916958576523</c:v>
                </c:pt>
                <c:pt idx="539">
                  <c:v>106.89095773493374</c:v>
                </c:pt>
                <c:pt idx="540">
                  <c:v>106.93115587431321</c:v>
                </c:pt>
                <c:pt idx="541">
                  <c:v>106.9801099127744</c:v>
                </c:pt>
                <c:pt idx="542">
                  <c:v>107.03263384626895</c:v>
                </c:pt>
                <c:pt idx="543">
                  <c:v>107.08556876485925</c:v>
                </c:pt>
                <c:pt idx="544">
                  <c:v>107.13672896952076</c:v>
                </c:pt>
                <c:pt idx="545">
                  <c:v>107.18420935703084</c:v>
                </c:pt>
                <c:pt idx="546">
                  <c:v>107.22850412714875</c:v>
                </c:pt>
                <c:pt idx="547">
                  <c:v>107.27031636295121</c:v>
                </c:pt>
                <c:pt idx="548">
                  <c:v>107.30922658478683</c:v>
                </c:pt>
                <c:pt idx="549">
                  <c:v>107.34316825321014</c:v>
                </c:pt>
                <c:pt idx="550">
                  <c:v>107.37038877621895</c:v>
                </c:pt>
                <c:pt idx="551">
                  <c:v>107.39095409154574</c:v>
                </c:pt>
                <c:pt idx="552">
                  <c:v>107.40521172157209</c:v>
                </c:pt>
                <c:pt idx="553">
                  <c:v>107.41172967941408</c:v>
                </c:pt>
                <c:pt idx="554">
                  <c:v>107.41220778629838</c:v>
                </c:pt>
                <c:pt idx="555">
                  <c:v>107.41433598860894</c:v>
                </c:pt>
                <c:pt idx="556">
                  <c:v>107.42677378392145</c:v>
                </c:pt>
                <c:pt idx="557">
                  <c:v>107.45625190157017</c:v>
                </c:pt>
                <c:pt idx="558">
                  <c:v>107.50742117734748</c:v>
                </c:pt>
                <c:pt idx="559">
                  <c:v>107.58796298333965</c:v>
                </c:pt>
                <c:pt idx="560">
                  <c:v>107.70428124144655</c:v>
                </c:pt>
                <c:pt idx="561">
                  <c:v>107.86021813500177</c:v>
                </c:pt>
                <c:pt idx="562">
                  <c:v>108.05662249596747</c:v>
                </c:pt>
                <c:pt idx="563">
                  <c:v>108.2938255487028</c:v>
                </c:pt>
                <c:pt idx="564">
                  <c:v>108.56661216352646</c:v>
                </c:pt>
                <c:pt idx="565">
                  <c:v>108.86367418761174</c:v>
                </c:pt>
                <c:pt idx="566">
                  <c:v>109.1739016236091</c:v>
                </c:pt>
                <c:pt idx="567">
                  <c:v>109.49094481064654</c:v>
                </c:pt>
                <c:pt idx="568">
                  <c:v>109.81241809866195</c:v>
                </c:pt>
                <c:pt idx="569">
                  <c:v>110.13523862627521</c:v>
                </c:pt>
                <c:pt idx="570">
                  <c:v>110.45409253484722</c:v>
                </c:pt>
                <c:pt idx="571">
                  <c:v>110.76798789737994</c:v>
                </c:pt>
                <c:pt idx="572">
                  <c:v>111.07627934504369</c:v>
                </c:pt>
                <c:pt idx="573">
                  <c:v>111.37722245532345</c:v>
                </c:pt>
                <c:pt idx="574">
                  <c:v>111.66764248301637</c:v>
                </c:pt>
                <c:pt idx="575">
                  <c:v>111.9480536973428</c:v>
                </c:pt>
                <c:pt idx="576">
                  <c:v>112.21543637619469</c:v>
                </c:pt>
                <c:pt idx="577">
                  <c:v>112.46487192944277</c:v>
                </c:pt>
                <c:pt idx="578">
                  <c:v>112.68936730582813</c:v>
                </c:pt>
                <c:pt idx="579">
                  <c:v>112.87934543880684</c:v>
                </c:pt>
                <c:pt idx="580">
                  <c:v>113.02634396248057</c:v>
                </c:pt>
                <c:pt idx="581">
                  <c:v>113.12761168191328</c:v>
                </c:pt>
                <c:pt idx="582">
                  <c:v>113.18456716040801</c:v>
                </c:pt>
                <c:pt idx="583">
                  <c:v>113.19993540359981</c:v>
                </c:pt>
                <c:pt idx="584">
                  <c:v>113.17911032508444</c:v>
                </c:pt>
                <c:pt idx="585">
                  <c:v>113.13086450283201</c:v>
                </c:pt>
                <c:pt idx="586">
                  <c:v>113.06772336846949</c:v>
                </c:pt>
                <c:pt idx="587">
                  <c:v>113.00219467366712</c:v>
                </c:pt>
                <c:pt idx="588">
                  <c:v>112.94188326808714</c:v>
                </c:pt>
                <c:pt idx="589">
                  <c:v>112.89183721336053</c:v>
                </c:pt>
                <c:pt idx="590">
                  <c:v>112.85276673505339</c:v>
                </c:pt>
                <c:pt idx="591">
                  <c:v>112.8244895700264</c:v>
                </c:pt>
                <c:pt idx="592">
                  <c:v>112.80788131494042</c:v>
                </c:pt>
                <c:pt idx="593">
                  <c:v>112.80418754643887</c:v>
                </c:pt>
                <c:pt idx="594">
                  <c:v>112.81440041737621</c:v>
                </c:pt>
                <c:pt idx="595">
                  <c:v>112.83603854614708</c:v>
                </c:pt>
                <c:pt idx="596">
                  <c:v>112.86840940326996</c:v>
                </c:pt>
                <c:pt idx="597">
                  <c:v>112.91306939589791</c:v>
                </c:pt>
                <c:pt idx="598">
                  <c:v>112.96873800321023</c:v>
                </c:pt>
                <c:pt idx="599">
                  <c:v>113.03506405394342</c:v>
                </c:pt>
                <c:pt idx="600">
                  <c:v>113.12372663243188</c:v>
                </c:pt>
                <c:pt idx="601">
                  <c:v>113.25473272275519</c:v>
                </c:pt>
                <c:pt idx="602">
                  <c:v>113.44793478224202</c:v>
                </c:pt>
                <c:pt idx="603">
                  <c:v>113.71239466001295</c:v>
                </c:pt>
                <c:pt idx="604">
                  <c:v>114.04125818348876</c:v>
                </c:pt>
                <c:pt idx="605">
                  <c:v>114.41518969057636</c:v>
                </c:pt>
                <c:pt idx="606">
                  <c:v>114.81837455486539</c:v>
                </c:pt>
                <c:pt idx="607">
                  <c:v>115.24291193243383</c:v>
                </c:pt>
                <c:pt idx="608">
                  <c:v>115.68632119551737</c:v>
                </c:pt>
                <c:pt idx="609">
                  <c:v>116.13918672516299</c:v>
                </c:pt>
                <c:pt idx="610">
                  <c:v>116.59373377832109</c:v>
                </c:pt>
                <c:pt idx="611">
                  <c:v>117.04600700288469</c:v>
                </c:pt>
                <c:pt idx="612">
                  <c:v>117.49417154228685</c:v>
                </c:pt>
                <c:pt idx="613">
                  <c:v>117.93138729087917</c:v>
                </c:pt>
                <c:pt idx="614">
                  <c:v>118.34152081890817</c:v>
                </c:pt>
                <c:pt idx="615">
                  <c:v>118.72102325048195</c:v>
                </c:pt>
                <c:pt idx="616">
                  <c:v>119.08276713177197</c:v>
                </c:pt>
                <c:pt idx="617">
                  <c:v>119.43583499814272</c:v>
                </c:pt>
                <c:pt idx="618">
                  <c:v>119.78650501558799</c:v>
                </c:pt>
                <c:pt idx="619">
                  <c:v>120.12961093665666</c:v>
                </c:pt>
                <c:pt idx="620">
                  <c:v>120.46103073797212</c:v>
                </c:pt>
                <c:pt idx="621">
                  <c:v>120.77973897906982</c:v>
                </c:pt>
                <c:pt idx="622">
                  <c:v>121.08606260965369</c:v>
                </c:pt>
                <c:pt idx="623">
                  <c:v>121.38330038129025</c:v>
                </c:pt>
                <c:pt idx="624">
                  <c:v>121.67222885592778</c:v>
                </c:pt>
                <c:pt idx="625">
                  <c:v>121.94576272002193</c:v>
                </c:pt>
                <c:pt idx="626">
                  <c:v>122.41050128117621</c:v>
                </c:pt>
                <c:pt idx="627">
                  <c:v>122.58317475550902</c:v>
                </c:pt>
                <c:pt idx="628">
                  <c:v>122.70725588367897</c:v>
                </c:pt>
                <c:pt idx="629">
                  <c:v>122.79222096354249</c:v>
                </c:pt>
                <c:pt idx="630">
                  <c:v>122.86157831647824</c:v>
                </c:pt>
                <c:pt idx="631">
                  <c:v>122.93834600678318</c:v>
                </c:pt>
                <c:pt idx="632">
                  <c:v>123.03167077925774</c:v>
                </c:pt>
                <c:pt idx="633">
                  <c:v>123.14235761210671</c:v>
                </c:pt>
                <c:pt idx="634">
                  <c:v>123.26417881334804</c:v>
                </c:pt>
                <c:pt idx="635">
                  <c:v>123.38832090714351</c:v>
                </c:pt>
                <c:pt idx="636">
                  <c:v>123.50776198512338</c:v>
                </c:pt>
                <c:pt idx="637">
                  <c:v>123.62005998367313</c:v>
                </c:pt>
                <c:pt idx="638">
                  <c:v>123.7251364400958</c:v>
                </c:pt>
                <c:pt idx="639">
                  <c:v>123.81856618731805</c:v>
                </c:pt>
                <c:pt idx="640">
                  <c:v>123.89855156995316</c:v>
                </c:pt>
                <c:pt idx="641">
                  <c:v>123.9704415706488</c:v>
                </c:pt>
                <c:pt idx="642">
                  <c:v>124.03666228196226</c:v>
                </c:pt>
                <c:pt idx="643">
                  <c:v>124.09755025192115</c:v>
                </c:pt>
                <c:pt idx="644">
                  <c:v>124.15422701446288</c:v>
                </c:pt>
                <c:pt idx="645">
                  <c:v>124.20944363369631</c:v>
                </c:pt>
                <c:pt idx="646">
                  <c:v>124.26356360553967</c:v>
                </c:pt>
                <c:pt idx="647">
                  <c:v>124.31704008965103</c:v>
                </c:pt>
                <c:pt idx="648">
                  <c:v>124.37168681279334</c:v>
                </c:pt>
                <c:pt idx="649">
                  <c:v>124.4349935807022</c:v>
                </c:pt>
                <c:pt idx="650">
                  <c:v>124.51076788967048</c:v>
                </c:pt>
                <c:pt idx="651">
                  <c:v>124.59584375365604</c:v>
                </c:pt>
                <c:pt idx="652">
                  <c:v>124.68272510143572</c:v>
                </c:pt>
                <c:pt idx="653">
                  <c:v>124.76277212370506</c:v>
                </c:pt>
                <c:pt idx="654">
                  <c:v>124.82731337140147</c:v>
                </c:pt>
                <c:pt idx="655">
                  <c:v>124.86625598767276</c:v>
                </c:pt>
                <c:pt idx="656">
                  <c:v>124.87368163554822</c:v>
                </c:pt>
                <c:pt idx="657">
                  <c:v>124.84887614073614</c:v>
                </c:pt>
                <c:pt idx="658">
                  <c:v>124.7893846823408</c:v>
                </c:pt>
                <c:pt idx="659">
                  <c:v>124.69734633390766</c:v>
                </c:pt>
                <c:pt idx="660">
                  <c:v>124.57699265689375</c:v>
                </c:pt>
                <c:pt idx="661">
                  <c:v>124.43265931381289</c:v>
                </c:pt>
                <c:pt idx="662">
                  <c:v>124.2699445399666</c:v>
                </c:pt>
                <c:pt idx="663">
                  <c:v>124.0933137372426</c:v>
                </c:pt>
                <c:pt idx="664">
                  <c:v>123.90946346674674</c:v>
                </c:pt>
                <c:pt idx="665">
                  <c:v>123.72706961307965</c:v>
                </c:pt>
                <c:pt idx="666">
                  <c:v>123.54666208856699</c:v>
                </c:pt>
                <c:pt idx="667">
                  <c:v>123.36660614794911</c:v>
                </c:pt>
                <c:pt idx="668">
                  <c:v>123.19723668776639</c:v>
                </c:pt>
                <c:pt idx="669">
                  <c:v>123.05473619477554</c:v>
                </c:pt>
                <c:pt idx="670">
                  <c:v>122.95181185401121</c:v>
                </c:pt>
                <c:pt idx="671">
                  <c:v>122.8924093674464</c:v>
                </c:pt>
                <c:pt idx="672">
                  <c:v>122.87840646273018</c:v>
                </c:pt>
                <c:pt idx="673">
                  <c:v>122.90273370440737</c:v>
                </c:pt>
                <c:pt idx="674">
                  <c:v>122.95627520428012</c:v>
                </c:pt>
                <c:pt idx="675">
                  <c:v>123.0368104062443</c:v>
                </c:pt>
                <c:pt idx="676">
                  <c:v>123.14597843461603</c:v>
                </c:pt>
                <c:pt idx="677">
                  <c:v>123.28740718615828</c:v>
                </c:pt>
                <c:pt idx="678">
                  <c:v>123.67964927505788</c:v>
                </c:pt>
                <c:pt idx="679">
                  <c:v>123.92679594731636</c:v>
                </c:pt>
                <c:pt idx="680">
                  <c:v>124.20049403746982</c:v>
                </c:pt>
                <c:pt idx="681">
                  <c:v>124.49312100372194</c:v>
                </c:pt>
                <c:pt idx="682">
                  <c:v>124.7946074757615</c:v>
                </c:pt>
                <c:pt idx="683">
                  <c:v>125.09351218730755</c:v>
                </c:pt>
                <c:pt idx="684">
                  <c:v>125.37290873016771</c:v>
                </c:pt>
                <c:pt idx="685">
                  <c:v>125.61673498852666</c:v>
                </c:pt>
                <c:pt idx="686">
                  <c:v>125.81404897401261</c:v>
                </c:pt>
                <c:pt idx="687">
                  <c:v>125.96349662242079</c:v>
                </c:pt>
                <c:pt idx="688">
                  <c:v>126.06850887581804</c:v>
                </c:pt>
                <c:pt idx="689">
                  <c:v>126.12825196690203</c:v>
                </c:pt>
                <c:pt idx="690">
                  <c:v>126.1411309870671</c:v>
                </c:pt>
                <c:pt idx="691">
                  <c:v>126.10698415926554</c:v>
                </c:pt>
                <c:pt idx="692">
                  <c:v>126.03331822123027</c:v>
                </c:pt>
                <c:pt idx="693">
                  <c:v>125.92870419970872</c:v>
                </c:pt>
                <c:pt idx="694">
                  <c:v>125.79351900094633</c:v>
                </c:pt>
                <c:pt idx="695">
                  <c:v>125.62930964326145</c:v>
                </c:pt>
                <c:pt idx="696">
                  <c:v>125.44597877716575</c:v>
                </c:pt>
                <c:pt idx="697">
                  <c:v>125.25228299884246</c:v>
                </c:pt>
                <c:pt idx="698">
                  <c:v>125.05294952492679</c:v>
                </c:pt>
                <c:pt idx="699">
                  <c:v>124.85216279699284</c:v>
                </c:pt>
                <c:pt idx="700">
                  <c:v>124.64894449052275</c:v>
                </c:pt>
                <c:pt idx="701">
                  <c:v>124.44093193626389</c:v>
                </c:pt>
                <c:pt idx="702">
                  <c:v>124.22604016519676</c:v>
                </c:pt>
                <c:pt idx="703">
                  <c:v>124.01024956484986</c:v>
                </c:pt>
                <c:pt idx="704">
                  <c:v>123.80134640370817</c:v>
                </c:pt>
                <c:pt idx="705">
                  <c:v>123.60888327571647</c:v>
                </c:pt>
                <c:pt idx="706">
                  <c:v>123.43831028487931</c:v>
                </c:pt>
                <c:pt idx="707">
                  <c:v>123.28679375565011</c:v>
                </c:pt>
                <c:pt idx="708">
                  <c:v>123.14918325976183</c:v>
                </c:pt>
                <c:pt idx="709">
                  <c:v>123.01893204820172</c:v>
                </c:pt>
                <c:pt idx="710">
                  <c:v>122.8926834523844</c:v>
                </c:pt>
                <c:pt idx="711">
                  <c:v>122.76755342170176</c:v>
                </c:pt>
                <c:pt idx="712">
                  <c:v>122.64320765668799</c:v>
                </c:pt>
                <c:pt idx="713">
                  <c:v>122.5200434351605</c:v>
                </c:pt>
                <c:pt idx="714">
                  <c:v>122.39859844899041</c:v>
                </c:pt>
                <c:pt idx="715">
                  <c:v>122.27988030135919</c:v>
                </c:pt>
                <c:pt idx="716">
                  <c:v>122.1652338909643</c:v>
                </c:pt>
                <c:pt idx="717">
                  <c:v>122.06596472238422</c:v>
                </c:pt>
                <c:pt idx="718">
                  <c:v>122.00116122882973</c:v>
                </c:pt>
                <c:pt idx="719">
                  <c:v>121.99264682971685</c:v>
                </c:pt>
                <c:pt idx="720">
                  <c:v>122.05604057612938</c:v>
                </c:pt>
                <c:pt idx="721">
                  <c:v>122.19594569836241</c:v>
                </c:pt>
                <c:pt idx="722">
                  <c:v>122.40370248130206</c:v>
                </c:pt>
                <c:pt idx="723">
                  <c:v>122.65772189505937</c:v>
                </c:pt>
                <c:pt idx="724">
                  <c:v>122.93394033890664</c:v>
                </c:pt>
                <c:pt idx="725">
                  <c:v>123.21228992732951</c:v>
                </c:pt>
                <c:pt idx="726">
                  <c:v>123.47860939718218</c:v>
                </c:pt>
                <c:pt idx="727">
                  <c:v>123.7334738238967</c:v>
                </c:pt>
                <c:pt idx="728">
                  <c:v>123.98450996354819</c:v>
                </c:pt>
                <c:pt idx="729">
                  <c:v>124.24057110128201</c:v>
                </c:pt>
                <c:pt idx="730">
                  <c:v>124.7992712168533</c:v>
                </c:pt>
                <c:pt idx="731">
                  <c:v>125.10737768498834</c:v>
                </c:pt>
                <c:pt idx="732">
                  <c:v>125.43120400289868</c:v>
                </c:pt>
                <c:pt idx="733">
                  <c:v>125.7631225093472</c:v>
                </c:pt>
                <c:pt idx="734">
                  <c:v>126.08354795391263</c:v>
                </c:pt>
                <c:pt idx="735">
                  <c:v>126.35560491284561</c:v>
                </c:pt>
                <c:pt idx="736">
                  <c:v>126.52545859052371</c:v>
                </c:pt>
                <c:pt idx="737">
                  <c:v>126.52310561471634</c:v>
                </c:pt>
                <c:pt idx="738">
                  <c:v>126.13941844818395</c:v>
                </c:pt>
                <c:pt idx="739">
                  <c:v>124.59980262445826</c:v>
                </c:pt>
                <c:pt idx="740">
                  <c:v>121.3351970120294</c:v>
                </c:pt>
                <c:pt idx="741">
                  <c:v>117.55757957766303</c:v>
                </c:pt>
                <c:pt idx="742">
                  <c:v>114.5292673842923</c:v>
                </c:pt>
                <c:pt idx="743">
                  <c:v>112.24973962426886</c:v>
                </c:pt>
                <c:pt idx="744">
                  <c:v>110.41793470332431</c:v>
                </c:pt>
                <c:pt idx="745">
                  <c:v>108.81869275312002</c:v>
                </c:pt>
                <c:pt idx="746">
                  <c:v>107.32592230793534</c:v>
                </c:pt>
                <c:pt idx="747">
                  <c:v>105.89895145187572</c:v>
                </c:pt>
                <c:pt idx="748">
                  <c:v>104.48437706332763</c:v>
                </c:pt>
                <c:pt idx="749">
                  <c:v>102.98593954490735</c:v>
                </c:pt>
                <c:pt idx="750">
                  <c:v>101.18317093332294</c:v>
                </c:pt>
                <c:pt idx="751">
                  <c:v>98.672502168099413</c:v>
                </c:pt>
                <c:pt idx="752">
                  <c:v>95.014485424944965</c:v>
                </c:pt>
                <c:pt idx="753">
                  <c:v>90.628805078264236</c:v>
                </c:pt>
                <c:pt idx="754">
                  <c:v>87.608518012825456</c:v>
                </c:pt>
                <c:pt idx="755">
                  <c:v>87.369241649637061</c:v>
                </c:pt>
                <c:pt idx="756">
                  <c:v>88.7759811507417</c:v>
                </c:pt>
                <c:pt idx="757">
                  <c:v>90.491316349954559</c:v>
                </c:pt>
                <c:pt idx="758">
                  <c:v>92.138444338067586</c:v>
                </c:pt>
                <c:pt idx="759">
                  <c:v>93.711778081624388</c:v>
                </c:pt>
                <c:pt idx="760">
                  <c:v>95.237575277932905</c:v>
                </c:pt>
                <c:pt idx="761">
                  <c:v>96.723095575401132</c:v>
                </c:pt>
                <c:pt idx="762">
                  <c:v>98.168279189646086</c:v>
                </c:pt>
                <c:pt idx="763">
                  <c:v>99.569958846594247</c:v>
                </c:pt>
                <c:pt idx="764">
                  <c:v>100.92237600923026</c:v>
                </c:pt>
                <c:pt idx="765">
                  <c:v>102.21935070578547</c:v>
                </c:pt>
                <c:pt idx="766">
                  <c:v>103.45654459119937</c:v>
                </c:pt>
                <c:pt idx="767">
                  <c:v>104.63344147574614</c:v>
                </c:pt>
                <c:pt idx="768">
                  <c:v>105.74375284187754</c:v>
                </c:pt>
                <c:pt idx="769">
                  <c:v>106.77616184215219</c:v>
                </c:pt>
                <c:pt idx="770">
                  <c:v>107.71595103486085</c:v>
                </c:pt>
                <c:pt idx="771">
                  <c:v>108.55434166606707</c:v>
                </c:pt>
                <c:pt idx="772">
                  <c:v>109.30294301592029</c:v>
                </c:pt>
                <c:pt idx="773">
                  <c:v>109.99356658731479</c:v>
                </c:pt>
                <c:pt idx="774">
                  <c:v>110.66607387856729</c:v>
                </c:pt>
                <c:pt idx="775">
                  <c:v>111.34657641593468</c:v>
                </c:pt>
                <c:pt idx="776">
                  <c:v>112.04229394534391</c:v>
                </c:pt>
                <c:pt idx="777">
                  <c:v>112.75119456820573</c:v>
                </c:pt>
                <c:pt idx="778">
                  <c:v>113.46456903882778</c:v>
                </c:pt>
                <c:pt idx="779">
                  <c:v>114.17073280020516</c:v>
                </c:pt>
                <c:pt idx="780">
                  <c:v>114.86056733151717</c:v>
                </c:pt>
                <c:pt idx="781">
                  <c:v>115.53034602988805</c:v>
                </c:pt>
                <c:pt idx="782">
                  <c:v>116.84392775485864</c:v>
                </c:pt>
                <c:pt idx="783">
                  <c:v>117.54457190037495</c:v>
                </c:pt>
                <c:pt idx="784">
                  <c:v>118.37458104479757</c:v>
                </c:pt>
                <c:pt idx="785">
                  <c:v>119.44699768323019</c:v>
                </c:pt>
                <c:pt idx="786">
                  <c:v>120.77855833482126</c:v>
                </c:pt>
                <c:pt idx="787">
                  <c:v>122.2473471906011</c:v>
                </c:pt>
                <c:pt idx="788">
                  <c:v>123.72606738498813</c:v>
                </c:pt>
                <c:pt idx="789">
                  <c:v>125.18596913668974</c:v>
                </c:pt>
                <c:pt idx="790">
                  <c:v>126.64054249497765</c:v>
                </c:pt>
                <c:pt idx="791">
                  <c:v>128.09990619057066</c:v>
                </c:pt>
                <c:pt idx="792">
                  <c:v>129.5745363181737</c:v>
                </c:pt>
                <c:pt idx="793">
                  <c:v>131.05990061659861</c:v>
                </c:pt>
                <c:pt idx="794">
                  <c:v>132.55868446492354</c:v>
                </c:pt>
                <c:pt idx="795">
                  <c:v>134.07676264551819</c:v>
                </c:pt>
                <c:pt idx="796">
                  <c:v>135.59593090563953</c:v>
                </c:pt>
                <c:pt idx="797">
                  <c:v>137.09869135939067</c:v>
                </c:pt>
                <c:pt idx="798">
                  <c:v>138.58787243451928</c:v>
                </c:pt>
                <c:pt idx="799">
                  <c:v>140.06440134318495</c:v>
                </c:pt>
                <c:pt idx="800">
                  <c:v>141.51606713324267</c:v>
                </c:pt>
                <c:pt idx="801">
                  <c:v>142.88509361951691</c:v>
                </c:pt>
                <c:pt idx="802">
                  <c:v>144.05740807268845</c:v>
                </c:pt>
                <c:pt idx="803">
                  <c:v>144.96066290075817</c:v>
                </c:pt>
                <c:pt idx="804">
                  <c:v>145.66822950697343</c:v>
                </c:pt>
                <c:pt idx="805">
                  <c:v>146.30501296958829</c:v>
                </c:pt>
                <c:pt idx="806">
                  <c:v>146.92876245131362</c:v>
                </c:pt>
                <c:pt idx="807">
                  <c:v>147.5557969512889</c:v>
                </c:pt>
                <c:pt idx="808">
                  <c:v>148.19574295799242</c:v>
                </c:pt>
                <c:pt idx="809">
                  <c:v>148.84565414822231</c:v>
                </c:pt>
                <c:pt idx="810">
                  <c:v>149.49787867986157</c:v>
                </c:pt>
                <c:pt idx="811">
                  <c:v>150.14747710847087</c:v>
                </c:pt>
                <c:pt idx="812">
                  <c:v>150.77926473259674</c:v>
                </c:pt>
                <c:pt idx="813">
                  <c:v>151.40565960727815</c:v>
                </c:pt>
                <c:pt idx="814">
                  <c:v>152.04447372672715</c:v>
                </c:pt>
                <c:pt idx="815">
                  <c:v>152.68700253869969</c:v>
                </c:pt>
                <c:pt idx="816">
                  <c:v>153.3309020181415</c:v>
                </c:pt>
                <c:pt idx="817">
                  <c:v>153.97752730147823</c:v>
                </c:pt>
                <c:pt idx="818">
                  <c:v>154.62891660222621</c:v>
                </c:pt>
                <c:pt idx="819">
                  <c:v>155.28608321418574</c:v>
                </c:pt>
                <c:pt idx="820">
                  <c:v>155.94995290787301</c:v>
                </c:pt>
                <c:pt idx="821">
                  <c:v>156.62088139690627</c:v>
                </c:pt>
                <c:pt idx="822">
                  <c:v>157.29912884527221</c:v>
                </c:pt>
                <c:pt idx="823">
                  <c:v>157.98530653083674</c:v>
                </c:pt>
                <c:pt idx="824">
                  <c:v>158.67980887153993</c:v>
                </c:pt>
                <c:pt idx="825">
                  <c:v>159.38259029661194</c:v>
                </c:pt>
                <c:pt idx="826">
                  <c:v>160.09356120716248</c:v>
                </c:pt>
                <c:pt idx="827">
                  <c:v>160.81246605099341</c:v>
                </c:pt>
                <c:pt idx="828">
                  <c:v>161.53860342665348</c:v>
                </c:pt>
                <c:pt idx="829">
                  <c:v>162.27167110705534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21-412A-9271-6E3F3CD73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432095"/>
        <c:axId val="1467584687"/>
      </c:lineChart>
      <c:dateAx>
        <c:axId val="14674320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584687"/>
        <c:crosses val="autoZero"/>
        <c:auto val="1"/>
        <c:lblOffset val="100"/>
        <c:baseTimeUnit val="days"/>
        <c:majorUnit val="11"/>
        <c:majorTimeUnit val="months"/>
        <c:minorUnit val="1"/>
        <c:minorTimeUnit val="days"/>
      </c:dateAx>
      <c:valAx>
        <c:axId val="1467584687"/>
        <c:scaling>
          <c:orientation val="minMax"/>
          <c:max val="180"/>
          <c:min val="20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432095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46448755949303"/>
          <c:y val="0.59014118333247556"/>
          <c:w val="0.36279602823369705"/>
          <c:h val="0.18407245358376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Sheet1!$B$3:$B$624</c:f>
              <c:numCache>
                <c:formatCode>mmm\-yy</c:formatCode>
                <c:ptCount val="622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</c:numCache>
            </c:numRef>
          </c:cat>
          <c:val>
            <c:numRef>
              <c:f>Sheet1!$C$3:$C$624</c:f>
              <c:numCache>
                <c:formatCode>0</c:formatCode>
                <c:ptCount val="622"/>
                <c:pt idx="0">
                  <c:v>2365.5135674426701</c:v>
                </c:pt>
                <c:pt idx="1">
                  <c:v>2632.40877331604</c:v>
                </c:pt>
                <c:pt idx="2">
                  <c:v>2367.7917264623302</c:v>
                </c:pt>
                <c:pt idx="3">
                  <c:v>3099.3473981350899</c:v>
                </c:pt>
                <c:pt idx="4">
                  <c:v>2993.82963179837</c:v>
                </c:pt>
                <c:pt idx="5">
                  <c:v>3145.21296071906</c:v>
                </c:pt>
                <c:pt idx="6">
                  <c:v>3306.9417625586202</c:v>
                </c:pt>
                <c:pt idx="7">
                  <c:v>3265.2388892490198</c:v>
                </c:pt>
                <c:pt idx="8">
                  <c:v>3544.1555823686899</c:v>
                </c:pt>
                <c:pt idx="9">
                  <c:v>3391.3441259398901</c:v>
                </c:pt>
                <c:pt idx="10">
                  <c:v>3245.28065213735</c:v>
                </c:pt>
                <c:pt idx="11">
                  <c:v>4309.0435898255801</c:v>
                </c:pt>
                <c:pt idx="12">
                  <c:v>3872.6346362128202</c:v>
                </c:pt>
                <c:pt idx="13">
                  <c:v>3919.4604845225699</c:v>
                </c:pt>
                <c:pt idx="14">
                  <c:v>4099.7442275829999</c:v>
                </c:pt>
                <c:pt idx="15">
                  <c:v>4191.0761776151103</c:v>
                </c:pt>
                <c:pt idx="16">
                  <c:v>4123.8097401865998</c:v>
                </c:pt>
                <c:pt idx="17">
                  <c:v>4610.3917254370699</c:v>
                </c:pt>
                <c:pt idx="18">
                  <c:v>4679.1523313067</c:v>
                </c:pt>
                <c:pt idx="19">
                  <c:v>4457.5916655364699</c:v>
                </c:pt>
                <c:pt idx="20">
                  <c:v>4788.4075116719596</c:v>
                </c:pt>
                <c:pt idx="21">
                  <c:v>4395.9038527305402</c:v>
                </c:pt>
                <c:pt idx="22">
                  <c:v>5212.8174386375204</c:v>
                </c:pt>
                <c:pt idx="23">
                  <c:v>5005.4607848243304</c:v>
                </c:pt>
                <c:pt idx="24">
                  <c:v>4988.8662255915997</c:v>
                </c:pt>
                <c:pt idx="25">
                  <c:v>4712.7487552514704</c:v>
                </c:pt>
                <c:pt idx="26">
                  <c:v>5187.8746014604503</c:v>
                </c:pt>
                <c:pt idx="27">
                  <c:v>4269.8103920925396</c:v>
                </c:pt>
                <c:pt idx="28">
                  <c:v>4230.7554173139497</c:v>
                </c:pt>
                <c:pt idx="29">
                  <c:v>4554.17820990379</c:v>
                </c:pt>
                <c:pt idx="30">
                  <c:v>3900.59488411339</c:v>
                </c:pt>
                <c:pt idx="31">
                  <c:v>4797.9455319188</c:v>
                </c:pt>
                <c:pt idx="32">
                  <c:v>4475.9895815454202</c:v>
                </c:pt>
                <c:pt idx="33">
                  <c:v>5040.2328141079797</c:v>
                </c:pt>
                <c:pt idx="34">
                  <c:v>4505.7457767511596</c:v>
                </c:pt>
                <c:pt idx="35">
                  <c:v>3878.8628245884302</c:v>
                </c:pt>
                <c:pt idx="36">
                  <c:v>4547.3050760812603</c:v>
                </c:pt>
                <c:pt idx="37">
                  <c:v>4135.2073926417997</c:v>
                </c:pt>
                <c:pt idx="38">
                  <c:v>4051.5686899143998</c:v>
                </c:pt>
                <c:pt idx="39">
                  <c:v>3770.3903283780701</c:v>
                </c:pt>
                <c:pt idx="40">
                  <c:v>4024.0201110469002</c:v>
                </c:pt>
                <c:pt idx="41">
                  <c:v>3468.2629877028999</c:v>
                </c:pt>
                <c:pt idx="42">
                  <c:v>3186.0380903637802</c:v>
                </c:pt>
                <c:pt idx="43">
                  <c:v>3295.2197251232501</c:v>
                </c:pt>
                <c:pt idx="44">
                  <c:v>2264.8248773831501</c:v>
                </c:pt>
                <c:pt idx="45">
                  <c:v>2715.4509493185501</c:v>
                </c:pt>
                <c:pt idx="46">
                  <c:v>2923.4606601168098</c:v>
                </c:pt>
                <c:pt idx="47">
                  <c:v>2526.2689873063</c:v>
                </c:pt>
                <c:pt idx="48">
                  <c:v>2671.5103155555398</c:v>
                </c:pt>
                <c:pt idx="49">
                  <c:v>3124.3708935056402</c:v>
                </c:pt>
                <c:pt idx="50">
                  <c:v>3105.2220378335801</c:v>
                </c:pt>
                <c:pt idx="51">
                  <c:v>3280.6097279063902</c:v>
                </c:pt>
                <c:pt idx="52">
                  <c:v>3087.4964799726299</c:v>
                </c:pt>
                <c:pt idx="53">
                  <c:v>2826.32602256264</c:v>
                </c:pt>
                <c:pt idx="54">
                  <c:v>2978.16754781088</c:v>
                </c:pt>
                <c:pt idx="55">
                  <c:v>2563.2141839668898</c:v>
                </c:pt>
                <c:pt idx="56">
                  <c:v>2065.3787887563299</c:v>
                </c:pt>
                <c:pt idx="57">
                  <c:v>2600.1493792442402</c:v>
                </c:pt>
                <c:pt idx="58">
                  <c:v>2449.7849098413999</c:v>
                </c:pt>
                <c:pt idx="59">
                  <c:v>2614.8005765794701</c:v>
                </c:pt>
                <c:pt idx="60">
                  <c:v>2432.5953241985098</c:v>
                </c:pt>
                <c:pt idx="61">
                  <c:v>2210.42650838598</c:v>
                </c:pt>
                <c:pt idx="62">
                  <c:v>2460.0126772972499</c:v>
                </c:pt>
                <c:pt idx="63">
                  <c:v>3311.4344472032899</c:v>
                </c:pt>
                <c:pt idx="64">
                  <c:v>3313.4125853246501</c:v>
                </c:pt>
                <c:pt idx="65">
                  <c:v>3286.3624493002999</c:v>
                </c:pt>
                <c:pt idx="66">
                  <c:v>3579.5865185512398</c:v>
                </c:pt>
                <c:pt idx="67">
                  <c:v>3471.9554095983499</c:v>
                </c:pt>
                <c:pt idx="68">
                  <c:v>3498.46584116551</c:v>
                </c:pt>
                <c:pt idx="69">
                  <c:v>3950.5804192642099</c:v>
                </c:pt>
                <c:pt idx="70">
                  <c:v>3901.8647977067599</c:v>
                </c:pt>
                <c:pt idx="71">
                  <c:v>4084.7654407709001</c:v>
                </c:pt>
                <c:pt idx="72">
                  <c:v>4567.1737645742296</c:v>
                </c:pt>
                <c:pt idx="73">
                  <c:v>4684.2060004751302</c:v>
                </c:pt>
                <c:pt idx="74">
                  <c:v>4274.1120584544497</c:v>
                </c:pt>
                <c:pt idx="75">
                  <c:v>4198.6062530835798</c:v>
                </c:pt>
                <c:pt idx="76">
                  <c:v>3752.2711424516101</c:v>
                </c:pt>
                <c:pt idx="77">
                  <c:v>4335.7649691397</c:v>
                </c:pt>
                <c:pt idx="78">
                  <c:v>4205.8607040667102</c:v>
                </c:pt>
                <c:pt idx="79">
                  <c:v>4346.4260189323904</c:v>
                </c:pt>
                <c:pt idx="80">
                  <c:v>4827.0852802900199</c:v>
                </c:pt>
                <c:pt idx="81">
                  <c:v>4691.1942701510698</c:v>
                </c:pt>
                <c:pt idx="82">
                  <c:v>4622.1991836290499</c:v>
                </c:pt>
                <c:pt idx="83">
                  <c:v>4956.6135700187297</c:v>
                </c:pt>
                <c:pt idx="84">
                  <c:v>5120.2086910942598</c:v>
                </c:pt>
                <c:pt idx="85">
                  <c:v>5372.4685952415903</c:v>
                </c:pt>
                <c:pt idx="86">
                  <c:v>5869.5303601160003</c:v>
                </c:pt>
                <c:pt idx="87">
                  <c:v>5434.4838073894398</c:v>
                </c:pt>
                <c:pt idx="88">
                  <c:v>5645.9485333370403</c:v>
                </c:pt>
                <c:pt idx="89">
                  <c:v>5972.04384887994</c:v>
                </c:pt>
                <c:pt idx="90">
                  <c:v>5847.4081370619497</c:v>
                </c:pt>
                <c:pt idx="91">
                  <c:v>5965.88456516727</c:v>
                </c:pt>
                <c:pt idx="92">
                  <c:v>5924.1035492255796</c:v>
                </c:pt>
                <c:pt idx="93">
                  <c:v>5544.11625131047</c:v>
                </c:pt>
                <c:pt idx="94">
                  <c:v>6638.0934148287697</c:v>
                </c:pt>
                <c:pt idx="95">
                  <c:v>7012.9362785487101</c:v>
                </c:pt>
                <c:pt idx="96">
                  <c:v>6075.8005631914803</c:v>
                </c:pt>
                <c:pt idx="97">
                  <c:v>5210.9766069036204</c:v>
                </c:pt>
                <c:pt idx="98">
                  <c:v>6776.5483991115798</c:v>
                </c:pt>
                <c:pt idx="99">
                  <c:v>5742.2037850442302</c:v>
                </c:pt>
                <c:pt idx="100">
                  <c:v>5882.3524705724703</c:v>
                </c:pt>
                <c:pt idx="101">
                  <c:v>5265.0374321298405</c:v>
                </c:pt>
                <c:pt idx="102">
                  <c:v>4935.7577441313697</c:v>
                </c:pt>
                <c:pt idx="103">
                  <c:v>5350.7453368075103</c:v>
                </c:pt>
                <c:pt idx="104">
                  <c:v>5199.5767090017598</c:v>
                </c:pt>
                <c:pt idx="105">
                  <c:v>5525.4461957199201</c:v>
                </c:pt>
                <c:pt idx="106">
                  <c:v>5670.6928932403598</c:v>
                </c:pt>
                <c:pt idx="107">
                  <c:v>5865.0829911908404</c:v>
                </c:pt>
                <c:pt idx="108">
                  <c:v>4295.1465362114996</c:v>
                </c:pt>
                <c:pt idx="109">
                  <c:v>4655.8178453649998</c:v>
                </c:pt>
                <c:pt idx="110">
                  <c:v>4843.5632346183602</c:v>
                </c:pt>
                <c:pt idx="111">
                  <c:v>6193.3247487997196</c:v>
                </c:pt>
                <c:pt idx="112">
                  <c:v>6640.1285476863504</c:v>
                </c:pt>
                <c:pt idx="113">
                  <c:v>6217.3583887669502</c:v>
                </c:pt>
                <c:pt idx="114">
                  <c:v>6366.4797674377696</c:v>
                </c:pt>
                <c:pt idx="115">
                  <c:v>7375.9154754104402</c:v>
                </c:pt>
                <c:pt idx="116">
                  <c:v>6365.9828375235702</c:v>
                </c:pt>
                <c:pt idx="117">
                  <c:v>7195.8849021699098</c:v>
                </c:pt>
                <c:pt idx="118">
                  <c:v>5645.7986920298899</c:v>
                </c:pt>
                <c:pt idx="119">
                  <c:v>4868.8667408541396</c:v>
                </c:pt>
                <c:pt idx="120">
                  <c:v>5667.8427007556802</c:v>
                </c:pt>
                <c:pt idx="121">
                  <c:v>5808.7274375349898</c:v>
                </c:pt>
                <c:pt idx="122">
                  <c:v>4251.4948260925903</c:v>
                </c:pt>
                <c:pt idx="123">
                  <c:v>3329.2076527965501</c:v>
                </c:pt>
                <c:pt idx="124">
                  <c:v>3908.8940919984402</c:v>
                </c:pt>
                <c:pt idx="125">
                  <c:v>5883.9087414825499</c:v>
                </c:pt>
                <c:pt idx="126">
                  <c:v>6908.5073332058801</c:v>
                </c:pt>
                <c:pt idx="127">
                  <c:v>6267.5495516821702</c:v>
                </c:pt>
                <c:pt idx="128">
                  <c:v>7219.9859647547401</c:v>
                </c:pt>
                <c:pt idx="129">
                  <c:v>6860.9860147733598</c:v>
                </c:pt>
                <c:pt idx="130">
                  <c:v>6072.0327811286897</c:v>
                </c:pt>
                <c:pt idx="131">
                  <c:v>5463.1482799811301</c:v>
                </c:pt>
                <c:pt idx="132">
                  <c:v>5874.2128235635601</c:v>
                </c:pt>
                <c:pt idx="133">
                  <c:v>6393.1918662960798</c:v>
                </c:pt>
                <c:pt idx="134">
                  <c:v>6390.4028852500296</c:v>
                </c:pt>
                <c:pt idx="135">
                  <c:v>6608.6332079473304</c:v>
                </c:pt>
                <c:pt idx="136">
                  <c:v>5593.0252046198502</c:v>
                </c:pt>
                <c:pt idx="137">
                  <c:v>4894.5646490169302</c:v>
                </c:pt>
                <c:pt idx="138">
                  <c:v>5444.0121136645703</c:v>
                </c:pt>
                <c:pt idx="139">
                  <c:v>4589.0460386764798</c:v>
                </c:pt>
                <c:pt idx="140">
                  <c:v>4693.2160461843296</c:v>
                </c:pt>
                <c:pt idx="141">
                  <c:v>3714.24635807596</c:v>
                </c:pt>
                <c:pt idx="142">
                  <c:v>4359.1400483284997</c:v>
                </c:pt>
                <c:pt idx="143">
                  <c:v>6195.6932685615202</c:v>
                </c:pt>
                <c:pt idx="144">
                  <c:v>5865.7955671423497</c:v>
                </c:pt>
                <c:pt idx="145">
                  <c:v>5684.5711375152796</c:v>
                </c:pt>
                <c:pt idx="146">
                  <c:v>5753.8119881602897</c:v>
                </c:pt>
                <c:pt idx="147">
                  <c:v>5310.9567593127904</c:v>
                </c:pt>
                <c:pt idx="148">
                  <c:v>5587.9026084014404</c:v>
                </c:pt>
                <c:pt idx="149">
                  <c:v>6215.7239187950199</c:v>
                </c:pt>
                <c:pt idx="150">
                  <c:v>5901.04431196937</c:v>
                </c:pt>
                <c:pt idx="151">
                  <c:v>6178.6246475866801</c:v>
                </c:pt>
                <c:pt idx="152">
                  <c:v>7167.2063273765598</c:v>
                </c:pt>
                <c:pt idx="153">
                  <c:v>7361.6012157369996</c:v>
                </c:pt>
                <c:pt idx="154">
                  <c:v>9453.1550154738998</c:v>
                </c:pt>
                <c:pt idx="155">
                  <c:v>9092.5118707840302</c:v>
                </c:pt>
                <c:pt idx="156">
                  <c:v>8485.1730055111402</c:v>
                </c:pt>
                <c:pt idx="157">
                  <c:v>7879.4490411365896</c:v>
                </c:pt>
                <c:pt idx="158">
                  <c:v>9116.4609037251503</c:v>
                </c:pt>
                <c:pt idx="159">
                  <c:v>8146.5045084447302</c:v>
                </c:pt>
                <c:pt idx="160">
                  <c:v>8661.1122245991501</c:v>
                </c:pt>
                <c:pt idx="161">
                  <c:v>9536.9627923234402</c:v>
                </c:pt>
                <c:pt idx="162">
                  <c:v>7847.7055660894603</c:v>
                </c:pt>
                <c:pt idx="163">
                  <c:v>8228.4214959780002</c:v>
                </c:pt>
                <c:pt idx="164">
                  <c:v>7438.3996519802904</c:v>
                </c:pt>
                <c:pt idx="165">
                  <c:v>8173.1178044905</c:v>
                </c:pt>
                <c:pt idx="166">
                  <c:v>8713.6646156759398</c:v>
                </c:pt>
                <c:pt idx="167">
                  <c:v>8136.7802655184996</c:v>
                </c:pt>
                <c:pt idx="168">
                  <c:v>8019.6580249316003</c:v>
                </c:pt>
                <c:pt idx="169">
                  <c:v>8199.8951401478098</c:v>
                </c:pt>
                <c:pt idx="170">
                  <c:v>7836.7656301015104</c:v>
                </c:pt>
                <c:pt idx="171">
                  <c:v>7392.3636567982003</c:v>
                </c:pt>
                <c:pt idx="172">
                  <c:v>7587.0107967247304</c:v>
                </c:pt>
                <c:pt idx="173">
                  <c:v>6469.8069760462804</c:v>
                </c:pt>
                <c:pt idx="174">
                  <c:v>6381.7501117024403</c:v>
                </c:pt>
                <c:pt idx="175">
                  <c:v>6475.3030159159698</c:v>
                </c:pt>
                <c:pt idx="176">
                  <c:v>5792.9935501745904</c:v>
                </c:pt>
                <c:pt idx="177">
                  <c:v>6107.2615481088797</c:v>
                </c:pt>
                <c:pt idx="178">
                  <c:v>5860.6329807034499</c:v>
                </c:pt>
                <c:pt idx="179">
                  <c:v>5516.0956927401203</c:v>
                </c:pt>
                <c:pt idx="180">
                  <c:v>5751.3819139604402</c:v>
                </c:pt>
                <c:pt idx="181">
                  <c:v>5876.5427464481199</c:v>
                </c:pt>
                <c:pt idx="182">
                  <c:v>5735.6998695194497</c:v>
                </c:pt>
                <c:pt idx="183">
                  <c:v>5908.7296917692402</c:v>
                </c:pt>
                <c:pt idx="184">
                  <c:v>5889.9829698725698</c:v>
                </c:pt>
                <c:pt idx="185">
                  <c:v>5328.8344625155496</c:v>
                </c:pt>
                <c:pt idx="186">
                  <c:v>6519.2771086878402</c:v>
                </c:pt>
                <c:pt idx="187">
                  <c:v>6199.6557628495502</c:v>
                </c:pt>
                <c:pt idx="188">
                  <c:v>5859.3541044605399</c:v>
                </c:pt>
                <c:pt idx="189">
                  <c:v>5790.0806820190901</c:v>
                </c:pt>
                <c:pt idx="190">
                  <c:v>4689.2324574664699</c:v>
                </c:pt>
                <c:pt idx="191">
                  <c:v>5382.6798207102001</c:v>
                </c:pt>
                <c:pt idx="192">
                  <c:v>5809.5491673454198</c:v>
                </c:pt>
                <c:pt idx="193">
                  <c:v>5462.8881363943801</c:v>
                </c:pt>
                <c:pt idx="194">
                  <c:v>4773.1216063145202</c:v>
                </c:pt>
                <c:pt idx="195">
                  <c:v>5451.8296199208999</c:v>
                </c:pt>
                <c:pt idx="196">
                  <c:v>5105.8342152384002</c:v>
                </c:pt>
                <c:pt idx="197">
                  <c:v>4785.5138225971205</c:v>
                </c:pt>
                <c:pt idx="198">
                  <c:v>5270.4577483573103</c:v>
                </c:pt>
                <c:pt idx="199">
                  <c:v>4245.6077071516702</c:v>
                </c:pt>
                <c:pt idx="200">
                  <c:v>4570.4350101770096</c:v>
                </c:pt>
                <c:pt idx="201">
                  <c:v>3982.8513362610602</c:v>
                </c:pt>
                <c:pt idx="202">
                  <c:v>3204.21162959303</c:v>
                </c:pt>
                <c:pt idx="203">
                  <c:v>3761.18843799468</c:v>
                </c:pt>
                <c:pt idx="204">
                  <c:v>3656.1554124955401</c:v>
                </c:pt>
                <c:pt idx="205">
                  <c:v>3967.2549875223199</c:v>
                </c:pt>
                <c:pt idx="206">
                  <c:v>4031.05927892913</c:v>
                </c:pt>
                <c:pt idx="207">
                  <c:v>4115.9881607871703</c:v>
                </c:pt>
                <c:pt idx="208">
                  <c:v>3811.49287382078</c:v>
                </c:pt>
                <c:pt idx="209">
                  <c:v>3771.6551706295099</c:v>
                </c:pt>
                <c:pt idx="210">
                  <c:v>3772.5424580149202</c:v>
                </c:pt>
                <c:pt idx="211">
                  <c:v>3372.7050997488</c:v>
                </c:pt>
                <c:pt idx="212">
                  <c:v>3427.2344041267702</c:v>
                </c:pt>
                <c:pt idx="213">
                  <c:v>3368.9153363166502</c:v>
                </c:pt>
                <c:pt idx="214">
                  <c:v>2955.8382414387902</c:v>
                </c:pt>
                <c:pt idx="215">
                  <c:v>3166.2863036184099</c:v>
                </c:pt>
                <c:pt idx="216">
                  <c:v>2473.5001900737502</c:v>
                </c:pt>
                <c:pt idx="217">
                  <c:v>2879.26274398439</c:v>
                </c:pt>
                <c:pt idx="218">
                  <c:v>2933.4755287862599</c:v>
                </c:pt>
                <c:pt idx="219">
                  <c:v>2782.8260419718899</c:v>
                </c:pt>
                <c:pt idx="220">
                  <c:v>2847.5847891264398</c:v>
                </c:pt>
                <c:pt idx="221">
                  <c:v>3062.92548271225</c:v>
                </c:pt>
                <c:pt idx="222">
                  <c:v>2772.5236889431499</c:v>
                </c:pt>
                <c:pt idx="223">
                  <c:v>3088.6973028541802</c:v>
                </c:pt>
                <c:pt idx="224">
                  <c:v>3117.2365472992301</c:v>
                </c:pt>
                <c:pt idx="225">
                  <c:v>2907.9660020108799</c:v>
                </c:pt>
                <c:pt idx="226">
                  <c:v>3202.5141811909002</c:v>
                </c:pt>
                <c:pt idx="227">
                  <c:v>3669.14468202445</c:v>
                </c:pt>
                <c:pt idx="228">
                  <c:v>3029.5776931825299</c:v>
                </c:pt>
                <c:pt idx="229">
                  <c:v>2840.9642568443501</c:v>
                </c:pt>
                <c:pt idx="230">
                  <c:v>3129.0938497294201</c:v>
                </c:pt>
                <c:pt idx="231">
                  <c:v>2859.80192430127</c:v>
                </c:pt>
                <c:pt idx="232">
                  <c:v>2934.7247107500998</c:v>
                </c:pt>
                <c:pt idx="233">
                  <c:v>2939.7362442971298</c:v>
                </c:pt>
                <c:pt idx="234">
                  <c:v>2941.6933422156799</c:v>
                </c:pt>
                <c:pt idx="235">
                  <c:v>3163.4814618033802</c:v>
                </c:pt>
                <c:pt idx="236">
                  <c:v>2957.6895785728102</c:v>
                </c:pt>
                <c:pt idx="237">
                  <c:v>3068.08257632604</c:v>
                </c:pt>
                <c:pt idx="238">
                  <c:v>3147.97675929362</c:v>
                </c:pt>
                <c:pt idx="239">
                  <c:v>3101.3400346252402</c:v>
                </c:pt>
                <c:pt idx="240">
                  <c:v>3286.3847918471401</c:v>
                </c:pt>
                <c:pt idx="241">
                  <c:v>2976.11548860425</c:v>
                </c:pt>
                <c:pt idx="242">
                  <c:v>2900.45338648801</c:v>
                </c:pt>
                <c:pt idx="243">
                  <c:v>2836.7716039065299</c:v>
                </c:pt>
                <c:pt idx="244">
                  <c:v>3577.1401279342799</c:v>
                </c:pt>
                <c:pt idx="245">
                  <c:v>3220.70408570779</c:v>
                </c:pt>
                <c:pt idx="246">
                  <c:v>2972.8026958969399</c:v>
                </c:pt>
                <c:pt idx="247">
                  <c:v>3216.3708901135801</c:v>
                </c:pt>
                <c:pt idx="248">
                  <c:v>2871.22804679316</c:v>
                </c:pt>
                <c:pt idx="249">
                  <c:v>3209.7871550350301</c:v>
                </c:pt>
                <c:pt idx="250">
                  <c:v>2948.20877293081</c:v>
                </c:pt>
                <c:pt idx="251">
                  <c:v>2771.32712690987</c:v>
                </c:pt>
                <c:pt idx="252">
                  <c:v>2816.1199481958902</c:v>
                </c:pt>
                <c:pt idx="253">
                  <c:v>2969.3799835125201</c:v>
                </c:pt>
                <c:pt idx="254">
                  <c:v>2891.6295837600401</c:v>
                </c:pt>
                <c:pt idx="255">
                  <c:v>3362.67924022445</c:v>
                </c:pt>
                <c:pt idx="256">
                  <c:v>3528.67715987563</c:v>
                </c:pt>
                <c:pt idx="257">
                  <c:v>3187.9374795607</c:v>
                </c:pt>
                <c:pt idx="258">
                  <c:v>3943.3039414170398</c:v>
                </c:pt>
                <c:pt idx="259">
                  <c:v>3474.0118364090199</c:v>
                </c:pt>
                <c:pt idx="260">
                  <c:v>3549.2059382123598</c:v>
                </c:pt>
                <c:pt idx="261">
                  <c:v>3849.1877808847198</c:v>
                </c:pt>
                <c:pt idx="262">
                  <c:v>3610.0459052512501</c:v>
                </c:pt>
                <c:pt idx="263">
                  <c:v>3823.36589705083</c:v>
                </c:pt>
                <c:pt idx="264">
                  <c:v>4041.5524499455801</c:v>
                </c:pt>
                <c:pt idx="265">
                  <c:v>4597.7566513400998</c:v>
                </c:pt>
                <c:pt idx="266">
                  <c:v>4217.5572126118404</c:v>
                </c:pt>
                <c:pt idx="267">
                  <c:v>4325.1850251879896</c:v>
                </c:pt>
                <c:pt idx="268">
                  <c:v>3891.4704889774998</c:v>
                </c:pt>
                <c:pt idx="269">
                  <c:v>4390.8065928421001</c:v>
                </c:pt>
                <c:pt idx="270">
                  <c:v>4520.4162812858103</c:v>
                </c:pt>
                <c:pt idx="271">
                  <c:v>4135.8725522600498</c:v>
                </c:pt>
                <c:pt idx="272">
                  <c:v>4801.6137633014596</c:v>
                </c:pt>
                <c:pt idx="273">
                  <c:v>4692.5106346633202</c:v>
                </c:pt>
                <c:pt idx="274">
                  <c:v>4549.7549236838704</c:v>
                </c:pt>
                <c:pt idx="275">
                  <c:v>5329.8112983364299</c:v>
                </c:pt>
                <c:pt idx="276">
                  <c:v>4407.4915971790297</c:v>
                </c:pt>
                <c:pt idx="277">
                  <c:v>4568.2567773576902</c:v>
                </c:pt>
                <c:pt idx="278">
                  <c:v>4758.27789156987</c:v>
                </c:pt>
                <c:pt idx="279">
                  <c:v>4764.6461432943097</c:v>
                </c:pt>
                <c:pt idx="280">
                  <c:v>4627.2153723172796</c:v>
                </c:pt>
                <c:pt idx="281">
                  <c:v>4721.3186532154596</c:v>
                </c:pt>
                <c:pt idx="282">
                  <c:v>5156.0621249942997</c:v>
                </c:pt>
                <c:pt idx="283">
                  <c:v>5053.2726288681197</c:v>
                </c:pt>
                <c:pt idx="284">
                  <c:v>5520.36630670656</c:v>
                </c:pt>
                <c:pt idx="285">
                  <c:v>5157.3125162363403</c:v>
                </c:pt>
                <c:pt idx="286">
                  <c:v>5723.9450992546599</c:v>
                </c:pt>
                <c:pt idx="287">
                  <c:v>6023.7367650733204</c:v>
                </c:pt>
                <c:pt idx="288">
                  <c:v>6322.9224106073198</c:v>
                </c:pt>
                <c:pt idx="289">
                  <c:v>6047.57699718407</c:v>
                </c:pt>
                <c:pt idx="290">
                  <c:v>6667.7732336606005</c:v>
                </c:pt>
                <c:pt idx="291">
                  <c:v>6103.8542492834604</c:v>
                </c:pt>
                <c:pt idx="292">
                  <c:v>6030.8341302983899</c:v>
                </c:pt>
                <c:pt idx="293">
                  <c:v>6133.9673094834197</c:v>
                </c:pt>
                <c:pt idx="294">
                  <c:v>5336.4135764782604</c:v>
                </c:pt>
                <c:pt idx="295">
                  <c:v>5888.0406556839698</c:v>
                </c:pt>
                <c:pt idx="296">
                  <c:v>5569.4548377307701</c:v>
                </c:pt>
                <c:pt idx="297">
                  <c:v>5207.8390652469297</c:v>
                </c:pt>
                <c:pt idx="298">
                  <c:v>5818.0048927470598</c:v>
                </c:pt>
                <c:pt idx="299">
                  <c:v>6120.01638105232</c:v>
                </c:pt>
                <c:pt idx="300">
                  <c:v>5290.9745684917698</c:v>
                </c:pt>
                <c:pt idx="301">
                  <c:v>5283.9638600667904</c:v>
                </c:pt>
                <c:pt idx="302">
                  <c:v>5242.2864307549698</c:v>
                </c:pt>
                <c:pt idx="303">
                  <c:v>4899.5532370299297</c:v>
                </c:pt>
                <c:pt idx="304">
                  <c:v>5590.9484548989303</c:v>
                </c:pt>
                <c:pt idx="305">
                  <c:v>5792.1028338607402</c:v>
                </c:pt>
                <c:pt idx="306">
                  <c:v>5691.5013331250102</c:v>
                </c:pt>
                <c:pt idx="307">
                  <c:v>6346.1730704190504</c:v>
                </c:pt>
                <c:pt idx="308">
                  <c:v>6195.5867593265702</c:v>
                </c:pt>
                <c:pt idx="309">
                  <c:v>6385.5800615648304</c:v>
                </c:pt>
                <c:pt idx="310">
                  <c:v>6649.2703749618004</c:v>
                </c:pt>
                <c:pt idx="311">
                  <c:v>6383.6857276118299</c:v>
                </c:pt>
                <c:pt idx="312">
                  <c:v>7546.5107437419601</c:v>
                </c:pt>
                <c:pt idx="313">
                  <c:v>7193.8210133135199</c:v>
                </c:pt>
                <c:pt idx="314">
                  <c:v>6894.1392567163402</c:v>
                </c:pt>
                <c:pt idx="315">
                  <c:v>7234.3531261076096</c:v>
                </c:pt>
                <c:pt idx="316">
                  <c:v>7185.08319347214</c:v>
                </c:pt>
                <c:pt idx="317">
                  <c:v>6349.80039030439</c:v>
                </c:pt>
                <c:pt idx="318">
                  <c:v>6781.8994706881504</c:v>
                </c:pt>
                <c:pt idx="319">
                  <c:v>6640.6018651572404</c:v>
                </c:pt>
                <c:pt idx="320">
                  <c:v>6253.9202093308404</c:v>
                </c:pt>
                <c:pt idx="321">
                  <c:v>6697.9857713423098</c:v>
                </c:pt>
                <c:pt idx="322">
                  <c:v>6226.2855239601804</c:v>
                </c:pt>
                <c:pt idx="323">
                  <c:v>6538.4832766166701</c:v>
                </c:pt>
                <c:pt idx="324">
                  <c:v>6390.4785766468904</c:v>
                </c:pt>
                <c:pt idx="325">
                  <c:v>6083.5048339227696</c:v>
                </c:pt>
                <c:pt idx="326">
                  <c:v>5767.8079151361499</c:v>
                </c:pt>
                <c:pt idx="327">
                  <c:v>6611.4346800801804</c:v>
                </c:pt>
                <c:pt idx="328">
                  <c:v>6448.3314835402298</c:v>
                </c:pt>
                <c:pt idx="329">
                  <c:v>6644.9599381426196</c:v>
                </c:pt>
                <c:pt idx="330">
                  <c:v>6922.1302628883795</c:v>
                </c:pt>
                <c:pt idx="331">
                  <c:v>6477.3781027929599</c:v>
                </c:pt>
                <c:pt idx="332">
                  <c:v>7388.2931251404298</c:v>
                </c:pt>
                <c:pt idx="333">
                  <c:v>7261.08760573787</c:v>
                </c:pt>
                <c:pt idx="334">
                  <c:v>6807.8455158664901</c:v>
                </c:pt>
                <c:pt idx="335">
                  <c:v>7325.8263769604</c:v>
                </c:pt>
                <c:pt idx="336">
                  <c:v>7346.6261227000496</c:v>
                </c:pt>
                <c:pt idx="337">
                  <c:v>7878.6344292837603</c:v>
                </c:pt>
                <c:pt idx="338">
                  <c:v>7646.5168609244301</c:v>
                </c:pt>
                <c:pt idx="339">
                  <c:v>7832.1761433824504</c:v>
                </c:pt>
                <c:pt idx="340">
                  <c:v>7962.9535728605897</c:v>
                </c:pt>
                <c:pt idx="341">
                  <c:v>8192.8154470367899</c:v>
                </c:pt>
                <c:pt idx="342">
                  <c:v>8543.6835269488402</c:v>
                </c:pt>
                <c:pt idx="343">
                  <c:v>8348.8973704500604</c:v>
                </c:pt>
                <c:pt idx="344">
                  <c:v>8250.6178410010198</c:v>
                </c:pt>
                <c:pt idx="345">
                  <c:v>8150.6139719268504</c:v>
                </c:pt>
                <c:pt idx="346">
                  <c:v>8496.5004135475101</c:v>
                </c:pt>
                <c:pt idx="347">
                  <c:v>9167.0879030180495</c:v>
                </c:pt>
                <c:pt idx="348">
                  <c:v>7966.3541382391004</c:v>
                </c:pt>
                <c:pt idx="349">
                  <c:v>8304.8232574141402</c:v>
                </c:pt>
                <c:pt idx="350">
                  <c:v>8986.9876035566704</c:v>
                </c:pt>
                <c:pt idx="351">
                  <c:v>8255.7866190392106</c:v>
                </c:pt>
                <c:pt idx="352">
                  <c:v>7949.20118280728</c:v>
                </c:pt>
                <c:pt idx="353">
                  <c:v>8524.9772290549299</c:v>
                </c:pt>
                <c:pt idx="354">
                  <c:v>8343.6119844206805</c:v>
                </c:pt>
                <c:pt idx="355">
                  <c:v>8435.5326414693609</c:v>
                </c:pt>
                <c:pt idx="356">
                  <c:v>8474.9748857097002</c:v>
                </c:pt>
                <c:pt idx="357">
                  <c:v>7376.6579061685597</c:v>
                </c:pt>
                <c:pt idx="358">
                  <c:v>8658.3594123873409</c:v>
                </c:pt>
                <c:pt idx="359">
                  <c:v>8230.8947957071105</c:v>
                </c:pt>
                <c:pt idx="360">
                  <c:v>8363.7949465799902</c:v>
                </c:pt>
                <c:pt idx="361">
                  <c:v>9507.1349182705508</c:v>
                </c:pt>
                <c:pt idx="362">
                  <c:v>9302.3392678797609</c:v>
                </c:pt>
                <c:pt idx="363">
                  <c:v>7779.2926599509101</c:v>
                </c:pt>
                <c:pt idx="364">
                  <c:v>8721.4431481002503</c:v>
                </c:pt>
                <c:pt idx="365">
                  <c:v>8533.4086997335908</c:v>
                </c:pt>
                <c:pt idx="366">
                  <c:v>8239.2561681017105</c:v>
                </c:pt>
                <c:pt idx="367">
                  <c:v>8961.64269153647</c:v>
                </c:pt>
                <c:pt idx="368">
                  <c:v>8908.7645697280896</c:v>
                </c:pt>
                <c:pt idx="369">
                  <c:v>8994.23086119658</c:v>
                </c:pt>
                <c:pt idx="370">
                  <c:v>9252.2085065624797</c:v>
                </c:pt>
                <c:pt idx="371">
                  <c:v>9025.3885230635406</c:v>
                </c:pt>
                <c:pt idx="372">
                  <c:v>9500.5616744470899</c:v>
                </c:pt>
                <c:pt idx="373">
                  <c:v>9019.6491339849399</c:v>
                </c:pt>
                <c:pt idx="374">
                  <c:v>8999.8003680716502</c:v>
                </c:pt>
                <c:pt idx="375">
                  <c:v>8725.7413294131602</c:v>
                </c:pt>
                <c:pt idx="376">
                  <c:v>9653.0408505563901</c:v>
                </c:pt>
                <c:pt idx="377">
                  <c:v>9506.8552277256294</c:v>
                </c:pt>
                <c:pt idx="378">
                  <c:v>9148.6611211402105</c:v>
                </c:pt>
                <c:pt idx="379">
                  <c:v>8949.19483101888</c:v>
                </c:pt>
                <c:pt idx="380">
                  <c:v>8640.3808901915909</c:v>
                </c:pt>
                <c:pt idx="381">
                  <c:v>9150.7512996706701</c:v>
                </c:pt>
                <c:pt idx="382">
                  <c:v>9053.6534600084997</c:v>
                </c:pt>
                <c:pt idx="383">
                  <c:v>9347.9047593176601</c:v>
                </c:pt>
                <c:pt idx="384">
                  <c:v>9914.7713338560807</c:v>
                </c:pt>
                <c:pt idx="385">
                  <c:v>9639.4018364798594</c:v>
                </c:pt>
                <c:pt idx="386">
                  <c:v>8864.0743340979207</c:v>
                </c:pt>
                <c:pt idx="387">
                  <c:v>10441.888586839999</c:v>
                </c:pt>
                <c:pt idx="388">
                  <c:v>10237.6403884587</c:v>
                </c:pt>
                <c:pt idx="389">
                  <c:v>9619.2625343729906</c:v>
                </c:pt>
                <c:pt idx="390">
                  <c:v>10341.561548338101</c:v>
                </c:pt>
                <c:pt idx="391">
                  <c:v>10113.101944907599</c:v>
                </c:pt>
                <c:pt idx="392">
                  <c:v>10012.7315092934</c:v>
                </c:pt>
                <c:pt idx="393">
                  <c:v>10835.1771957564</c:v>
                </c:pt>
                <c:pt idx="394">
                  <c:v>10297.242908186699</c:v>
                </c:pt>
                <c:pt idx="395">
                  <c:v>10154.650586297001</c:v>
                </c:pt>
                <c:pt idx="396">
                  <c:v>10427.583787466599</c:v>
                </c:pt>
                <c:pt idx="397">
                  <c:v>10271.864501100101</c:v>
                </c:pt>
                <c:pt idx="398">
                  <c:v>10038.0398502997</c:v>
                </c:pt>
                <c:pt idx="399">
                  <c:v>10469.564854336801</c:v>
                </c:pt>
                <c:pt idx="400">
                  <c:v>10526.8461478919</c:v>
                </c:pt>
                <c:pt idx="401">
                  <c:v>10895.3229984396</c:v>
                </c:pt>
                <c:pt idx="402">
                  <c:v>12050.143454855201</c:v>
                </c:pt>
                <c:pt idx="403">
                  <c:v>11196.0872720932</c:v>
                </c:pt>
                <c:pt idx="404">
                  <c:v>12163.6686516586</c:v>
                </c:pt>
                <c:pt idx="405">
                  <c:v>11540.3646957526</c:v>
                </c:pt>
                <c:pt idx="406">
                  <c:v>10321.002015940499</c:v>
                </c:pt>
                <c:pt idx="407">
                  <c:v>11846.7008000113</c:v>
                </c:pt>
                <c:pt idx="408">
                  <c:v>11302.9880685526</c:v>
                </c:pt>
                <c:pt idx="409">
                  <c:v>11651.943586384399</c:v>
                </c:pt>
                <c:pt idx="410">
                  <c:v>12308.9185698121</c:v>
                </c:pt>
                <c:pt idx="411">
                  <c:v>12174.350457704701</c:v>
                </c:pt>
                <c:pt idx="412">
                  <c:v>11444.3696644052</c:v>
                </c:pt>
                <c:pt idx="413">
                  <c:v>11894.262392447699</c:v>
                </c:pt>
                <c:pt idx="414">
                  <c:v>11758.7818990046</c:v>
                </c:pt>
                <c:pt idx="415">
                  <c:v>11701.177373520701</c:v>
                </c:pt>
                <c:pt idx="416">
                  <c:v>12380.6736946531</c:v>
                </c:pt>
                <c:pt idx="417">
                  <c:v>11656.256209860299</c:v>
                </c:pt>
                <c:pt idx="418">
                  <c:v>11755.7956494797</c:v>
                </c:pt>
                <c:pt idx="419">
                  <c:v>12477.522164373</c:v>
                </c:pt>
                <c:pt idx="420">
                  <c:v>12322.6508348875</c:v>
                </c:pt>
                <c:pt idx="421">
                  <c:v>13011.4134214203</c:v>
                </c:pt>
                <c:pt idx="422">
                  <c:v>12443.182176635</c:v>
                </c:pt>
                <c:pt idx="423">
                  <c:v>13075.6936328958</c:v>
                </c:pt>
                <c:pt idx="424">
                  <c:v>12682.362026640199</c:v>
                </c:pt>
                <c:pt idx="425">
                  <c:v>13443.6723911641</c:v>
                </c:pt>
                <c:pt idx="426">
                  <c:v>13158.3237229365</c:v>
                </c:pt>
                <c:pt idx="427">
                  <c:v>14311.9387147938</c:v>
                </c:pt>
                <c:pt idx="428">
                  <c:v>14407.3247706812</c:v>
                </c:pt>
                <c:pt idx="429">
                  <c:v>14600.0351088234</c:v>
                </c:pt>
                <c:pt idx="430">
                  <c:v>15710.330491200901</c:v>
                </c:pt>
                <c:pt idx="431">
                  <c:v>15495.2297804886</c:v>
                </c:pt>
                <c:pt idx="432">
                  <c:v>15466.749794712399</c:v>
                </c:pt>
                <c:pt idx="433">
                  <c:v>14007.676415439701</c:v>
                </c:pt>
                <c:pt idx="434">
                  <c:v>14512.325827812299</c:v>
                </c:pt>
                <c:pt idx="435">
                  <c:v>12859.4509171516</c:v>
                </c:pt>
                <c:pt idx="436">
                  <c:v>14511.124082918201</c:v>
                </c:pt>
                <c:pt idx="437">
                  <c:v>14174.3069406372</c:v>
                </c:pt>
                <c:pt idx="438">
                  <c:v>11984.290625862501</c:v>
                </c:pt>
                <c:pt idx="439">
                  <c:v>13313.783765114</c:v>
                </c:pt>
                <c:pt idx="440">
                  <c:v>12301.2054020097</c:v>
                </c:pt>
                <c:pt idx="441">
                  <c:v>12357.310835860901</c:v>
                </c:pt>
                <c:pt idx="442">
                  <c:v>12050.6365558121</c:v>
                </c:pt>
                <c:pt idx="443">
                  <c:v>11367.769161607999</c:v>
                </c:pt>
                <c:pt idx="444">
                  <c:v>11590.473916524101</c:v>
                </c:pt>
                <c:pt idx="445">
                  <c:v>11610.239808435599</c:v>
                </c:pt>
                <c:pt idx="446">
                  <c:v>10815.025144954399</c:v>
                </c:pt>
                <c:pt idx="447">
                  <c:v>10323.822524040001</c:v>
                </c:pt>
                <c:pt idx="448">
                  <c:v>10642.486810796099</c:v>
                </c:pt>
                <c:pt idx="449">
                  <c:v>9201.24864256207</c:v>
                </c:pt>
                <c:pt idx="450">
                  <c:v>9459.9296158571506</c:v>
                </c:pt>
                <c:pt idx="451">
                  <c:v>9265.2056814658808</c:v>
                </c:pt>
                <c:pt idx="452">
                  <c:v>8569.7651317049495</c:v>
                </c:pt>
                <c:pt idx="453">
                  <c:v>8948.1036124049497</c:v>
                </c:pt>
                <c:pt idx="454">
                  <c:v>8533.7506038452302</c:v>
                </c:pt>
                <c:pt idx="455">
                  <c:v>7169.9141082923297</c:v>
                </c:pt>
                <c:pt idx="456">
                  <c:v>8045.4884558768599</c:v>
                </c:pt>
                <c:pt idx="457">
                  <c:v>7965.3971553363599</c:v>
                </c:pt>
                <c:pt idx="458">
                  <c:v>6399.3927977435696</c:v>
                </c:pt>
                <c:pt idx="459">
                  <c:v>7606.0234609348499</c:v>
                </c:pt>
                <c:pt idx="460">
                  <c:v>7122.9311076869299</c:v>
                </c:pt>
                <c:pt idx="461">
                  <c:v>6753.2067681468197</c:v>
                </c:pt>
                <c:pt idx="462">
                  <c:v>6857.8135160164802</c:v>
                </c:pt>
                <c:pt idx="463">
                  <c:v>6034.1492634147098</c:v>
                </c:pt>
                <c:pt idx="464">
                  <c:v>6007.1311139795298</c:v>
                </c:pt>
                <c:pt idx="465">
                  <c:v>5745.4986961248796</c:v>
                </c:pt>
                <c:pt idx="466">
                  <c:v>4298.25784642298</c:v>
                </c:pt>
                <c:pt idx="467">
                  <c:v>4504.3226906938999</c:v>
                </c:pt>
                <c:pt idx="468">
                  <c:v>4391.7568937979004</c:v>
                </c:pt>
                <c:pt idx="469">
                  <c:v>4641.8787107901298</c:v>
                </c:pt>
                <c:pt idx="470">
                  <c:v>4826.2683789788998</c:v>
                </c:pt>
                <c:pt idx="471">
                  <c:v>4822.90898488946</c:v>
                </c:pt>
                <c:pt idx="472">
                  <c:v>4997.1199690514204</c:v>
                </c:pt>
                <c:pt idx="473">
                  <c:v>5936.6516792959801</c:v>
                </c:pt>
                <c:pt idx="474">
                  <c:v>6432.69624791977</c:v>
                </c:pt>
                <c:pt idx="475">
                  <c:v>5943.2892252192896</c:v>
                </c:pt>
                <c:pt idx="476">
                  <c:v>6209.2190763103099</c:v>
                </c:pt>
                <c:pt idx="477">
                  <c:v>5752.4954210047299</c:v>
                </c:pt>
                <c:pt idx="478">
                  <c:v>5668.5012392994704</c:v>
                </c:pt>
                <c:pt idx="479">
                  <c:v>6516.3693098080503</c:v>
                </c:pt>
                <c:pt idx="480">
                  <c:v>5845.29597668936</c:v>
                </c:pt>
                <c:pt idx="481">
                  <c:v>6223.7301502659702</c:v>
                </c:pt>
                <c:pt idx="482">
                  <c:v>6644.1973898834403</c:v>
                </c:pt>
                <c:pt idx="483">
                  <c:v>5982.3046283845897</c:v>
                </c:pt>
                <c:pt idx="484">
                  <c:v>5366.56239384113</c:v>
                </c:pt>
                <c:pt idx="485">
                  <c:v>5399.1638595368404</c:v>
                </c:pt>
                <c:pt idx="486">
                  <c:v>4908.1376214125903</c:v>
                </c:pt>
                <c:pt idx="487">
                  <c:v>4846.2331218688996</c:v>
                </c:pt>
                <c:pt idx="488">
                  <c:v>4843.2823084401398</c:v>
                </c:pt>
                <c:pt idx="489">
                  <c:v>4463.5278340029099</c:v>
                </c:pt>
                <c:pt idx="490">
                  <c:v>5184.0872648510003</c:v>
                </c:pt>
                <c:pt idx="491">
                  <c:v>5463.6832778589596</c:v>
                </c:pt>
                <c:pt idx="492">
                  <c:v>4960.1655007877198</c:v>
                </c:pt>
                <c:pt idx="493">
                  <c:v>4633.6327793253004</c:v>
                </c:pt>
                <c:pt idx="494">
                  <c:v>5447.9462403860598</c:v>
                </c:pt>
                <c:pt idx="495">
                  <c:v>5055.4710886099701</c:v>
                </c:pt>
                <c:pt idx="496">
                  <c:v>5246.8201358460901</c:v>
                </c:pt>
                <c:pt idx="497">
                  <c:v>5340.2783954446904</c:v>
                </c:pt>
                <c:pt idx="498">
                  <c:v>4712.1021502297799</c:v>
                </c:pt>
                <c:pt idx="499">
                  <c:v>5698.3911553952703</c:v>
                </c:pt>
                <c:pt idx="500">
                  <c:v>5833.4522389442</c:v>
                </c:pt>
                <c:pt idx="501">
                  <c:v>5402.1331458858303</c:v>
                </c:pt>
                <c:pt idx="502">
                  <c:v>5723.7143441469498</c:v>
                </c:pt>
                <c:pt idx="503">
                  <c:v>5708.6654851011099</c:v>
                </c:pt>
                <c:pt idx="504">
                  <c:v>6279.8796579009504</c:v>
                </c:pt>
                <c:pt idx="505">
                  <c:v>6251.1019672530801</c:v>
                </c:pt>
                <c:pt idx="506">
                  <c:v>5572.7167065097601</c:v>
                </c:pt>
                <c:pt idx="507">
                  <c:v>6025.4347474791002</c:v>
                </c:pt>
                <c:pt idx="508">
                  <c:v>6713.6197156664302</c:v>
                </c:pt>
                <c:pt idx="509">
                  <c:v>6187.26574911638</c:v>
                </c:pt>
                <c:pt idx="510">
                  <c:v>6340.1887632818298</c:v>
                </c:pt>
                <c:pt idx="511">
                  <c:v>6941.0727988408398</c:v>
                </c:pt>
                <c:pt idx="512">
                  <c:v>6593.4715222538098</c:v>
                </c:pt>
                <c:pt idx="513">
                  <c:v>7342.3471949230498</c:v>
                </c:pt>
                <c:pt idx="514">
                  <c:v>7391.1264850699899</c:v>
                </c:pt>
                <c:pt idx="515">
                  <c:v>6376.6208451641096</c:v>
                </c:pt>
                <c:pt idx="516">
                  <c:v>7437.1432352168204</c:v>
                </c:pt>
                <c:pt idx="517">
                  <c:v>7094.9735359940496</c:v>
                </c:pt>
                <c:pt idx="518">
                  <c:v>7031.2912959859896</c:v>
                </c:pt>
                <c:pt idx="519">
                  <c:v>7786.8691243387302</c:v>
                </c:pt>
                <c:pt idx="520">
                  <c:v>7545.0089873259003</c:v>
                </c:pt>
                <c:pt idx="521">
                  <c:v>7178.59015794897</c:v>
                </c:pt>
                <c:pt idx="522">
                  <c:v>7774.1512688416697</c:v>
                </c:pt>
                <c:pt idx="523">
                  <c:v>7706.3654359617603</c:v>
                </c:pt>
                <c:pt idx="524">
                  <c:v>7246.9413619773004</c:v>
                </c:pt>
                <c:pt idx="525">
                  <c:v>7810.5787805956197</c:v>
                </c:pt>
                <c:pt idx="526">
                  <c:v>7674.6237517641002</c:v>
                </c:pt>
                <c:pt idx="527">
                  <c:v>7389.5005021910201</c:v>
                </c:pt>
                <c:pt idx="528">
                  <c:v>7740.5805705586499</c:v>
                </c:pt>
                <c:pt idx="529">
                  <c:v>8055.8922246300499</c:v>
                </c:pt>
                <c:pt idx="530">
                  <c:v>7591.3900945180703</c:v>
                </c:pt>
                <c:pt idx="531">
                  <c:v>8044.5555719873801</c:v>
                </c:pt>
                <c:pt idx="532">
                  <c:v>8001.6216069092698</c:v>
                </c:pt>
                <c:pt idx="533">
                  <c:v>8120.5914111587799</c:v>
                </c:pt>
                <c:pt idx="534">
                  <c:v>8704.22204879735</c:v>
                </c:pt>
                <c:pt idx="535">
                  <c:v>8068.3279089780399</c:v>
                </c:pt>
                <c:pt idx="536">
                  <c:v>8544.1149361051703</c:v>
                </c:pt>
                <c:pt idx="537">
                  <c:v>8696.3687909296405</c:v>
                </c:pt>
                <c:pt idx="538">
                  <c:v>7803.1807188410403</c:v>
                </c:pt>
                <c:pt idx="539">
                  <c:v>9321.1400180349301</c:v>
                </c:pt>
                <c:pt idx="540">
                  <c:v>8431.5401258832899</c:v>
                </c:pt>
                <c:pt idx="541">
                  <c:v>8331.4633300745299</c:v>
                </c:pt>
                <c:pt idx="542">
                  <c:v>8625.0527826965699</c:v>
                </c:pt>
                <c:pt idx="543">
                  <c:v>8969.9192474832707</c:v>
                </c:pt>
                <c:pt idx="544">
                  <c:v>8210.3283872471002</c:v>
                </c:pt>
                <c:pt idx="545">
                  <c:v>8918.9795305678908</c:v>
                </c:pt>
                <c:pt idx="546">
                  <c:v>8670.4369561035601</c:v>
                </c:pt>
                <c:pt idx="547">
                  <c:v>8189.6738997780003</c:v>
                </c:pt>
                <c:pt idx="548">
                  <c:v>9226.5543693016607</c:v>
                </c:pt>
                <c:pt idx="549">
                  <c:v>8998.2841943635904</c:v>
                </c:pt>
                <c:pt idx="550">
                  <c:v>8417.4687274896896</c:v>
                </c:pt>
                <c:pt idx="551">
                  <c:v>9141.2891838484502</c:v>
                </c:pt>
                <c:pt idx="552">
                  <c:v>7594.8447888462597</c:v>
                </c:pt>
                <c:pt idx="553">
                  <c:v>8947.3283135223301</c:v>
                </c:pt>
                <c:pt idx="554">
                  <c:v>9103.7527172205901</c:v>
                </c:pt>
                <c:pt idx="555">
                  <c:v>8623.5175240819008</c:v>
                </c:pt>
                <c:pt idx="556">
                  <c:v>8916.3453211713295</c:v>
                </c:pt>
                <c:pt idx="557">
                  <c:v>9059.5366759417702</c:v>
                </c:pt>
                <c:pt idx="558">
                  <c:v>8362.5902357548403</c:v>
                </c:pt>
                <c:pt idx="559">
                  <c:v>9385.5561556276898</c:v>
                </c:pt>
                <c:pt idx="560">
                  <c:v>9106.6944202414597</c:v>
                </c:pt>
                <c:pt idx="561">
                  <c:v>8833.2504921203308</c:v>
                </c:pt>
                <c:pt idx="562">
                  <c:v>9109.9700590317498</c:v>
                </c:pt>
                <c:pt idx="563">
                  <c:v>9637.9964031600903</c:v>
                </c:pt>
                <c:pt idx="564">
                  <c:v>9575.79689180688</c:v>
                </c:pt>
                <c:pt idx="565">
                  <c:v>9663.1410944649906</c:v>
                </c:pt>
                <c:pt idx="566">
                  <c:v>10820.885057567501</c:v>
                </c:pt>
                <c:pt idx="567">
                  <c:v>9330.0149147973098</c:v>
                </c:pt>
                <c:pt idx="568">
                  <c:v>9908.7646783842301</c:v>
                </c:pt>
                <c:pt idx="569">
                  <c:v>10104.267676301</c:v>
                </c:pt>
                <c:pt idx="570">
                  <c:v>9554.8389370479199</c:v>
                </c:pt>
                <c:pt idx="571">
                  <c:v>9046.9814050924306</c:v>
                </c:pt>
                <c:pt idx="572">
                  <c:v>9507.3791076785601</c:v>
                </c:pt>
                <c:pt idx="573">
                  <c:v>9472.2508544573902</c:v>
                </c:pt>
                <c:pt idx="574">
                  <c:v>10407.742956500701</c:v>
                </c:pt>
                <c:pt idx="575">
                  <c:v>9869.1925626642496</c:v>
                </c:pt>
                <c:pt idx="576">
                  <c:v>10465.5325796175</c:v>
                </c:pt>
                <c:pt idx="577">
                  <c:v>10167.947170446299</c:v>
                </c:pt>
                <c:pt idx="578">
                  <c:v>9906.8270867891206</c:v>
                </c:pt>
                <c:pt idx="579">
                  <c:v>10266.995978333</c:v>
                </c:pt>
                <c:pt idx="580">
                  <c:v>10622.6992986274</c:v>
                </c:pt>
                <c:pt idx="581">
                  <c:v>10399.5953057686</c:v>
                </c:pt>
                <c:pt idx="582">
                  <c:v>10962.175666290301</c:v>
                </c:pt>
                <c:pt idx="583">
                  <c:v>10689.5976747852</c:v>
                </c:pt>
                <c:pt idx="584">
                  <c:v>9770.5664620081006</c:v>
                </c:pt>
                <c:pt idx="585">
                  <c:v>9904.1338928088298</c:v>
                </c:pt>
                <c:pt idx="586">
                  <c:v>10271.229655163799</c:v>
                </c:pt>
                <c:pt idx="587">
                  <c:v>9202.9184732363701</c:v>
                </c:pt>
                <c:pt idx="588">
                  <c:v>9271.46217215244</c:v>
                </c:pt>
                <c:pt idx="589">
                  <c:v>9526.73152520441</c:v>
                </c:pt>
                <c:pt idx="590">
                  <c:v>9999.9330157658806</c:v>
                </c:pt>
                <c:pt idx="591">
                  <c:v>10396.310456078099</c:v>
                </c:pt>
                <c:pt idx="592">
                  <c:v>10331.657035022199</c:v>
                </c:pt>
                <c:pt idx="593">
                  <c:v>9303.4688848693604</c:v>
                </c:pt>
                <c:pt idx="594">
                  <c:v>10626.4300207338</c:v>
                </c:pt>
                <c:pt idx="595">
                  <c:v>11186.9560684363</c:v>
                </c:pt>
                <c:pt idx="596">
                  <c:v>10986.126587353299</c:v>
                </c:pt>
                <c:pt idx="597">
                  <c:v>11665.630185152701</c:v>
                </c:pt>
                <c:pt idx="598">
                  <c:v>11056.797061887501</c:v>
                </c:pt>
                <c:pt idx="599">
                  <c:v>11892.7832652987</c:v>
                </c:pt>
                <c:pt idx="600">
                  <c:v>12008.422942540699</c:v>
                </c:pt>
                <c:pt idx="601">
                  <c:v>12252.2130060126</c:v>
                </c:pt>
                <c:pt idx="602">
                  <c:v>11686.6773960789</c:v>
                </c:pt>
                <c:pt idx="603">
                  <c:v>9265.8708371006596</c:v>
                </c:pt>
                <c:pt idx="604">
                  <c:v>9141.9012878767808</c:v>
                </c:pt>
                <c:pt idx="605">
                  <c:v>11517.2829314315</c:v>
                </c:pt>
                <c:pt idx="606">
                  <c:v>13949.898836432199</c:v>
                </c:pt>
                <c:pt idx="607">
                  <c:v>13673.4706934186</c:v>
                </c:pt>
                <c:pt idx="608">
                  <c:v>14583.869846214</c:v>
                </c:pt>
                <c:pt idx="609">
                  <c:v>14390.7049619232</c:v>
                </c:pt>
                <c:pt idx="610">
                  <c:v>14461.0658501745</c:v>
                </c:pt>
                <c:pt idx="611">
                  <c:v>18323.250286530802</c:v>
                </c:pt>
                <c:pt idx="612">
                  <c:v>14743.414011802601</c:v>
                </c:pt>
                <c:pt idx="613">
                  <c:v>13228.5633149851</c:v>
                </c:pt>
                <c:pt idx="614">
                  <c:v>15678.959346449499</c:v>
                </c:pt>
                <c:pt idx="615">
                  <c:v>15811.513049785301</c:v>
                </c:pt>
                <c:pt idx="616">
                  <c:v>15477.3525902457</c:v>
                </c:pt>
                <c:pt idx="617">
                  <c:v>15020.4720188133</c:v>
                </c:pt>
                <c:pt idx="618">
                  <c:v>13911.747224237401</c:v>
                </c:pt>
                <c:pt idx="619">
                  <c:v>12972.145014153601</c:v>
                </c:pt>
                <c:pt idx="620">
                  <c:v>13381.6943574417</c:v>
                </c:pt>
                <c:pt idx="621">
                  <c:v>12843.2444459658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76-4CE9-BA80-3F17A5CDF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7300527"/>
        <c:axId val="1438343535"/>
      </c:lineChart>
      <c:dateAx>
        <c:axId val="147730052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343535"/>
        <c:crosses val="autoZero"/>
        <c:auto val="1"/>
        <c:lblOffset val="100"/>
        <c:baseTimeUnit val="months"/>
      </c:dateAx>
      <c:valAx>
        <c:axId val="1438343535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300527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50068407063827E-2"/>
          <c:y val="3.9588054386532859E-2"/>
          <c:w val="0.88204816735478275"/>
          <c:h val="0.84660514122693431"/>
        </c:manualLayout>
      </c:layout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$0 - $199,000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Sheet2!$B$3:$B$77</c:f>
              <c:strCache>
                <c:ptCount val="75"/>
                <c:pt idx="0">
                  <c:v>1Q03</c:v>
                </c:pt>
                <c:pt idx="1">
                  <c:v>2Q03</c:v>
                </c:pt>
                <c:pt idx="2">
                  <c:v>3Q03</c:v>
                </c:pt>
                <c:pt idx="3">
                  <c:v>4Q03</c:v>
                </c:pt>
                <c:pt idx="4">
                  <c:v>1Q04</c:v>
                </c:pt>
                <c:pt idx="5">
                  <c:v>2Q04</c:v>
                </c:pt>
                <c:pt idx="6">
                  <c:v>3Q04</c:v>
                </c:pt>
                <c:pt idx="7">
                  <c:v>4Q04</c:v>
                </c:pt>
                <c:pt idx="8">
                  <c:v>1Q05</c:v>
                </c:pt>
                <c:pt idx="9">
                  <c:v>2Q05</c:v>
                </c:pt>
                <c:pt idx="10">
                  <c:v>3Q05</c:v>
                </c:pt>
                <c:pt idx="11">
                  <c:v>4Q05</c:v>
                </c:pt>
                <c:pt idx="12">
                  <c:v>1Q06</c:v>
                </c:pt>
                <c:pt idx="13">
                  <c:v>2Q06</c:v>
                </c:pt>
                <c:pt idx="14">
                  <c:v>3Q06</c:v>
                </c:pt>
                <c:pt idx="15">
                  <c:v>4Q06</c:v>
                </c:pt>
                <c:pt idx="16">
                  <c:v>1Q07</c:v>
                </c:pt>
                <c:pt idx="17">
                  <c:v>2Q07</c:v>
                </c:pt>
                <c:pt idx="18">
                  <c:v>3Q07</c:v>
                </c:pt>
                <c:pt idx="19">
                  <c:v>4Q07</c:v>
                </c:pt>
                <c:pt idx="20">
                  <c:v>1Q08</c:v>
                </c:pt>
                <c:pt idx="21">
                  <c:v>2Q08</c:v>
                </c:pt>
                <c:pt idx="22">
                  <c:v>3Q08</c:v>
                </c:pt>
                <c:pt idx="23">
                  <c:v>4Q08</c:v>
                </c:pt>
                <c:pt idx="24">
                  <c:v>1Q09</c:v>
                </c:pt>
                <c:pt idx="25">
                  <c:v>2Q09</c:v>
                </c:pt>
                <c:pt idx="26">
                  <c:v>3Q09</c:v>
                </c:pt>
                <c:pt idx="27">
                  <c:v>4Q09</c:v>
                </c:pt>
                <c:pt idx="28">
                  <c:v>1Q10</c:v>
                </c:pt>
                <c:pt idx="29">
                  <c:v>2Q10</c:v>
                </c:pt>
                <c:pt idx="30">
                  <c:v>3Q10</c:v>
                </c:pt>
                <c:pt idx="31">
                  <c:v>4Q10</c:v>
                </c:pt>
                <c:pt idx="32">
                  <c:v>1Q11</c:v>
                </c:pt>
                <c:pt idx="33">
                  <c:v>2Q11</c:v>
                </c:pt>
                <c:pt idx="34">
                  <c:v>3Q11</c:v>
                </c:pt>
                <c:pt idx="35">
                  <c:v>4Q11</c:v>
                </c:pt>
                <c:pt idx="36">
                  <c:v>1Q12</c:v>
                </c:pt>
                <c:pt idx="37">
                  <c:v>2Q12</c:v>
                </c:pt>
                <c:pt idx="38">
                  <c:v>3Q12</c:v>
                </c:pt>
                <c:pt idx="39">
                  <c:v>4Q12</c:v>
                </c:pt>
                <c:pt idx="40">
                  <c:v>1Q13</c:v>
                </c:pt>
                <c:pt idx="41">
                  <c:v>2Q13</c:v>
                </c:pt>
                <c:pt idx="42">
                  <c:v>3Q13</c:v>
                </c:pt>
                <c:pt idx="43">
                  <c:v>4Q13</c:v>
                </c:pt>
                <c:pt idx="44">
                  <c:v>1Q14</c:v>
                </c:pt>
                <c:pt idx="45">
                  <c:v>2Q14</c:v>
                </c:pt>
                <c:pt idx="46">
                  <c:v>3Q14</c:v>
                </c:pt>
                <c:pt idx="47">
                  <c:v>4Q14</c:v>
                </c:pt>
                <c:pt idx="48">
                  <c:v>1Q15</c:v>
                </c:pt>
                <c:pt idx="49">
                  <c:v>2Q15</c:v>
                </c:pt>
                <c:pt idx="50">
                  <c:v>3Q15</c:v>
                </c:pt>
                <c:pt idx="51">
                  <c:v>4Q15</c:v>
                </c:pt>
                <c:pt idx="52">
                  <c:v>1Q16</c:v>
                </c:pt>
                <c:pt idx="53">
                  <c:v>2Q16</c:v>
                </c:pt>
                <c:pt idx="54">
                  <c:v>3Q16</c:v>
                </c:pt>
                <c:pt idx="55">
                  <c:v>4Q16</c:v>
                </c:pt>
                <c:pt idx="56">
                  <c:v>1Q17</c:v>
                </c:pt>
                <c:pt idx="57">
                  <c:v>2Q17</c:v>
                </c:pt>
                <c:pt idx="58">
                  <c:v>3Q17</c:v>
                </c:pt>
                <c:pt idx="59">
                  <c:v>4Q17</c:v>
                </c:pt>
                <c:pt idx="60">
                  <c:v>1Q18</c:v>
                </c:pt>
                <c:pt idx="61">
                  <c:v>2Q18</c:v>
                </c:pt>
                <c:pt idx="62">
                  <c:v>3Q18</c:v>
                </c:pt>
                <c:pt idx="63">
                  <c:v>4Q18</c:v>
                </c:pt>
                <c:pt idx="64">
                  <c:v>1Q19</c:v>
                </c:pt>
                <c:pt idx="65">
                  <c:v>2Q19</c:v>
                </c:pt>
                <c:pt idx="66">
                  <c:v>3Q19</c:v>
                </c:pt>
                <c:pt idx="67">
                  <c:v>4Q19</c:v>
                </c:pt>
                <c:pt idx="68">
                  <c:v>1Q20</c:v>
                </c:pt>
                <c:pt idx="69">
                  <c:v>2Q20</c:v>
                </c:pt>
                <c:pt idx="70">
                  <c:v>3Q20</c:v>
                </c:pt>
                <c:pt idx="71">
                  <c:v>4Q20</c:v>
                </c:pt>
                <c:pt idx="72">
                  <c:v>1Q21</c:v>
                </c:pt>
                <c:pt idx="73">
                  <c:v>2Q21</c:v>
                </c:pt>
                <c:pt idx="74">
                  <c:v>3Q21</c:v>
                </c:pt>
              </c:strCache>
            </c:strRef>
          </c:cat>
          <c:val>
            <c:numRef>
              <c:f>Sheet2!$C$3:$C$77</c:f>
              <c:numCache>
                <c:formatCode>General</c:formatCode>
                <c:ptCount val="75"/>
                <c:pt idx="0">
                  <c:v>84824.248387175205</c:v>
                </c:pt>
                <c:pt idx="1">
                  <c:v>90008.202913922607</c:v>
                </c:pt>
                <c:pt idx="2">
                  <c:v>95689.453543512296</c:v>
                </c:pt>
                <c:pt idx="3">
                  <c:v>99861.869369827007</c:v>
                </c:pt>
                <c:pt idx="4">
                  <c:v>103512.52472176601</c:v>
                </c:pt>
                <c:pt idx="5">
                  <c:v>107389.504482344</c:v>
                </c:pt>
                <c:pt idx="6">
                  <c:v>109053.01228273701</c:v>
                </c:pt>
                <c:pt idx="7">
                  <c:v>116711.450091818</c:v>
                </c:pt>
                <c:pt idx="8">
                  <c:v>120766.167024686</c:v>
                </c:pt>
                <c:pt idx="9">
                  <c:v>122611.950212835</c:v>
                </c:pt>
                <c:pt idx="10">
                  <c:v>122870.465204176</c:v>
                </c:pt>
                <c:pt idx="11">
                  <c:v>119808.316037966</c:v>
                </c:pt>
                <c:pt idx="12">
                  <c:v>118678.16527050101</c:v>
                </c:pt>
                <c:pt idx="13">
                  <c:v>118800.910986665</c:v>
                </c:pt>
                <c:pt idx="14">
                  <c:v>118295.097184563</c:v>
                </c:pt>
                <c:pt idx="15">
                  <c:v>119221.743545961</c:v>
                </c:pt>
                <c:pt idx="16">
                  <c:v>117120.28867620201</c:v>
                </c:pt>
                <c:pt idx="17">
                  <c:v>115715.19858394899</c:v>
                </c:pt>
                <c:pt idx="18">
                  <c:v>114450.482449556</c:v>
                </c:pt>
                <c:pt idx="19">
                  <c:v>111549.98048113201</c:v>
                </c:pt>
                <c:pt idx="20">
                  <c:v>111641.689181715</c:v>
                </c:pt>
                <c:pt idx="21">
                  <c:v>109471.219450191</c:v>
                </c:pt>
                <c:pt idx="22">
                  <c:v>106536.75565512</c:v>
                </c:pt>
                <c:pt idx="23">
                  <c:v>104452.592416518</c:v>
                </c:pt>
                <c:pt idx="24">
                  <c:v>102733.544677012</c:v>
                </c:pt>
                <c:pt idx="25">
                  <c:v>100504.85194176801</c:v>
                </c:pt>
                <c:pt idx="26">
                  <c:v>96067.244360724799</c:v>
                </c:pt>
                <c:pt idx="27">
                  <c:v>90640.466125498002</c:v>
                </c:pt>
                <c:pt idx="28">
                  <c:v>84827.776010817601</c:v>
                </c:pt>
                <c:pt idx="29">
                  <c:v>80761.950702796399</c:v>
                </c:pt>
                <c:pt idx="30">
                  <c:v>79040.169258047201</c:v>
                </c:pt>
                <c:pt idx="31">
                  <c:v>77694.584094448495</c:v>
                </c:pt>
                <c:pt idx="32">
                  <c:v>75946.913457748204</c:v>
                </c:pt>
                <c:pt idx="33">
                  <c:v>73922.175658723805</c:v>
                </c:pt>
                <c:pt idx="34">
                  <c:v>71672.759118349597</c:v>
                </c:pt>
                <c:pt idx="35">
                  <c:v>67630.833321938306</c:v>
                </c:pt>
                <c:pt idx="36">
                  <c:v>63552.158050929203</c:v>
                </c:pt>
                <c:pt idx="37">
                  <c:v>60053.2502780504</c:v>
                </c:pt>
                <c:pt idx="38">
                  <c:v>55487.6581675325</c:v>
                </c:pt>
                <c:pt idx="39">
                  <c:v>50678.220791792599</c:v>
                </c:pt>
                <c:pt idx="40">
                  <c:v>48211.948162397202</c:v>
                </c:pt>
                <c:pt idx="41">
                  <c:v>44033.621425910998</c:v>
                </c:pt>
                <c:pt idx="42">
                  <c:v>40771.220300684501</c:v>
                </c:pt>
                <c:pt idx="43">
                  <c:v>37856.032344421998</c:v>
                </c:pt>
                <c:pt idx="44">
                  <c:v>34067.159431054301</c:v>
                </c:pt>
                <c:pt idx="45">
                  <c:v>31628.4560096108</c:v>
                </c:pt>
                <c:pt idx="46">
                  <c:v>27283.294054411901</c:v>
                </c:pt>
                <c:pt idx="47">
                  <c:v>24701.4800566632</c:v>
                </c:pt>
                <c:pt idx="48">
                  <c:v>22056.822247454598</c:v>
                </c:pt>
                <c:pt idx="49">
                  <c:v>20029.8141041214</c:v>
                </c:pt>
                <c:pt idx="50">
                  <c:v>18881.6635249512</c:v>
                </c:pt>
                <c:pt idx="51">
                  <c:v>18097.653158288402</c:v>
                </c:pt>
                <c:pt idx="52">
                  <c:v>17336.621647045798</c:v>
                </c:pt>
                <c:pt idx="53">
                  <c:v>15899.215823440099</c:v>
                </c:pt>
                <c:pt idx="54">
                  <c:v>15094.3294912577</c:v>
                </c:pt>
                <c:pt idx="55">
                  <c:v>14303.5373837968</c:v>
                </c:pt>
                <c:pt idx="56">
                  <c:v>13436.1920744322</c:v>
                </c:pt>
                <c:pt idx="57">
                  <c:v>12492.9577556518</c:v>
                </c:pt>
                <c:pt idx="58">
                  <c:v>11618.3837745034</c:v>
                </c:pt>
                <c:pt idx="59">
                  <c:v>10982.9420478959</c:v>
                </c:pt>
                <c:pt idx="60">
                  <c:v>9625.4863507379105</c:v>
                </c:pt>
                <c:pt idx="61">
                  <c:v>8847.0908573532906</c:v>
                </c:pt>
                <c:pt idx="62">
                  <c:v>8240.5973139770704</c:v>
                </c:pt>
                <c:pt idx="63">
                  <c:v>8048.0876121808597</c:v>
                </c:pt>
                <c:pt idx="64">
                  <c:v>7766.4728838336996</c:v>
                </c:pt>
                <c:pt idx="65">
                  <c:v>7415.6956775557601</c:v>
                </c:pt>
                <c:pt idx="66">
                  <c:v>7468.72139265846</c:v>
                </c:pt>
                <c:pt idx="67">
                  <c:v>7809.5068287602098</c:v>
                </c:pt>
                <c:pt idx="68">
                  <c:v>8481.42101793642</c:v>
                </c:pt>
                <c:pt idx="69">
                  <c:v>9634.0386288725895</c:v>
                </c:pt>
                <c:pt idx="70">
                  <c:v>7762.7613336703998</c:v>
                </c:pt>
                <c:pt idx="71">
                  <c:v>6480.2631258850397</c:v>
                </c:pt>
                <c:pt idx="72">
                  <c:v>5132.56314482364</c:v>
                </c:pt>
                <c:pt idx="73">
                  <c:v>4341.8088595167101</c:v>
                </c:pt>
                <c:pt idx="74">
                  <c:v>3620.65964620456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49-4B0C-B5CF-DDD816070DAA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$200,000 - $299,000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Sheet2!$B$3:$B$77</c:f>
              <c:strCache>
                <c:ptCount val="75"/>
                <c:pt idx="0">
                  <c:v>1Q03</c:v>
                </c:pt>
                <c:pt idx="1">
                  <c:v>2Q03</c:v>
                </c:pt>
                <c:pt idx="2">
                  <c:v>3Q03</c:v>
                </c:pt>
                <c:pt idx="3">
                  <c:v>4Q03</c:v>
                </c:pt>
                <c:pt idx="4">
                  <c:v>1Q04</c:v>
                </c:pt>
                <c:pt idx="5">
                  <c:v>2Q04</c:v>
                </c:pt>
                <c:pt idx="6">
                  <c:v>3Q04</c:v>
                </c:pt>
                <c:pt idx="7">
                  <c:v>4Q04</c:v>
                </c:pt>
                <c:pt idx="8">
                  <c:v>1Q05</c:v>
                </c:pt>
                <c:pt idx="9">
                  <c:v>2Q05</c:v>
                </c:pt>
                <c:pt idx="10">
                  <c:v>3Q05</c:v>
                </c:pt>
                <c:pt idx="11">
                  <c:v>4Q05</c:v>
                </c:pt>
                <c:pt idx="12">
                  <c:v>1Q06</c:v>
                </c:pt>
                <c:pt idx="13">
                  <c:v>2Q06</c:v>
                </c:pt>
                <c:pt idx="14">
                  <c:v>3Q06</c:v>
                </c:pt>
                <c:pt idx="15">
                  <c:v>4Q06</c:v>
                </c:pt>
                <c:pt idx="16">
                  <c:v>1Q07</c:v>
                </c:pt>
                <c:pt idx="17">
                  <c:v>2Q07</c:v>
                </c:pt>
                <c:pt idx="18">
                  <c:v>3Q07</c:v>
                </c:pt>
                <c:pt idx="19">
                  <c:v>4Q07</c:v>
                </c:pt>
                <c:pt idx="20">
                  <c:v>1Q08</c:v>
                </c:pt>
                <c:pt idx="21">
                  <c:v>2Q08</c:v>
                </c:pt>
                <c:pt idx="22">
                  <c:v>3Q08</c:v>
                </c:pt>
                <c:pt idx="23">
                  <c:v>4Q08</c:v>
                </c:pt>
                <c:pt idx="24">
                  <c:v>1Q09</c:v>
                </c:pt>
                <c:pt idx="25">
                  <c:v>2Q09</c:v>
                </c:pt>
                <c:pt idx="26">
                  <c:v>3Q09</c:v>
                </c:pt>
                <c:pt idx="27">
                  <c:v>4Q09</c:v>
                </c:pt>
                <c:pt idx="28">
                  <c:v>1Q10</c:v>
                </c:pt>
                <c:pt idx="29">
                  <c:v>2Q10</c:v>
                </c:pt>
                <c:pt idx="30">
                  <c:v>3Q10</c:v>
                </c:pt>
                <c:pt idx="31">
                  <c:v>4Q10</c:v>
                </c:pt>
                <c:pt idx="32">
                  <c:v>1Q11</c:v>
                </c:pt>
                <c:pt idx="33">
                  <c:v>2Q11</c:v>
                </c:pt>
                <c:pt idx="34">
                  <c:v>3Q11</c:v>
                </c:pt>
                <c:pt idx="35">
                  <c:v>4Q11</c:v>
                </c:pt>
                <c:pt idx="36">
                  <c:v>1Q12</c:v>
                </c:pt>
                <c:pt idx="37">
                  <c:v>2Q12</c:v>
                </c:pt>
                <c:pt idx="38">
                  <c:v>3Q12</c:v>
                </c:pt>
                <c:pt idx="39">
                  <c:v>4Q12</c:v>
                </c:pt>
                <c:pt idx="40">
                  <c:v>1Q13</c:v>
                </c:pt>
                <c:pt idx="41">
                  <c:v>2Q13</c:v>
                </c:pt>
                <c:pt idx="42">
                  <c:v>3Q13</c:v>
                </c:pt>
                <c:pt idx="43">
                  <c:v>4Q13</c:v>
                </c:pt>
                <c:pt idx="44">
                  <c:v>1Q14</c:v>
                </c:pt>
                <c:pt idx="45">
                  <c:v>2Q14</c:v>
                </c:pt>
                <c:pt idx="46">
                  <c:v>3Q14</c:v>
                </c:pt>
                <c:pt idx="47">
                  <c:v>4Q14</c:v>
                </c:pt>
                <c:pt idx="48">
                  <c:v>1Q15</c:v>
                </c:pt>
                <c:pt idx="49">
                  <c:v>2Q15</c:v>
                </c:pt>
                <c:pt idx="50">
                  <c:v>3Q15</c:v>
                </c:pt>
                <c:pt idx="51">
                  <c:v>4Q15</c:v>
                </c:pt>
                <c:pt idx="52">
                  <c:v>1Q16</c:v>
                </c:pt>
                <c:pt idx="53">
                  <c:v>2Q16</c:v>
                </c:pt>
                <c:pt idx="54">
                  <c:v>3Q16</c:v>
                </c:pt>
                <c:pt idx="55">
                  <c:v>4Q16</c:v>
                </c:pt>
                <c:pt idx="56">
                  <c:v>1Q17</c:v>
                </c:pt>
                <c:pt idx="57">
                  <c:v>2Q17</c:v>
                </c:pt>
                <c:pt idx="58">
                  <c:v>3Q17</c:v>
                </c:pt>
                <c:pt idx="59">
                  <c:v>4Q17</c:v>
                </c:pt>
                <c:pt idx="60">
                  <c:v>1Q18</c:v>
                </c:pt>
                <c:pt idx="61">
                  <c:v>2Q18</c:v>
                </c:pt>
                <c:pt idx="62">
                  <c:v>3Q18</c:v>
                </c:pt>
                <c:pt idx="63">
                  <c:v>4Q18</c:v>
                </c:pt>
                <c:pt idx="64">
                  <c:v>1Q19</c:v>
                </c:pt>
                <c:pt idx="65">
                  <c:v>2Q19</c:v>
                </c:pt>
                <c:pt idx="66">
                  <c:v>3Q19</c:v>
                </c:pt>
                <c:pt idx="67">
                  <c:v>4Q19</c:v>
                </c:pt>
                <c:pt idx="68">
                  <c:v>1Q20</c:v>
                </c:pt>
                <c:pt idx="69">
                  <c:v>2Q20</c:v>
                </c:pt>
                <c:pt idx="70">
                  <c:v>3Q20</c:v>
                </c:pt>
                <c:pt idx="71">
                  <c:v>4Q20</c:v>
                </c:pt>
                <c:pt idx="72">
                  <c:v>1Q21</c:v>
                </c:pt>
                <c:pt idx="73">
                  <c:v>2Q21</c:v>
                </c:pt>
                <c:pt idx="74">
                  <c:v>3Q21</c:v>
                </c:pt>
              </c:strCache>
            </c:strRef>
          </c:cat>
          <c:val>
            <c:numRef>
              <c:f>Sheet2!$D$3:$D$77</c:f>
              <c:numCache>
                <c:formatCode>General</c:formatCode>
                <c:ptCount val="75"/>
                <c:pt idx="0">
                  <c:v>34661.424729815997</c:v>
                </c:pt>
                <c:pt idx="1">
                  <c:v>34323.367106707803</c:v>
                </c:pt>
                <c:pt idx="2">
                  <c:v>34589.361961554197</c:v>
                </c:pt>
                <c:pt idx="3">
                  <c:v>35132.871066539003</c:v>
                </c:pt>
                <c:pt idx="4">
                  <c:v>35193.870439919599</c:v>
                </c:pt>
                <c:pt idx="5">
                  <c:v>35586.171108717499</c:v>
                </c:pt>
                <c:pt idx="6">
                  <c:v>35533.112005850096</c:v>
                </c:pt>
                <c:pt idx="7">
                  <c:v>36164.115647492399</c:v>
                </c:pt>
                <c:pt idx="8">
                  <c:v>36326.834111830904</c:v>
                </c:pt>
                <c:pt idx="9">
                  <c:v>36452.446593016197</c:v>
                </c:pt>
                <c:pt idx="10">
                  <c:v>38686.603759590202</c:v>
                </c:pt>
                <c:pt idx="11">
                  <c:v>39594.595595020997</c:v>
                </c:pt>
                <c:pt idx="12">
                  <c:v>40633.5442950539</c:v>
                </c:pt>
                <c:pt idx="13">
                  <c:v>43267.976341603098</c:v>
                </c:pt>
                <c:pt idx="14">
                  <c:v>45257.111688315701</c:v>
                </c:pt>
                <c:pt idx="15">
                  <c:v>47292.495859367897</c:v>
                </c:pt>
                <c:pt idx="16">
                  <c:v>49709.525261650502</c:v>
                </c:pt>
                <c:pt idx="17">
                  <c:v>50542.887816870898</c:v>
                </c:pt>
                <c:pt idx="18">
                  <c:v>51012.722665252601</c:v>
                </c:pt>
                <c:pt idx="19">
                  <c:v>51829.248212673599</c:v>
                </c:pt>
                <c:pt idx="20">
                  <c:v>53960.544316345004</c:v>
                </c:pt>
                <c:pt idx="21">
                  <c:v>53973.6531553811</c:v>
                </c:pt>
                <c:pt idx="22">
                  <c:v>54193.883051976001</c:v>
                </c:pt>
                <c:pt idx="23">
                  <c:v>53053.821033021399</c:v>
                </c:pt>
                <c:pt idx="24">
                  <c:v>52273.451183420497</c:v>
                </c:pt>
                <c:pt idx="25">
                  <c:v>51233.6632074066</c:v>
                </c:pt>
                <c:pt idx="26">
                  <c:v>49117.027759496901</c:v>
                </c:pt>
                <c:pt idx="27">
                  <c:v>47414.968961724</c:v>
                </c:pt>
                <c:pt idx="28">
                  <c:v>44890.813549214101</c:v>
                </c:pt>
                <c:pt idx="29">
                  <c:v>42393.776465315801</c:v>
                </c:pt>
                <c:pt idx="30">
                  <c:v>41669.2840562114</c:v>
                </c:pt>
                <c:pt idx="31">
                  <c:v>40862.430479208502</c:v>
                </c:pt>
                <c:pt idx="32">
                  <c:v>39195.839598314902</c:v>
                </c:pt>
                <c:pt idx="33">
                  <c:v>38699.785451421798</c:v>
                </c:pt>
                <c:pt idx="34">
                  <c:v>37645.057295750899</c:v>
                </c:pt>
                <c:pt idx="35">
                  <c:v>36508.266936509201</c:v>
                </c:pt>
                <c:pt idx="36">
                  <c:v>34898.679651885999</c:v>
                </c:pt>
                <c:pt idx="37">
                  <c:v>33288.114186537903</c:v>
                </c:pt>
                <c:pt idx="38">
                  <c:v>32382.478157087</c:v>
                </c:pt>
                <c:pt idx="39">
                  <c:v>31340.094026442701</c:v>
                </c:pt>
                <c:pt idx="40">
                  <c:v>31169.312725358999</c:v>
                </c:pt>
                <c:pt idx="41">
                  <c:v>30364.939697295202</c:v>
                </c:pt>
                <c:pt idx="42">
                  <c:v>29538.357339780901</c:v>
                </c:pt>
                <c:pt idx="43">
                  <c:v>30387.498404792499</c:v>
                </c:pt>
                <c:pt idx="44">
                  <c:v>30886.9561910669</c:v>
                </c:pt>
                <c:pt idx="45">
                  <c:v>31502.4316645215</c:v>
                </c:pt>
                <c:pt idx="46">
                  <c:v>32110.195613500699</c:v>
                </c:pt>
                <c:pt idx="47">
                  <c:v>32268.8899301848</c:v>
                </c:pt>
                <c:pt idx="48">
                  <c:v>33426.945736226597</c:v>
                </c:pt>
                <c:pt idx="49">
                  <c:v>35117.585467514597</c:v>
                </c:pt>
                <c:pt idx="50">
                  <c:v>36418.510943581001</c:v>
                </c:pt>
                <c:pt idx="51">
                  <c:v>37136.427863025201</c:v>
                </c:pt>
                <c:pt idx="52">
                  <c:v>37558.525370435498</c:v>
                </c:pt>
                <c:pt idx="53">
                  <c:v>37806.2258028703</c:v>
                </c:pt>
                <c:pt idx="54">
                  <c:v>37729.683707380304</c:v>
                </c:pt>
                <c:pt idx="55">
                  <c:v>39596.743239070398</c:v>
                </c:pt>
                <c:pt idx="56">
                  <c:v>41851.452962862197</c:v>
                </c:pt>
                <c:pt idx="57">
                  <c:v>43773.8052287065</c:v>
                </c:pt>
                <c:pt idx="58">
                  <c:v>42234.437660992699</c:v>
                </c:pt>
                <c:pt idx="59">
                  <c:v>45736.3775246773</c:v>
                </c:pt>
                <c:pt idx="60">
                  <c:v>46430.517099741301</c:v>
                </c:pt>
                <c:pt idx="61">
                  <c:v>48063.153615123403</c:v>
                </c:pt>
                <c:pt idx="62">
                  <c:v>49821.465885671103</c:v>
                </c:pt>
                <c:pt idx="63">
                  <c:v>50222.741302961003</c:v>
                </c:pt>
                <c:pt idx="64">
                  <c:v>52036.852288328402</c:v>
                </c:pt>
                <c:pt idx="65">
                  <c:v>53620.792660148203</c:v>
                </c:pt>
                <c:pt idx="66">
                  <c:v>56495.866354374499</c:v>
                </c:pt>
                <c:pt idx="67">
                  <c:v>57625.415485825099</c:v>
                </c:pt>
                <c:pt idx="68">
                  <c:v>59035.814885309002</c:v>
                </c:pt>
                <c:pt idx="69">
                  <c:v>61235.018548900101</c:v>
                </c:pt>
                <c:pt idx="70">
                  <c:v>58518.473397151902</c:v>
                </c:pt>
                <c:pt idx="71">
                  <c:v>56275.915782886397</c:v>
                </c:pt>
                <c:pt idx="72">
                  <c:v>46923.3293671996</c:v>
                </c:pt>
                <c:pt idx="73">
                  <c:v>35532.579119970898</c:v>
                </c:pt>
                <c:pt idx="74">
                  <c:v>31203.3599840731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49-4B0C-B5CF-DDD816070DAA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$300,000 - $399,000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Sheet2!$B$3:$B$77</c:f>
              <c:strCache>
                <c:ptCount val="75"/>
                <c:pt idx="0">
                  <c:v>1Q03</c:v>
                </c:pt>
                <c:pt idx="1">
                  <c:v>2Q03</c:v>
                </c:pt>
                <c:pt idx="2">
                  <c:v>3Q03</c:v>
                </c:pt>
                <c:pt idx="3">
                  <c:v>4Q03</c:v>
                </c:pt>
                <c:pt idx="4">
                  <c:v>1Q04</c:v>
                </c:pt>
                <c:pt idx="5">
                  <c:v>2Q04</c:v>
                </c:pt>
                <c:pt idx="6">
                  <c:v>3Q04</c:v>
                </c:pt>
                <c:pt idx="7">
                  <c:v>4Q04</c:v>
                </c:pt>
                <c:pt idx="8">
                  <c:v>1Q05</c:v>
                </c:pt>
                <c:pt idx="9">
                  <c:v>2Q05</c:v>
                </c:pt>
                <c:pt idx="10">
                  <c:v>3Q05</c:v>
                </c:pt>
                <c:pt idx="11">
                  <c:v>4Q05</c:v>
                </c:pt>
                <c:pt idx="12">
                  <c:v>1Q06</c:v>
                </c:pt>
                <c:pt idx="13">
                  <c:v>2Q06</c:v>
                </c:pt>
                <c:pt idx="14">
                  <c:v>3Q06</c:v>
                </c:pt>
                <c:pt idx="15">
                  <c:v>4Q06</c:v>
                </c:pt>
                <c:pt idx="16">
                  <c:v>1Q07</c:v>
                </c:pt>
                <c:pt idx="17">
                  <c:v>2Q07</c:v>
                </c:pt>
                <c:pt idx="18">
                  <c:v>3Q07</c:v>
                </c:pt>
                <c:pt idx="19">
                  <c:v>4Q07</c:v>
                </c:pt>
                <c:pt idx="20">
                  <c:v>1Q08</c:v>
                </c:pt>
                <c:pt idx="21">
                  <c:v>2Q08</c:v>
                </c:pt>
                <c:pt idx="22">
                  <c:v>3Q08</c:v>
                </c:pt>
                <c:pt idx="23">
                  <c:v>4Q08</c:v>
                </c:pt>
                <c:pt idx="24">
                  <c:v>1Q09</c:v>
                </c:pt>
                <c:pt idx="25">
                  <c:v>2Q09</c:v>
                </c:pt>
                <c:pt idx="26">
                  <c:v>3Q09</c:v>
                </c:pt>
                <c:pt idx="27">
                  <c:v>4Q09</c:v>
                </c:pt>
                <c:pt idx="28">
                  <c:v>1Q10</c:v>
                </c:pt>
                <c:pt idx="29">
                  <c:v>2Q10</c:v>
                </c:pt>
                <c:pt idx="30">
                  <c:v>3Q10</c:v>
                </c:pt>
                <c:pt idx="31">
                  <c:v>4Q10</c:v>
                </c:pt>
                <c:pt idx="32">
                  <c:v>1Q11</c:v>
                </c:pt>
                <c:pt idx="33">
                  <c:v>2Q11</c:v>
                </c:pt>
                <c:pt idx="34">
                  <c:v>3Q11</c:v>
                </c:pt>
                <c:pt idx="35">
                  <c:v>4Q11</c:v>
                </c:pt>
                <c:pt idx="36">
                  <c:v>1Q12</c:v>
                </c:pt>
                <c:pt idx="37">
                  <c:v>2Q12</c:v>
                </c:pt>
                <c:pt idx="38">
                  <c:v>3Q12</c:v>
                </c:pt>
                <c:pt idx="39">
                  <c:v>4Q12</c:v>
                </c:pt>
                <c:pt idx="40">
                  <c:v>1Q13</c:v>
                </c:pt>
                <c:pt idx="41">
                  <c:v>2Q13</c:v>
                </c:pt>
                <c:pt idx="42">
                  <c:v>3Q13</c:v>
                </c:pt>
                <c:pt idx="43">
                  <c:v>4Q13</c:v>
                </c:pt>
                <c:pt idx="44">
                  <c:v>1Q14</c:v>
                </c:pt>
                <c:pt idx="45">
                  <c:v>2Q14</c:v>
                </c:pt>
                <c:pt idx="46">
                  <c:v>3Q14</c:v>
                </c:pt>
                <c:pt idx="47">
                  <c:v>4Q14</c:v>
                </c:pt>
                <c:pt idx="48">
                  <c:v>1Q15</c:v>
                </c:pt>
                <c:pt idx="49">
                  <c:v>2Q15</c:v>
                </c:pt>
                <c:pt idx="50">
                  <c:v>3Q15</c:v>
                </c:pt>
                <c:pt idx="51">
                  <c:v>4Q15</c:v>
                </c:pt>
                <c:pt idx="52">
                  <c:v>1Q16</c:v>
                </c:pt>
                <c:pt idx="53">
                  <c:v>2Q16</c:v>
                </c:pt>
                <c:pt idx="54">
                  <c:v>3Q16</c:v>
                </c:pt>
                <c:pt idx="55">
                  <c:v>4Q16</c:v>
                </c:pt>
                <c:pt idx="56">
                  <c:v>1Q17</c:v>
                </c:pt>
                <c:pt idx="57">
                  <c:v>2Q17</c:v>
                </c:pt>
                <c:pt idx="58">
                  <c:v>3Q17</c:v>
                </c:pt>
                <c:pt idx="59">
                  <c:v>4Q17</c:v>
                </c:pt>
                <c:pt idx="60">
                  <c:v>1Q18</c:v>
                </c:pt>
                <c:pt idx="61">
                  <c:v>2Q18</c:v>
                </c:pt>
                <c:pt idx="62">
                  <c:v>3Q18</c:v>
                </c:pt>
                <c:pt idx="63">
                  <c:v>4Q18</c:v>
                </c:pt>
                <c:pt idx="64">
                  <c:v>1Q19</c:v>
                </c:pt>
                <c:pt idx="65">
                  <c:v>2Q19</c:v>
                </c:pt>
                <c:pt idx="66">
                  <c:v>3Q19</c:v>
                </c:pt>
                <c:pt idx="67">
                  <c:v>4Q19</c:v>
                </c:pt>
                <c:pt idx="68">
                  <c:v>1Q20</c:v>
                </c:pt>
                <c:pt idx="69">
                  <c:v>2Q20</c:v>
                </c:pt>
                <c:pt idx="70">
                  <c:v>3Q20</c:v>
                </c:pt>
                <c:pt idx="71">
                  <c:v>4Q20</c:v>
                </c:pt>
                <c:pt idx="72">
                  <c:v>1Q21</c:v>
                </c:pt>
                <c:pt idx="73">
                  <c:v>2Q21</c:v>
                </c:pt>
                <c:pt idx="74">
                  <c:v>3Q21</c:v>
                </c:pt>
              </c:strCache>
            </c:strRef>
          </c:cat>
          <c:val>
            <c:numRef>
              <c:f>Sheet2!$E$3:$E$77</c:f>
              <c:numCache>
                <c:formatCode>General</c:formatCode>
                <c:ptCount val="75"/>
                <c:pt idx="0">
                  <c:v>12657.8393562079</c:v>
                </c:pt>
                <c:pt idx="1">
                  <c:v>13052.8046538451</c:v>
                </c:pt>
                <c:pt idx="2">
                  <c:v>13491.5734530188</c:v>
                </c:pt>
                <c:pt idx="3">
                  <c:v>13463.3831881304</c:v>
                </c:pt>
                <c:pt idx="4">
                  <c:v>13634.387039585999</c:v>
                </c:pt>
                <c:pt idx="5">
                  <c:v>13393.8961444943</c:v>
                </c:pt>
                <c:pt idx="6">
                  <c:v>13202.9064351814</c:v>
                </c:pt>
                <c:pt idx="7">
                  <c:v>13739.1777924827</c:v>
                </c:pt>
                <c:pt idx="8">
                  <c:v>13322.682388524399</c:v>
                </c:pt>
                <c:pt idx="9">
                  <c:v>14048.3684202977</c:v>
                </c:pt>
                <c:pt idx="10">
                  <c:v>14854.1443708775</c:v>
                </c:pt>
                <c:pt idx="11">
                  <c:v>16132.1936732616</c:v>
                </c:pt>
                <c:pt idx="12">
                  <c:v>17124.061442078</c:v>
                </c:pt>
                <c:pt idx="13">
                  <c:v>17840.0399357186</c:v>
                </c:pt>
                <c:pt idx="14">
                  <c:v>18611.130957406302</c:v>
                </c:pt>
                <c:pt idx="15">
                  <c:v>18927.336819050499</c:v>
                </c:pt>
                <c:pt idx="16">
                  <c:v>19656.949429227901</c:v>
                </c:pt>
                <c:pt idx="17">
                  <c:v>20292.947167502101</c:v>
                </c:pt>
                <c:pt idx="18">
                  <c:v>20690.225964598401</c:v>
                </c:pt>
                <c:pt idx="19">
                  <c:v>21203.408671774399</c:v>
                </c:pt>
                <c:pt idx="20">
                  <c:v>23234.8190267625</c:v>
                </c:pt>
                <c:pt idx="21">
                  <c:v>22939.734230696999</c:v>
                </c:pt>
                <c:pt idx="22">
                  <c:v>23072.681786691901</c:v>
                </c:pt>
                <c:pt idx="23">
                  <c:v>23219.619910600501</c:v>
                </c:pt>
                <c:pt idx="24">
                  <c:v>22874.954246818601</c:v>
                </c:pt>
                <c:pt idx="25">
                  <c:v>22991.505534057302</c:v>
                </c:pt>
                <c:pt idx="26">
                  <c:v>22358.953437722299</c:v>
                </c:pt>
                <c:pt idx="27">
                  <c:v>20945.664357305701</c:v>
                </c:pt>
                <c:pt idx="28">
                  <c:v>19780.5461288978</c:v>
                </c:pt>
                <c:pt idx="29">
                  <c:v>19130.4803885529</c:v>
                </c:pt>
                <c:pt idx="30">
                  <c:v>18382.615536592999</c:v>
                </c:pt>
                <c:pt idx="31">
                  <c:v>18148.112645665002</c:v>
                </c:pt>
                <c:pt idx="32">
                  <c:v>17858.536886022201</c:v>
                </c:pt>
                <c:pt idx="33">
                  <c:v>17232.493707279398</c:v>
                </c:pt>
                <c:pt idx="34">
                  <c:v>17404.679819279099</c:v>
                </c:pt>
                <c:pt idx="35">
                  <c:v>17260.1899523336</c:v>
                </c:pt>
                <c:pt idx="36">
                  <c:v>17355.446595216301</c:v>
                </c:pt>
                <c:pt idx="37">
                  <c:v>17882.445544871101</c:v>
                </c:pt>
                <c:pt idx="38">
                  <c:v>18149.905343175498</c:v>
                </c:pt>
                <c:pt idx="39">
                  <c:v>18497.983922584499</c:v>
                </c:pt>
                <c:pt idx="40">
                  <c:v>19015.244679683201</c:v>
                </c:pt>
                <c:pt idx="41">
                  <c:v>19331.723107076399</c:v>
                </c:pt>
                <c:pt idx="42">
                  <c:v>20294.800542790701</c:v>
                </c:pt>
                <c:pt idx="43">
                  <c:v>20370.4526025712</c:v>
                </c:pt>
                <c:pt idx="44">
                  <c:v>20158.658637394201</c:v>
                </c:pt>
                <c:pt idx="45">
                  <c:v>20604.833001160499</c:v>
                </c:pt>
                <c:pt idx="46">
                  <c:v>21502.494659847602</c:v>
                </c:pt>
                <c:pt idx="47">
                  <c:v>23469.737988317102</c:v>
                </c:pt>
                <c:pt idx="48">
                  <c:v>26336.979699579701</c:v>
                </c:pt>
                <c:pt idx="49">
                  <c:v>27058.062581283801</c:v>
                </c:pt>
                <c:pt idx="50">
                  <c:v>29143.4730865083</c:v>
                </c:pt>
                <c:pt idx="51">
                  <c:v>31164.3654273026</c:v>
                </c:pt>
                <c:pt idx="52">
                  <c:v>33542.395992119797</c:v>
                </c:pt>
                <c:pt idx="53">
                  <c:v>35045.702522138701</c:v>
                </c:pt>
                <c:pt idx="54">
                  <c:v>34672.117500560598</c:v>
                </c:pt>
                <c:pt idx="55">
                  <c:v>35331.4224496514</c:v>
                </c:pt>
                <c:pt idx="56">
                  <c:v>36437.593772833497</c:v>
                </c:pt>
                <c:pt idx="57">
                  <c:v>37970.7209735695</c:v>
                </c:pt>
                <c:pt idx="58">
                  <c:v>37582.413589265903</c:v>
                </c:pt>
                <c:pt idx="59">
                  <c:v>38079.205381308799</c:v>
                </c:pt>
                <c:pt idx="60">
                  <c:v>38892.995605807999</c:v>
                </c:pt>
                <c:pt idx="61">
                  <c:v>39514.266138412502</c:v>
                </c:pt>
                <c:pt idx="62">
                  <c:v>40453.742651652603</c:v>
                </c:pt>
                <c:pt idx="63">
                  <c:v>40115.7197011432</c:v>
                </c:pt>
                <c:pt idx="64">
                  <c:v>40422.113470243901</c:v>
                </c:pt>
                <c:pt idx="65">
                  <c:v>40603.399040894401</c:v>
                </c:pt>
                <c:pt idx="66">
                  <c:v>41331.706265182998</c:v>
                </c:pt>
                <c:pt idx="67">
                  <c:v>42033.536138529103</c:v>
                </c:pt>
                <c:pt idx="68">
                  <c:v>40979.508160913203</c:v>
                </c:pt>
                <c:pt idx="69">
                  <c:v>40549.080962832399</c:v>
                </c:pt>
                <c:pt idx="70">
                  <c:v>42159.887581786999</c:v>
                </c:pt>
                <c:pt idx="71">
                  <c:v>42127.628341182201</c:v>
                </c:pt>
                <c:pt idx="72">
                  <c:v>43006.416488511597</c:v>
                </c:pt>
                <c:pt idx="73">
                  <c:v>44847.528202599402</c:v>
                </c:pt>
                <c:pt idx="74">
                  <c:v>45621.229823527501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49-4B0C-B5CF-DDD816070DAA}"/>
            </c:ext>
          </c:extLst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$400,000 - $499,000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Sheet2!$B$3:$B$77</c:f>
              <c:strCache>
                <c:ptCount val="75"/>
                <c:pt idx="0">
                  <c:v>1Q03</c:v>
                </c:pt>
                <c:pt idx="1">
                  <c:v>2Q03</c:v>
                </c:pt>
                <c:pt idx="2">
                  <c:v>3Q03</c:v>
                </c:pt>
                <c:pt idx="3">
                  <c:v>4Q03</c:v>
                </c:pt>
                <c:pt idx="4">
                  <c:v>1Q04</c:v>
                </c:pt>
                <c:pt idx="5">
                  <c:v>2Q04</c:v>
                </c:pt>
                <c:pt idx="6">
                  <c:v>3Q04</c:v>
                </c:pt>
                <c:pt idx="7">
                  <c:v>4Q04</c:v>
                </c:pt>
                <c:pt idx="8">
                  <c:v>1Q05</c:v>
                </c:pt>
                <c:pt idx="9">
                  <c:v>2Q05</c:v>
                </c:pt>
                <c:pt idx="10">
                  <c:v>3Q05</c:v>
                </c:pt>
                <c:pt idx="11">
                  <c:v>4Q05</c:v>
                </c:pt>
                <c:pt idx="12">
                  <c:v>1Q06</c:v>
                </c:pt>
                <c:pt idx="13">
                  <c:v>2Q06</c:v>
                </c:pt>
                <c:pt idx="14">
                  <c:v>3Q06</c:v>
                </c:pt>
                <c:pt idx="15">
                  <c:v>4Q06</c:v>
                </c:pt>
                <c:pt idx="16">
                  <c:v>1Q07</c:v>
                </c:pt>
                <c:pt idx="17">
                  <c:v>2Q07</c:v>
                </c:pt>
                <c:pt idx="18">
                  <c:v>3Q07</c:v>
                </c:pt>
                <c:pt idx="19">
                  <c:v>4Q07</c:v>
                </c:pt>
                <c:pt idx="20">
                  <c:v>1Q08</c:v>
                </c:pt>
                <c:pt idx="21">
                  <c:v>2Q08</c:v>
                </c:pt>
                <c:pt idx="22">
                  <c:v>3Q08</c:v>
                </c:pt>
                <c:pt idx="23">
                  <c:v>4Q08</c:v>
                </c:pt>
                <c:pt idx="24">
                  <c:v>1Q09</c:v>
                </c:pt>
                <c:pt idx="25">
                  <c:v>2Q09</c:v>
                </c:pt>
                <c:pt idx="26">
                  <c:v>3Q09</c:v>
                </c:pt>
                <c:pt idx="27">
                  <c:v>4Q09</c:v>
                </c:pt>
                <c:pt idx="28">
                  <c:v>1Q10</c:v>
                </c:pt>
                <c:pt idx="29">
                  <c:v>2Q10</c:v>
                </c:pt>
                <c:pt idx="30">
                  <c:v>3Q10</c:v>
                </c:pt>
                <c:pt idx="31">
                  <c:v>4Q10</c:v>
                </c:pt>
                <c:pt idx="32">
                  <c:v>1Q11</c:v>
                </c:pt>
                <c:pt idx="33">
                  <c:v>2Q11</c:v>
                </c:pt>
                <c:pt idx="34">
                  <c:v>3Q11</c:v>
                </c:pt>
                <c:pt idx="35">
                  <c:v>4Q11</c:v>
                </c:pt>
                <c:pt idx="36">
                  <c:v>1Q12</c:v>
                </c:pt>
                <c:pt idx="37">
                  <c:v>2Q12</c:v>
                </c:pt>
                <c:pt idx="38">
                  <c:v>3Q12</c:v>
                </c:pt>
                <c:pt idx="39">
                  <c:v>4Q12</c:v>
                </c:pt>
                <c:pt idx="40">
                  <c:v>1Q13</c:v>
                </c:pt>
                <c:pt idx="41">
                  <c:v>2Q13</c:v>
                </c:pt>
                <c:pt idx="42">
                  <c:v>3Q13</c:v>
                </c:pt>
                <c:pt idx="43">
                  <c:v>4Q13</c:v>
                </c:pt>
                <c:pt idx="44">
                  <c:v>1Q14</c:v>
                </c:pt>
                <c:pt idx="45">
                  <c:v>2Q14</c:v>
                </c:pt>
                <c:pt idx="46">
                  <c:v>3Q14</c:v>
                </c:pt>
                <c:pt idx="47">
                  <c:v>4Q14</c:v>
                </c:pt>
                <c:pt idx="48">
                  <c:v>1Q15</c:v>
                </c:pt>
                <c:pt idx="49">
                  <c:v>2Q15</c:v>
                </c:pt>
                <c:pt idx="50">
                  <c:v>3Q15</c:v>
                </c:pt>
                <c:pt idx="51">
                  <c:v>4Q15</c:v>
                </c:pt>
                <c:pt idx="52">
                  <c:v>1Q16</c:v>
                </c:pt>
                <c:pt idx="53">
                  <c:v>2Q16</c:v>
                </c:pt>
                <c:pt idx="54">
                  <c:v>3Q16</c:v>
                </c:pt>
                <c:pt idx="55">
                  <c:v>4Q16</c:v>
                </c:pt>
                <c:pt idx="56">
                  <c:v>1Q17</c:v>
                </c:pt>
                <c:pt idx="57">
                  <c:v>2Q17</c:v>
                </c:pt>
                <c:pt idx="58">
                  <c:v>3Q17</c:v>
                </c:pt>
                <c:pt idx="59">
                  <c:v>4Q17</c:v>
                </c:pt>
                <c:pt idx="60">
                  <c:v>1Q18</c:v>
                </c:pt>
                <c:pt idx="61">
                  <c:v>2Q18</c:v>
                </c:pt>
                <c:pt idx="62">
                  <c:v>3Q18</c:v>
                </c:pt>
                <c:pt idx="63">
                  <c:v>4Q18</c:v>
                </c:pt>
                <c:pt idx="64">
                  <c:v>1Q19</c:v>
                </c:pt>
                <c:pt idx="65">
                  <c:v>2Q19</c:v>
                </c:pt>
                <c:pt idx="66">
                  <c:v>3Q19</c:v>
                </c:pt>
                <c:pt idx="67">
                  <c:v>4Q19</c:v>
                </c:pt>
                <c:pt idx="68">
                  <c:v>1Q20</c:v>
                </c:pt>
                <c:pt idx="69">
                  <c:v>2Q20</c:v>
                </c:pt>
                <c:pt idx="70">
                  <c:v>3Q20</c:v>
                </c:pt>
                <c:pt idx="71">
                  <c:v>4Q20</c:v>
                </c:pt>
                <c:pt idx="72">
                  <c:v>1Q21</c:v>
                </c:pt>
                <c:pt idx="73">
                  <c:v>2Q21</c:v>
                </c:pt>
                <c:pt idx="74">
                  <c:v>3Q21</c:v>
                </c:pt>
              </c:strCache>
            </c:strRef>
          </c:cat>
          <c:val>
            <c:numRef>
              <c:f>Sheet2!$F$3:$F$77</c:f>
              <c:numCache>
                <c:formatCode>General</c:formatCode>
                <c:ptCount val="75"/>
                <c:pt idx="0">
                  <c:v>5597.9492955325204</c:v>
                </c:pt>
                <c:pt idx="1">
                  <c:v>5414.7386685867104</c:v>
                </c:pt>
                <c:pt idx="2">
                  <c:v>5398.7027339670904</c:v>
                </c:pt>
                <c:pt idx="3">
                  <c:v>5234.8496606057297</c:v>
                </c:pt>
                <c:pt idx="4">
                  <c:v>5317.8143975538997</c:v>
                </c:pt>
                <c:pt idx="5">
                  <c:v>5725.4105164288003</c:v>
                </c:pt>
                <c:pt idx="6">
                  <c:v>5855.4315969727904</c:v>
                </c:pt>
                <c:pt idx="7">
                  <c:v>5983.8979252791196</c:v>
                </c:pt>
                <c:pt idx="8">
                  <c:v>5989.5597218044804</c:v>
                </c:pt>
                <c:pt idx="9">
                  <c:v>5990.49358486457</c:v>
                </c:pt>
                <c:pt idx="10">
                  <c:v>6406.6198543570699</c:v>
                </c:pt>
                <c:pt idx="11">
                  <c:v>7121.0583313601801</c:v>
                </c:pt>
                <c:pt idx="12">
                  <c:v>7862.9019869072099</c:v>
                </c:pt>
                <c:pt idx="13">
                  <c:v>8418.85825859748</c:v>
                </c:pt>
                <c:pt idx="14">
                  <c:v>8586.4893378034194</c:v>
                </c:pt>
                <c:pt idx="15">
                  <c:v>8913.0912094731902</c:v>
                </c:pt>
                <c:pt idx="16">
                  <c:v>9136.1939285491608</c:v>
                </c:pt>
                <c:pt idx="17">
                  <c:v>9363.2634958509807</c:v>
                </c:pt>
                <c:pt idx="18">
                  <c:v>9954.2244908429202</c:v>
                </c:pt>
                <c:pt idx="19">
                  <c:v>9777.2571456161004</c:v>
                </c:pt>
                <c:pt idx="20">
                  <c:v>10739.2976386873</c:v>
                </c:pt>
                <c:pt idx="21">
                  <c:v>11003.950845547</c:v>
                </c:pt>
                <c:pt idx="22">
                  <c:v>11474.5909003745</c:v>
                </c:pt>
                <c:pt idx="23">
                  <c:v>11715.8671299952</c:v>
                </c:pt>
                <c:pt idx="24">
                  <c:v>11888.8333431213</c:v>
                </c:pt>
                <c:pt idx="25">
                  <c:v>11687.705934003399</c:v>
                </c:pt>
                <c:pt idx="26">
                  <c:v>11458.552503966501</c:v>
                </c:pt>
                <c:pt idx="27">
                  <c:v>10938.7305985368</c:v>
                </c:pt>
                <c:pt idx="28">
                  <c:v>10378.8325750655</c:v>
                </c:pt>
                <c:pt idx="29">
                  <c:v>9933.3599539499701</c:v>
                </c:pt>
                <c:pt idx="30">
                  <c:v>9500.6440820534408</c:v>
                </c:pt>
                <c:pt idx="31">
                  <c:v>9137.4060499740608</c:v>
                </c:pt>
                <c:pt idx="32">
                  <c:v>8896.10146628861</c:v>
                </c:pt>
                <c:pt idx="33">
                  <c:v>8793.45990234909</c:v>
                </c:pt>
                <c:pt idx="34">
                  <c:v>8672.8406607190009</c:v>
                </c:pt>
                <c:pt idx="35">
                  <c:v>8568.9135255717902</c:v>
                </c:pt>
                <c:pt idx="36">
                  <c:v>8470.7928673774895</c:v>
                </c:pt>
                <c:pt idx="37">
                  <c:v>8397.8405032675601</c:v>
                </c:pt>
                <c:pt idx="38">
                  <c:v>8671.4036307717797</c:v>
                </c:pt>
                <c:pt idx="39">
                  <c:v>9210.1430959618901</c:v>
                </c:pt>
                <c:pt idx="40">
                  <c:v>9506.75543994482</c:v>
                </c:pt>
                <c:pt idx="41">
                  <c:v>10284.5561931745</c:v>
                </c:pt>
                <c:pt idx="42">
                  <c:v>10534.0601344928</c:v>
                </c:pt>
                <c:pt idx="43">
                  <c:v>10643.987644528001</c:v>
                </c:pt>
                <c:pt idx="44">
                  <c:v>11930.248678014001</c:v>
                </c:pt>
                <c:pt idx="45">
                  <c:v>12909.418304643101</c:v>
                </c:pt>
                <c:pt idx="46">
                  <c:v>14153.014046910699</c:v>
                </c:pt>
                <c:pt idx="47">
                  <c:v>14996.652254148001</c:v>
                </c:pt>
                <c:pt idx="48">
                  <c:v>15543.365302776499</c:v>
                </c:pt>
                <c:pt idx="49">
                  <c:v>16347.423540567699</c:v>
                </c:pt>
                <c:pt idx="50">
                  <c:v>17049.995677660801</c:v>
                </c:pt>
                <c:pt idx="51">
                  <c:v>17593.093832046001</c:v>
                </c:pt>
                <c:pt idx="52">
                  <c:v>18268.305794579901</c:v>
                </c:pt>
                <c:pt idx="53">
                  <c:v>18889.7766396109</c:v>
                </c:pt>
                <c:pt idx="54">
                  <c:v>19035.8054820584</c:v>
                </c:pt>
                <c:pt idx="55">
                  <c:v>19535.758181759102</c:v>
                </c:pt>
                <c:pt idx="56">
                  <c:v>19865.895615470999</c:v>
                </c:pt>
                <c:pt idx="57">
                  <c:v>20424.189993868298</c:v>
                </c:pt>
                <c:pt idx="58">
                  <c:v>20033.654115163699</c:v>
                </c:pt>
                <c:pt idx="59">
                  <c:v>20437.0479208406</c:v>
                </c:pt>
                <c:pt idx="60">
                  <c:v>20929.394089795202</c:v>
                </c:pt>
                <c:pt idx="61">
                  <c:v>20546.548538725001</c:v>
                </c:pt>
                <c:pt idx="62">
                  <c:v>20652.6677310624</c:v>
                </c:pt>
                <c:pt idx="63">
                  <c:v>20744.577262612402</c:v>
                </c:pt>
                <c:pt idx="64">
                  <c:v>20380.467649262799</c:v>
                </c:pt>
                <c:pt idx="65">
                  <c:v>20264.8546002072</c:v>
                </c:pt>
                <c:pt idx="66">
                  <c:v>20628.854674403501</c:v>
                </c:pt>
                <c:pt idx="67">
                  <c:v>20227.0340926102</c:v>
                </c:pt>
                <c:pt idx="68">
                  <c:v>20035.632141702899</c:v>
                </c:pt>
                <c:pt idx="69">
                  <c:v>19658.825913548299</c:v>
                </c:pt>
                <c:pt idx="70">
                  <c:v>21106.7214881582</c:v>
                </c:pt>
                <c:pt idx="71">
                  <c:v>20961.344189544401</c:v>
                </c:pt>
                <c:pt idx="72">
                  <c:v>22290.1309674158</c:v>
                </c:pt>
                <c:pt idx="73">
                  <c:v>24904.282135047401</c:v>
                </c:pt>
                <c:pt idx="74">
                  <c:v>24962.408996165701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49-4B0C-B5CF-DDD816070DAA}"/>
            </c:ext>
          </c:extLst>
        </c:ser>
        <c:ser>
          <c:idx val="4"/>
          <c:order val="4"/>
          <c:tx>
            <c:strRef>
              <c:f>Sheet2!$G$2</c:f>
              <c:strCache>
                <c:ptCount val="1"/>
                <c:pt idx="0">
                  <c:v>$500,000+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Sheet2!$B$3:$B$77</c:f>
              <c:strCache>
                <c:ptCount val="75"/>
                <c:pt idx="0">
                  <c:v>1Q03</c:v>
                </c:pt>
                <c:pt idx="1">
                  <c:v>2Q03</c:v>
                </c:pt>
                <c:pt idx="2">
                  <c:v>3Q03</c:v>
                </c:pt>
                <c:pt idx="3">
                  <c:v>4Q03</c:v>
                </c:pt>
                <c:pt idx="4">
                  <c:v>1Q04</c:v>
                </c:pt>
                <c:pt idx="5">
                  <c:v>2Q04</c:v>
                </c:pt>
                <c:pt idx="6">
                  <c:v>3Q04</c:v>
                </c:pt>
                <c:pt idx="7">
                  <c:v>4Q04</c:v>
                </c:pt>
                <c:pt idx="8">
                  <c:v>1Q05</c:v>
                </c:pt>
                <c:pt idx="9">
                  <c:v>2Q05</c:v>
                </c:pt>
                <c:pt idx="10">
                  <c:v>3Q05</c:v>
                </c:pt>
                <c:pt idx="11">
                  <c:v>4Q05</c:v>
                </c:pt>
                <c:pt idx="12">
                  <c:v>1Q06</c:v>
                </c:pt>
                <c:pt idx="13">
                  <c:v>2Q06</c:v>
                </c:pt>
                <c:pt idx="14">
                  <c:v>3Q06</c:v>
                </c:pt>
                <c:pt idx="15">
                  <c:v>4Q06</c:v>
                </c:pt>
                <c:pt idx="16">
                  <c:v>1Q07</c:v>
                </c:pt>
                <c:pt idx="17">
                  <c:v>2Q07</c:v>
                </c:pt>
                <c:pt idx="18">
                  <c:v>3Q07</c:v>
                </c:pt>
                <c:pt idx="19">
                  <c:v>4Q07</c:v>
                </c:pt>
                <c:pt idx="20">
                  <c:v>1Q08</c:v>
                </c:pt>
                <c:pt idx="21">
                  <c:v>2Q08</c:v>
                </c:pt>
                <c:pt idx="22">
                  <c:v>3Q08</c:v>
                </c:pt>
                <c:pt idx="23">
                  <c:v>4Q08</c:v>
                </c:pt>
                <c:pt idx="24">
                  <c:v>1Q09</c:v>
                </c:pt>
                <c:pt idx="25">
                  <c:v>2Q09</c:v>
                </c:pt>
                <c:pt idx="26">
                  <c:v>3Q09</c:v>
                </c:pt>
                <c:pt idx="27">
                  <c:v>4Q09</c:v>
                </c:pt>
                <c:pt idx="28">
                  <c:v>1Q10</c:v>
                </c:pt>
                <c:pt idx="29">
                  <c:v>2Q10</c:v>
                </c:pt>
                <c:pt idx="30">
                  <c:v>3Q10</c:v>
                </c:pt>
                <c:pt idx="31">
                  <c:v>4Q10</c:v>
                </c:pt>
                <c:pt idx="32">
                  <c:v>1Q11</c:v>
                </c:pt>
                <c:pt idx="33">
                  <c:v>2Q11</c:v>
                </c:pt>
                <c:pt idx="34">
                  <c:v>3Q11</c:v>
                </c:pt>
                <c:pt idx="35">
                  <c:v>4Q11</c:v>
                </c:pt>
                <c:pt idx="36">
                  <c:v>1Q12</c:v>
                </c:pt>
                <c:pt idx="37">
                  <c:v>2Q12</c:v>
                </c:pt>
                <c:pt idx="38">
                  <c:v>3Q12</c:v>
                </c:pt>
                <c:pt idx="39">
                  <c:v>4Q12</c:v>
                </c:pt>
                <c:pt idx="40">
                  <c:v>1Q13</c:v>
                </c:pt>
                <c:pt idx="41">
                  <c:v>2Q13</c:v>
                </c:pt>
                <c:pt idx="42">
                  <c:v>3Q13</c:v>
                </c:pt>
                <c:pt idx="43">
                  <c:v>4Q13</c:v>
                </c:pt>
                <c:pt idx="44">
                  <c:v>1Q14</c:v>
                </c:pt>
                <c:pt idx="45">
                  <c:v>2Q14</c:v>
                </c:pt>
                <c:pt idx="46">
                  <c:v>3Q14</c:v>
                </c:pt>
                <c:pt idx="47">
                  <c:v>4Q14</c:v>
                </c:pt>
                <c:pt idx="48">
                  <c:v>1Q15</c:v>
                </c:pt>
                <c:pt idx="49">
                  <c:v>2Q15</c:v>
                </c:pt>
                <c:pt idx="50">
                  <c:v>3Q15</c:v>
                </c:pt>
                <c:pt idx="51">
                  <c:v>4Q15</c:v>
                </c:pt>
                <c:pt idx="52">
                  <c:v>1Q16</c:v>
                </c:pt>
                <c:pt idx="53">
                  <c:v>2Q16</c:v>
                </c:pt>
                <c:pt idx="54">
                  <c:v>3Q16</c:v>
                </c:pt>
                <c:pt idx="55">
                  <c:v>4Q16</c:v>
                </c:pt>
                <c:pt idx="56">
                  <c:v>1Q17</c:v>
                </c:pt>
                <c:pt idx="57">
                  <c:v>2Q17</c:v>
                </c:pt>
                <c:pt idx="58">
                  <c:v>3Q17</c:v>
                </c:pt>
                <c:pt idx="59">
                  <c:v>4Q17</c:v>
                </c:pt>
                <c:pt idx="60">
                  <c:v>1Q18</c:v>
                </c:pt>
                <c:pt idx="61">
                  <c:v>2Q18</c:v>
                </c:pt>
                <c:pt idx="62">
                  <c:v>3Q18</c:v>
                </c:pt>
                <c:pt idx="63">
                  <c:v>4Q18</c:v>
                </c:pt>
                <c:pt idx="64">
                  <c:v>1Q19</c:v>
                </c:pt>
                <c:pt idx="65">
                  <c:v>2Q19</c:v>
                </c:pt>
                <c:pt idx="66">
                  <c:v>3Q19</c:v>
                </c:pt>
                <c:pt idx="67">
                  <c:v>4Q19</c:v>
                </c:pt>
                <c:pt idx="68">
                  <c:v>1Q20</c:v>
                </c:pt>
                <c:pt idx="69">
                  <c:v>2Q20</c:v>
                </c:pt>
                <c:pt idx="70">
                  <c:v>3Q20</c:v>
                </c:pt>
                <c:pt idx="71">
                  <c:v>4Q20</c:v>
                </c:pt>
                <c:pt idx="72">
                  <c:v>1Q21</c:v>
                </c:pt>
                <c:pt idx="73">
                  <c:v>2Q21</c:v>
                </c:pt>
                <c:pt idx="74">
                  <c:v>3Q21</c:v>
                </c:pt>
              </c:strCache>
            </c:strRef>
          </c:cat>
          <c:val>
            <c:numRef>
              <c:f>Sheet2!$G$3:$G$77</c:f>
              <c:numCache>
                <c:formatCode>General</c:formatCode>
                <c:ptCount val="75"/>
                <c:pt idx="0">
                  <c:v>9847.8285479702208</c:v>
                </c:pt>
                <c:pt idx="1">
                  <c:v>9799.4336920176702</c:v>
                </c:pt>
                <c:pt idx="2">
                  <c:v>10212.136939400099</c:v>
                </c:pt>
                <c:pt idx="3">
                  <c:v>10350.6827415997</c:v>
                </c:pt>
                <c:pt idx="4">
                  <c:v>10357.5642983772</c:v>
                </c:pt>
                <c:pt idx="5">
                  <c:v>10781.142085240899</c:v>
                </c:pt>
                <c:pt idx="6">
                  <c:v>10735.6025707268</c:v>
                </c:pt>
                <c:pt idx="7">
                  <c:v>10969.7022593846</c:v>
                </c:pt>
                <c:pt idx="8">
                  <c:v>11068.884235609299</c:v>
                </c:pt>
                <c:pt idx="9">
                  <c:v>11054.3254984659</c:v>
                </c:pt>
                <c:pt idx="10">
                  <c:v>11457.813358388699</c:v>
                </c:pt>
                <c:pt idx="11">
                  <c:v>11757.800166426499</c:v>
                </c:pt>
                <c:pt idx="12">
                  <c:v>12681.0283901002</c:v>
                </c:pt>
                <c:pt idx="13">
                  <c:v>13203.163799739899</c:v>
                </c:pt>
                <c:pt idx="14">
                  <c:v>13229.398672126301</c:v>
                </c:pt>
                <c:pt idx="15">
                  <c:v>13678.8609519314</c:v>
                </c:pt>
                <c:pt idx="16">
                  <c:v>14523.8955280421</c:v>
                </c:pt>
                <c:pt idx="17">
                  <c:v>15381.7569462385</c:v>
                </c:pt>
                <c:pt idx="18">
                  <c:v>16178.863614784301</c:v>
                </c:pt>
                <c:pt idx="19">
                  <c:v>16879.816237470801</c:v>
                </c:pt>
                <c:pt idx="20">
                  <c:v>17022.9390043274</c:v>
                </c:pt>
                <c:pt idx="21">
                  <c:v>17508.763746562701</c:v>
                </c:pt>
                <c:pt idx="22">
                  <c:v>18237.069076301701</c:v>
                </c:pt>
                <c:pt idx="23">
                  <c:v>18652.801790382498</c:v>
                </c:pt>
                <c:pt idx="24">
                  <c:v>18577.943054678901</c:v>
                </c:pt>
                <c:pt idx="25">
                  <c:v>18706.594980042501</c:v>
                </c:pt>
                <c:pt idx="26">
                  <c:v>18549.8868052869</c:v>
                </c:pt>
                <c:pt idx="27">
                  <c:v>18351.872099145501</c:v>
                </c:pt>
                <c:pt idx="28">
                  <c:v>18005.540625478399</c:v>
                </c:pt>
                <c:pt idx="29">
                  <c:v>17879.798101489101</c:v>
                </c:pt>
                <c:pt idx="30">
                  <c:v>17678.1445157696</c:v>
                </c:pt>
                <c:pt idx="31">
                  <c:v>17138.3589041417</c:v>
                </c:pt>
                <c:pt idx="32">
                  <c:v>16737.331424233998</c:v>
                </c:pt>
                <c:pt idx="33">
                  <c:v>16157.5030216593</c:v>
                </c:pt>
                <c:pt idx="34">
                  <c:v>15778.187581579001</c:v>
                </c:pt>
                <c:pt idx="35">
                  <c:v>15673.509509789401</c:v>
                </c:pt>
                <c:pt idx="36">
                  <c:v>15474.3760850911</c:v>
                </c:pt>
                <c:pt idx="37">
                  <c:v>15228.9983055304</c:v>
                </c:pt>
                <c:pt idx="38">
                  <c:v>15270.2065773582</c:v>
                </c:pt>
                <c:pt idx="39">
                  <c:v>15696.6893344854</c:v>
                </c:pt>
                <c:pt idx="40">
                  <c:v>15443.671157999101</c:v>
                </c:pt>
                <c:pt idx="41">
                  <c:v>15730.0566115616</c:v>
                </c:pt>
                <c:pt idx="42">
                  <c:v>15972.6680462778</c:v>
                </c:pt>
                <c:pt idx="43">
                  <c:v>16200.768780169201</c:v>
                </c:pt>
                <c:pt idx="44">
                  <c:v>17418.4787176719</c:v>
                </c:pt>
                <c:pt idx="45">
                  <c:v>18445.4815426967</c:v>
                </c:pt>
                <c:pt idx="46">
                  <c:v>19093.777634028102</c:v>
                </c:pt>
                <c:pt idx="47">
                  <c:v>19966.799761730199</c:v>
                </c:pt>
                <c:pt idx="48">
                  <c:v>20397.3976347196</c:v>
                </c:pt>
                <c:pt idx="49">
                  <c:v>21552.370673437501</c:v>
                </c:pt>
                <c:pt idx="50">
                  <c:v>22193.4096231853</c:v>
                </c:pt>
                <c:pt idx="51">
                  <c:v>22513.657397018</c:v>
                </c:pt>
                <c:pt idx="52">
                  <c:v>23306.910407534699</c:v>
                </c:pt>
                <c:pt idx="53">
                  <c:v>23691.450915150701</c:v>
                </c:pt>
                <c:pt idx="54">
                  <c:v>24428.859773293501</c:v>
                </c:pt>
                <c:pt idx="55">
                  <c:v>24392.363367451198</c:v>
                </c:pt>
                <c:pt idx="56">
                  <c:v>24701.357763956301</c:v>
                </c:pt>
                <c:pt idx="57">
                  <c:v>24124.312512163098</c:v>
                </c:pt>
                <c:pt idx="58">
                  <c:v>23406.679430242799</c:v>
                </c:pt>
                <c:pt idx="59">
                  <c:v>24977.515154622699</c:v>
                </c:pt>
                <c:pt idx="60">
                  <c:v>24537.827190511802</c:v>
                </c:pt>
                <c:pt idx="61">
                  <c:v>24402.844297560801</c:v>
                </c:pt>
                <c:pt idx="62">
                  <c:v>24126.177539587101</c:v>
                </c:pt>
                <c:pt idx="63">
                  <c:v>23989.345016031799</c:v>
                </c:pt>
                <c:pt idx="64">
                  <c:v>23540.510668055402</c:v>
                </c:pt>
                <c:pt idx="65">
                  <c:v>23514.645207324102</c:v>
                </c:pt>
                <c:pt idx="66">
                  <c:v>23942.958019012302</c:v>
                </c:pt>
                <c:pt idx="67">
                  <c:v>23828.615506002399</c:v>
                </c:pt>
                <c:pt idx="68">
                  <c:v>23713.0668214174</c:v>
                </c:pt>
                <c:pt idx="69">
                  <c:v>22710.370019235001</c:v>
                </c:pt>
                <c:pt idx="70">
                  <c:v>24676.924958502601</c:v>
                </c:pt>
                <c:pt idx="71">
                  <c:v>25071.908080101701</c:v>
                </c:pt>
                <c:pt idx="72">
                  <c:v>27130.313391801501</c:v>
                </c:pt>
                <c:pt idx="73">
                  <c:v>29608.404011754101</c:v>
                </c:pt>
                <c:pt idx="74">
                  <c:v>30624.893204419401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49-4B0C-B5CF-DDD816070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882687"/>
        <c:axId val="1438308175"/>
      </c:lineChart>
      <c:catAx>
        <c:axId val="170888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308175"/>
        <c:crosses val="autoZero"/>
        <c:auto val="1"/>
        <c:lblAlgn val="ctr"/>
        <c:lblOffset val="100"/>
        <c:noMultiLvlLbl val="0"/>
      </c:catAx>
      <c:valAx>
        <c:axId val="1438308175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882687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89982364027585"/>
          <c:y val="6.6890579475558445E-2"/>
          <c:w val="0.40636495921962629"/>
          <c:h val="0.22004491744901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PPI: Inputs to Single-Family Residential Construction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'PPI  Inputs Construction'!$L$26:$L$96</c:f>
              <c:numCache>
                <c:formatCode>mmm"-"yy</c:formatCode>
                <c:ptCount val="71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  <c:pt idx="44">
                  <c:v>43708</c:v>
                </c:pt>
                <c:pt idx="45">
                  <c:v>43738</c:v>
                </c:pt>
                <c:pt idx="46">
                  <c:v>43769</c:v>
                </c:pt>
                <c:pt idx="47">
                  <c:v>43799</c:v>
                </c:pt>
                <c:pt idx="48">
                  <c:v>43830</c:v>
                </c:pt>
                <c:pt idx="49">
                  <c:v>43861</c:v>
                </c:pt>
                <c:pt idx="50">
                  <c:v>43890</c:v>
                </c:pt>
                <c:pt idx="51">
                  <c:v>43921</c:v>
                </c:pt>
                <c:pt idx="52">
                  <c:v>43951</c:v>
                </c:pt>
                <c:pt idx="53">
                  <c:v>43982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44135</c:v>
                </c:pt>
                <c:pt idx="59">
                  <c:v>44165</c:v>
                </c:pt>
                <c:pt idx="60">
                  <c:v>44196</c:v>
                </c:pt>
                <c:pt idx="61">
                  <c:v>44227</c:v>
                </c:pt>
                <c:pt idx="62">
                  <c:v>44255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44408</c:v>
                </c:pt>
                <c:pt idx="68">
                  <c:v>44439</c:v>
                </c:pt>
                <c:pt idx="69">
                  <c:v>44469</c:v>
                </c:pt>
                <c:pt idx="70">
                  <c:v>44500</c:v>
                </c:pt>
              </c:numCache>
            </c:numRef>
          </c:cat>
          <c:val>
            <c:numRef>
              <c:f>'PPI  Inputs Construction'!$O$26:$O$96</c:f>
              <c:numCache>
                <c:formatCode>0.00</c:formatCode>
                <c:ptCount val="71"/>
                <c:pt idx="0">
                  <c:v>-0.28802493801149964</c:v>
                </c:pt>
                <c:pt idx="1">
                  <c:v>-0.3809387948800147</c:v>
                </c:pt>
                <c:pt idx="2">
                  <c:v>-0.50989988779078788</c:v>
                </c:pt>
                <c:pt idx="3">
                  <c:v>-0.3094519777942617</c:v>
                </c:pt>
                <c:pt idx="4">
                  <c:v>-0.17112072835363534</c:v>
                </c:pt>
                <c:pt idx="5">
                  <c:v>0.10757951220579098</c:v>
                </c:pt>
                <c:pt idx="6">
                  <c:v>0.20326419724521205</c:v>
                </c:pt>
                <c:pt idx="7">
                  <c:v>0.46459871294020072</c:v>
                </c:pt>
                <c:pt idx="8">
                  <c:v>0.99999421599803462</c:v>
                </c:pt>
                <c:pt idx="9">
                  <c:v>0.87208031891821136</c:v>
                </c:pt>
                <c:pt idx="10">
                  <c:v>0.68980647793881467</c:v>
                </c:pt>
                <c:pt idx="11">
                  <c:v>0.81352017522311471</c:v>
                </c:pt>
                <c:pt idx="12">
                  <c:v>1.1256496717536812</c:v>
                </c:pt>
                <c:pt idx="13">
                  <c:v>1.4351389481134014</c:v>
                </c:pt>
                <c:pt idx="14">
                  <c:v>2.0789415181136528</c:v>
                </c:pt>
                <c:pt idx="15">
                  <c:v>2.2762960833794921</c:v>
                </c:pt>
                <c:pt idx="16">
                  <c:v>2.6395281222785449</c:v>
                </c:pt>
                <c:pt idx="17">
                  <c:v>2.722069068514732</c:v>
                </c:pt>
                <c:pt idx="18">
                  <c:v>2.7219464185858078</c:v>
                </c:pt>
                <c:pt idx="19">
                  <c:v>2.5274786559253082</c:v>
                </c:pt>
                <c:pt idx="20">
                  <c:v>2.6334998299697654</c:v>
                </c:pt>
                <c:pt idx="21">
                  <c:v>2.9159705249834023</c:v>
                </c:pt>
                <c:pt idx="22">
                  <c:v>3.5133791845789242</c:v>
                </c:pt>
                <c:pt idx="23">
                  <c:v>3.802123287411896</c:v>
                </c:pt>
                <c:pt idx="24">
                  <c:v>3.6419553085857537</c:v>
                </c:pt>
                <c:pt idx="25">
                  <c:v>3.8889035050208243</c:v>
                </c:pt>
                <c:pt idx="26">
                  <c:v>4.4097113330622495</c:v>
                </c:pt>
                <c:pt idx="27">
                  <c:v>5.1026768956970336</c:v>
                </c:pt>
                <c:pt idx="28">
                  <c:v>4.7090114387905668</c:v>
                </c:pt>
                <c:pt idx="29">
                  <c:v>5.5391014130816929</c:v>
                </c:pt>
                <c:pt idx="30">
                  <c:v>6.0532298711432064</c:v>
                </c:pt>
                <c:pt idx="31">
                  <c:v>5.9139831730710801</c:v>
                </c:pt>
                <c:pt idx="32">
                  <c:v>4.9712507880663059</c:v>
                </c:pt>
                <c:pt idx="33">
                  <c:v>4.9420051176247926</c:v>
                </c:pt>
                <c:pt idx="34">
                  <c:v>4.2321012566047367</c:v>
                </c:pt>
                <c:pt idx="35">
                  <c:v>3.752948891231811</c:v>
                </c:pt>
                <c:pt idx="36">
                  <c:v>3.924233271692712</c:v>
                </c:pt>
                <c:pt idx="37">
                  <c:v>3.3731989096263737</c:v>
                </c:pt>
                <c:pt idx="38">
                  <c:v>2.544996887464368</c:v>
                </c:pt>
                <c:pt idx="39">
                  <c:v>1.507519691117265</c:v>
                </c:pt>
                <c:pt idx="40">
                  <c:v>1.4562007215045192</c:v>
                </c:pt>
                <c:pt idx="41">
                  <c:v>0.38040393039282527</c:v>
                </c:pt>
                <c:pt idx="42">
                  <c:v>-0.33108419504437325</c:v>
                </c:pt>
                <c:pt idx="43">
                  <c:v>-0.19075672545499911</c:v>
                </c:pt>
                <c:pt idx="44">
                  <c:v>5.1132883110116545E-2</c:v>
                </c:pt>
                <c:pt idx="45">
                  <c:v>-7.4869310285596846E-2</c:v>
                </c:pt>
                <c:pt idx="46">
                  <c:v>-1.8143809630166707E-3</c:v>
                </c:pt>
                <c:pt idx="47">
                  <c:v>0.39781907770271019</c:v>
                </c:pt>
                <c:pt idx="48">
                  <c:v>0.45852453790935499</c:v>
                </c:pt>
                <c:pt idx="49">
                  <c:v>0.5812000614073165</c:v>
                </c:pt>
                <c:pt idx="50">
                  <c:v>0.75978082629692967</c:v>
                </c:pt>
                <c:pt idx="51">
                  <c:v>1.5167417000019334</c:v>
                </c:pt>
                <c:pt idx="52">
                  <c:v>0.58123682703792312</c:v>
                </c:pt>
                <c:pt idx="53">
                  <c:v>0.63312407912388124</c:v>
                </c:pt>
                <c:pt idx="54">
                  <c:v>1.4970946557981923</c:v>
                </c:pt>
                <c:pt idx="55">
                  <c:v>2.0175193572360417</c:v>
                </c:pt>
                <c:pt idx="56">
                  <c:v>4.572121592103473</c:v>
                </c:pt>
                <c:pt idx="57">
                  <c:v>7.0187635946940219</c:v>
                </c:pt>
                <c:pt idx="58">
                  <c:v>6.7421437695500241</c:v>
                </c:pt>
                <c:pt idx="59">
                  <c:v>5.9096954990695227</c:v>
                </c:pt>
                <c:pt idx="60">
                  <c:v>6.6567581167328305</c:v>
                </c:pt>
                <c:pt idx="61">
                  <c:v>8.5982905950608099</c:v>
                </c:pt>
                <c:pt idx="62">
                  <c:v>10.007294105540732</c:v>
                </c:pt>
                <c:pt idx="63">
                  <c:v>11.850474210265659</c:v>
                </c:pt>
                <c:pt idx="64">
                  <c:v>15.496727057092418</c:v>
                </c:pt>
                <c:pt idx="65">
                  <c:v>19.762102802304348</c:v>
                </c:pt>
                <c:pt idx="66">
                  <c:v>22.10249957442678</c:v>
                </c:pt>
                <c:pt idx="67">
                  <c:v>20.384877255091926</c:v>
                </c:pt>
                <c:pt idx="68">
                  <c:v>16.652437449197354</c:v>
                </c:pt>
                <c:pt idx="69">
                  <c:v>12.488697765080325</c:v>
                </c:pt>
                <c:pt idx="70">
                  <c:v>13.820233525846914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43-451B-9423-4D6B1E15E570}"/>
            </c:ext>
          </c:extLst>
        </c:ser>
        <c:ser>
          <c:idx val="1"/>
          <c:order val="1"/>
          <c:tx>
            <c:v>PPI: Inputs to Multifamily Residential Construction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'PPI  Inputs Construction'!$L$26:$L$96</c:f>
              <c:numCache>
                <c:formatCode>mmm"-"yy</c:formatCode>
                <c:ptCount val="71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  <c:pt idx="44">
                  <c:v>43708</c:v>
                </c:pt>
                <c:pt idx="45">
                  <c:v>43738</c:v>
                </c:pt>
                <c:pt idx="46">
                  <c:v>43769</c:v>
                </c:pt>
                <c:pt idx="47">
                  <c:v>43799</c:v>
                </c:pt>
                <c:pt idx="48">
                  <c:v>43830</c:v>
                </c:pt>
                <c:pt idx="49">
                  <c:v>43861</c:v>
                </c:pt>
                <c:pt idx="50">
                  <c:v>43890</c:v>
                </c:pt>
                <c:pt idx="51">
                  <c:v>43921</c:v>
                </c:pt>
                <c:pt idx="52">
                  <c:v>43951</c:v>
                </c:pt>
                <c:pt idx="53">
                  <c:v>43982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44135</c:v>
                </c:pt>
                <c:pt idx="59">
                  <c:v>44165</c:v>
                </c:pt>
                <c:pt idx="60">
                  <c:v>44196</c:v>
                </c:pt>
                <c:pt idx="61">
                  <c:v>44227</c:v>
                </c:pt>
                <c:pt idx="62">
                  <c:v>44255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44408</c:v>
                </c:pt>
                <c:pt idx="68">
                  <c:v>44439</c:v>
                </c:pt>
                <c:pt idx="69">
                  <c:v>44469</c:v>
                </c:pt>
                <c:pt idx="70">
                  <c:v>44500</c:v>
                </c:pt>
              </c:numCache>
            </c:numRef>
          </c:cat>
          <c:val>
            <c:numRef>
              <c:f>'PPI  Inputs Construction'!$P$26:$P$96</c:f>
              <c:numCache>
                <c:formatCode>0.00</c:formatCode>
                <c:ptCount val="71"/>
                <c:pt idx="0">
                  <c:v>0.51054549514255587</c:v>
                </c:pt>
                <c:pt idx="1">
                  <c:v>0.40699599920821505</c:v>
                </c:pt>
                <c:pt idx="2">
                  <c:v>0.29534125760952712</c:v>
                </c:pt>
                <c:pt idx="3">
                  <c:v>0.8001941999095985</c:v>
                </c:pt>
                <c:pt idx="4">
                  <c:v>0.60298859598959531</c:v>
                </c:pt>
                <c:pt idx="5">
                  <c:v>1.190642120160601</c:v>
                </c:pt>
                <c:pt idx="6">
                  <c:v>1.2861626804078208</c:v>
                </c:pt>
                <c:pt idx="7">
                  <c:v>1.5621976630973089</c:v>
                </c:pt>
                <c:pt idx="8">
                  <c:v>2.0803536614160345</c:v>
                </c:pt>
                <c:pt idx="9">
                  <c:v>2.0696634639281619</c:v>
                </c:pt>
                <c:pt idx="10">
                  <c:v>1.8920953155413978</c:v>
                </c:pt>
                <c:pt idx="11">
                  <c:v>1.9970296920936326</c:v>
                </c:pt>
                <c:pt idx="12">
                  <c:v>2.308001426422579</c:v>
                </c:pt>
                <c:pt idx="13">
                  <c:v>2.5152858714970305</c:v>
                </c:pt>
                <c:pt idx="14">
                  <c:v>2.9667205359156901</c:v>
                </c:pt>
                <c:pt idx="15">
                  <c:v>2.7626639822461163</c:v>
                </c:pt>
                <c:pt idx="16">
                  <c:v>3.2661765158099154</c:v>
                </c:pt>
                <c:pt idx="17">
                  <c:v>3.0425832848870016</c:v>
                </c:pt>
                <c:pt idx="18">
                  <c:v>3.0376517249190105</c:v>
                </c:pt>
                <c:pt idx="19">
                  <c:v>2.8977207736711641</c:v>
                </c:pt>
                <c:pt idx="20">
                  <c:v>2.7801079545451968</c:v>
                </c:pt>
                <c:pt idx="21">
                  <c:v>2.9755346944509098</c:v>
                </c:pt>
                <c:pt idx="22">
                  <c:v>3.3903931417521571</c:v>
                </c:pt>
                <c:pt idx="23">
                  <c:v>3.4370495612151997</c:v>
                </c:pt>
                <c:pt idx="24">
                  <c:v>3.45806208685282</c:v>
                </c:pt>
                <c:pt idx="25">
                  <c:v>3.8389369114794736</c:v>
                </c:pt>
                <c:pt idx="26">
                  <c:v>3.8466566747274333</c:v>
                </c:pt>
                <c:pt idx="27">
                  <c:v>5.3141349518813108</c:v>
                </c:pt>
                <c:pt idx="28">
                  <c:v>4.7877365810602868</c:v>
                </c:pt>
                <c:pt idx="29">
                  <c:v>5.5018654692055691</c:v>
                </c:pt>
                <c:pt idx="30">
                  <c:v>5.6954765208436564</c:v>
                </c:pt>
                <c:pt idx="31">
                  <c:v>5.7223967657652697</c:v>
                </c:pt>
                <c:pt idx="32">
                  <c:v>5.255658252991835</c:v>
                </c:pt>
                <c:pt idx="33">
                  <c:v>5.2501824085650073</c:v>
                </c:pt>
                <c:pt idx="34">
                  <c:v>4.775966748923155</c:v>
                </c:pt>
                <c:pt idx="35">
                  <c:v>4.6446681254614042</c:v>
                </c:pt>
                <c:pt idx="36">
                  <c:v>4.585133412897946</c:v>
                </c:pt>
                <c:pt idx="37">
                  <c:v>4.0790354786241378</c:v>
                </c:pt>
                <c:pt idx="38">
                  <c:v>3.8125598674758177</c:v>
                </c:pt>
                <c:pt idx="39">
                  <c:v>2.029414333349977</c:v>
                </c:pt>
                <c:pt idx="40">
                  <c:v>2.2213194017353555</c:v>
                </c:pt>
                <c:pt idx="41">
                  <c:v>1.2412749550058555</c:v>
                </c:pt>
                <c:pt idx="42">
                  <c:v>0.98360867158624465</c:v>
                </c:pt>
                <c:pt idx="43">
                  <c:v>0.91663998374551525</c:v>
                </c:pt>
                <c:pt idx="44">
                  <c:v>0.94255536102227921</c:v>
                </c:pt>
                <c:pt idx="45">
                  <c:v>0.66982438334648453</c:v>
                </c:pt>
                <c:pt idx="46">
                  <c:v>0.59107460232632469</c:v>
                </c:pt>
                <c:pt idx="47">
                  <c:v>0.74991949768816735</c:v>
                </c:pt>
                <c:pt idx="48">
                  <c:v>0.69790713072637178</c:v>
                </c:pt>
                <c:pt idx="49">
                  <c:v>0.59166211171262084</c:v>
                </c:pt>
                <c:pt idx="50">
                  <c:v>0.81203483290819278</c:v>
                </c:pt>
                <c:pt idx="51">
                  <c:v>1.558120457788803</c:v>
                </c:pt>
                <c:pt idx="52">
                  <c:v>0.7378464498113857</c:v>
                </c:pt>
                <c:pt idx="53">
                  <c:v>0.78000436548737451</c:v>
                </c:pt>
                <c:pt idx="54">
                  <c:v>1.151276905724008</c:v>
                </c:pt>
                <c:pt idx="55">
                  <c:v>1.5310078638907321</c:v>
                </c:pt>
                <c:pt idx="56">
                  <c:v>3.0050846135280418</c:v>
                </c:pt>
                <c:pt idx="57">
                  <c:v>4.6121416773383217</c:v>
                </c:pt>
                <c:pt idx="58">
                  <c:v>4.7207647415263621</c:v>
                </c:pt>
                <c:pt idx="59">
                  <c:v>4.131366423812155</c:v>
                </c:pt>
                <c:pt idx="60">
                  <c:v>5.0423692446111446</c:v>
                </c:pt>
                <c:pt idx="61">
                  <c:v>6.6313979210795404</c:v>
                </c:pt>
                <c:pt idx="62">
                  <c:v>7.8905371928400747</c:v>
                </c:pt>
                <c:pt idx="63">
                  <c:v>9.6167374558083338</c:v>
                </c:pt>
                <c:pt idx="64">
                  <c:v>13.090225041091719</c:v>
                </c:pt>
                <c:pt idx="65">
                  <c:v>16.596855388671795</c:v>
                </c:pt>
                <c:pt idx="66">
                  <c:v>18.741913205780357</c:v>
                </c:pt>
                <c:pt idx="67">
                  <c:v>18.257027861167295</c:v>
                </c:pt>
                <c:pt idx="68">
                  <c:v>16.409676525827209</c:v>
                </c:pt>
                <c:pt idx="69">
                  <c:v>13.622325055738195</c:v>
                </c:pt>
                <c:pt idx="70">
                  <c:v>15.018995393377054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43-451B-9423-4D6B1E15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349440"/>
        <c:axId val="693813792"/>
      </c:lineChart>
      <c:dateAx>
        <c:axId val="429349440"/>
        <c:scaling>
          <c:orientation val="minMax"/>
        </c:scaling>
        <c:delete val="0"/>
        <c:axPos val="b"/>
        <c:numFmt formatCode="mmm&quot;-&quot;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813792"/>
        <c:crosses val="autoZero"/>
        <c:auto val="1"/>
        <c:lblOffset val="100"/>
        <c:baseTimeUnit val="months"/>
        <c:majorUnit val="5"/>
        <c:majorTimeUnit val="months"/>
      </c:dateAx>
      <c:valAx>
        <c:axId val="693813792"/>
        <c:scaling>
          <c:orientation val="minMax"/>
          <c:max val="24"/>
          <c:min val="-2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49440"/>
        <c:crosses val="max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773499002953108E-2"/>
          <c:y val="0.12741729007480898"/>
          <c:w val="0.61867857614087962"/>
          <c:h val="0.2089305986467559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'PPI Softwood Lumber'!$F$26:$F$911</c:f>
              <c:strCache>
                <c:ptCount val="886"/>
                <c:pt idx="0">
                  <c:v>Jan-48</c:v>
                </c:pt>
                <c:pt idx="1">
                  <c:v>Feb-48</c:v>
                </c:pt>
                <c:pt idx="2">
                  <c:v>Mar-48</c:v>
                </c:pt>
                <c:pt idx="3">
                  <c:v>Apr-48</c:v>
                </c:pt>
                <c:pt idx="4">
                  <c:v>May-48</c:v>
                </c:pt>
                <c:pt idx="5">
                  <c:v>Jun-48</c:v>
                </c:pt>
                <c:pt idx="6">
                  <c:v>Jul-48</c:v>
                </c:pt>
                <c:pt idx="7">
                  <c:v>Aug-48</c:v>
                </c:pt>
                <c:pt idx="8">
                  <c:v>Sep-48</c:v>
                </c:pt>
                <c:pt idx="9">
                  <c:v>Oct-48</c:v>
                </c:pt>
                <c:pt idx="10">
                  <c:v>Nov-48</c:v>
                </c:pt>
                <c:pt idx="11">
                  <c:v>Dec-48</c:v>
                </c:pt>
                <c:pt idx="12">
                  <c:v>Jan-49</c:v>
                </c:pt>
                <c:pt idx="13">
                  <c:v>Feb-49</c:v>
                </c:pt>
                <c:pt idx="14">
                  <c:v>Mar-49</c:v>
                </c:pt>
                <c:pt idx="15">
                  <c:v>Apr-49</c:v>
                </c:pt>
                <c:pt idx="16">
                  <c:v>May-49</c:v>
                </c:pt>
                <c:pt idx="17">
                  <c:v>Jun-49</c:v>
                </c:pt>
                <c:pt idx="18">
                  <c:v>Jul-49</c:v>
                </c:pt>
                <c:pt idx="19">
                  <c:v>Aug-49</c:v>
                </c:pt>
                <c:pt idx="20">
                  <c:v>Sep-49</c:v>
                </c:pt>
                <c:pt idx="21">
                  <c:v>Oct-49</c:v>
                </c:pt>
                <c:pt idx="22">
                  <c:v>Nov-49</c:v>
                </c:pt>
                <c:pt idx="23">
                  <c:v>Dec-49</c:v>
                </c:pt>
                <c:pt idx="24">
                  <c:v>Jan-50</c:v>
                </c:pt>
                <c:pt idx="25">
                  <c:v>Feb-50</c:v>
                </c:pt>
                <c:pt idx="26">
                  <c:v>Mar-50</c:v>
                </c:pt>
                <c:pt idx="27">
                  <c:v>Apr-50</c:v>
                </c:pt>
                <c:pt idx="28">
                  <c:v>May-50</c:v>
                </c:pt>
                <c:pt idx="29">
                  <c:v>Jun-50</c:v>
                </c:pt>
                <c:pt idx="30">
                  <c:v>Jul-50</c:v>
                </c:pt>
                <c:pt idx="31">
                  <c:v>Aug-50</c:v>
                </c:pt>
                <c:pt idx="32">
                  <c:v>Sep-50</c:v>
                </c:pt>
                <c:pt idx="33">
                  <c:v>Oct-50</c:v>
                </c:pt>
                <c:pt idx="34">
                  <c:v>Nov-50</c:v>
                </c:pt>
                <c:pt idx="35">
                  <c:v>Dec-50</c:v>
                </c:pt>
                <c:pt idx="36">
                  <c:v>Jan-51</c:v>
                </c:pt>
                <c:pt idx="37">
                  <c:v>Feb-51</c:v>
                </c:pt>
                <c:pt idx="38">
                  <c:v>Mar-51</c:v>
                </c:pt>
                <c:pt idx="39">
                  <c:v>Apr-51</c:v>
                </c:pt>
                <c:pt idx="40">
                  <c:v>May-51</c:v>
                </c:pt>
                <c:pt idx="41">
                  <c:v>Jun-51</c:v>
                </c:pt>
                <c:pt idx="42">
                  <c:v>Jul-51</c:v>
                </c:pt>
                <c:pt idx="43">
                  <c:v>Aug-51</c:v>
                </c:pt>
                <c:pt idx="44">
                  <c:v>Sep-51</c:v>
                </c:pt>
                <c:pt idx="45">
                  <c:v>Oct-51</c:v>
                </c:pt>
                <c:pt idx="46">
                  <c:v>Nov-51</c:v>
                </c:pt>
                <c:pt idx="47">
                  <c:v>Dec-51</c:v>
                </c:pt>
                <c:pt idx="48">
                  <c:v>Jan-52</c:v>
                </c:pt>
                <c:pt idx="49">
                  <c:v>Feb-52</c:v>
                </c:pt>
                <c:pt idx="50">
                  <c:v>Mar-52</c:v>
                </c:pt>
                <c:pt idx="51">
                  <c:v>Apr-52</c:v>
                </c:pt>
                <c:pt idx="52">
                  <c:v>May-52</c:v>
                </c:pt>
                <c:pt idx="53">
                  <c:v>Jun-52</c:v>
                </c:pt>
                <c:pt idx="54">
                  <c:v>Jul-52</c:v>
                </c:pt>
                <c:pt idx="55">
                  <c:v>Aug-52</c:v>
                </c:pt>
                <c:pt idx="56">
                  <c:v>Sep-52</c:v>
                </c:pt>
                <c:pt idx="57">
                  <c:v>Oct-52</c:v>
                </c:pt>
                <c:pt idx="58">
                  <c:v>Nov-52</c:v>
                </c:pt>
                <c:pt idx="59">
                  <c:v>Dec-52</c:v>
                </c:pt>
                <c:pt idx="60">
                  <c:v>Jan-53</c:v>
                </c:pt>
                <c:pt idx="61">
                  <c:v>Feb-53</c:v>
                </c:pt>
                <c:pt idx="62">
                  <c:v>Mar-53</c:v>
                </c:pt>
                <c:pt idx="63">
                  <c:v>Apr-53</c:v>
                </c:pt>
                <c:pt idx="64">
                  <c:v>May-53</c:v>
                </c:pt>
                <c:pt idx="65">
                  <c:v>Jun-53</c:v>
                </c:pt>
                <c:pt idx="66">
                  <c:v>Jul-53</c:v>
                </c:pt>
                <c:pt idx="67">
                  <c:v>Aug-53</c:v>
                </c:pt>
                <c:pt idx="68">
                  <c:v>Sep-53</c:v>
                </c:pt>
                <c:pt idx="69">
                  <c:v>Oct-53</c:v>
                </c:pt>
                <c:pt idx="70">
                  <c:v>Nov-53</c:v>
                </c:pt>
                <c:pt idx="71">
                  <c:v>Dec-53</c:v>
                </c:pt>
                <c:pt idx="72">
                  <c:v>Jan-54</c:v>
                </c:pt>
                <c:pt idx="73">
                  <c:v>Feb-54</c:v>
                </c:pt>
                <c:pt idx="74">
                  <c:v>Mar-54</c:v>
                </c:pt>
                <c:pt idx="75">
                  <c:v>Apr-54</c:v>
                </c:pt>
                <c:pt idx="76">
                  <c:v>May-54</c:v>
                </c:pt>
                <c:pt idx="77">
                  <c:v>Jun-54</c:v>
                </c:pt>
                <c:pt idx="78">
                  <c:v>Jul-54</c:v>
                </c:pt>
                <c:pt idx="79">
                  <c:v>Aug-54</c:v>
                </c:pt>
                <c:pt idx="80">
                  <c:v>Sep-54</c:v>
                </c:pt>
                <c:pt idx="81">
                  <c:v>Oct-54</c:v>
                </c:pt>
                <c:pt idx="82">
                  <c:v>Nov-54</c:v>
                </c:pt>
                <c:pt idx="83">
                  <c:v>Dec-54</c:v>
                </c:pt>
                <c:pt idx="84">
                  <c:v>Jan-55</c:v>
                </c:pt>
                <c:pt idx="85">
                  <c:v>Feb-55</c:v>
                </c:pt>
                <c:pt idx="86">
                  <c:v>Mar-55</c:v>
                </c:pt>
                <c:pt idx="87">
                  <c:v>Apr-55</c:v>
                </c:pt>
                <c:pt idx="88">
                  <c:v>May-55</c:v>
                </c:pt>
                <c:pt idx="89">
                  <c:v>Jun-55</c:v>
                </c:pt>
                <c:pt idx="90">
                  <c:v>Jul-55</c:v>
                </c:pt>
                <c:pt idx="91">
                  <c:v>Aug-55</c:v>
                </c:pt>
                <c:pt idx="92">
                  <c:v>Sep-55</c:v>
                </c:pt>
                <c:pt idx="93">
                  <c:v>Oct-55</c:v>
                </c:pt>
                <c:pt idx="94">
                  <c:v>Nov-55</c:v>
                </c:pt>
                <c:pt idx="95">
                  <c:v>Dec-55</c:v>
                </c:pt>
                <c:pt idx="96">
                  <c:v>Jan-56</c:v>
                </c:pt>
                <c:pt idx="97">
                  <c:v>Feb-56</c:v>
                </c:pt>
                <c:pt idx="98">
                  <c:v>Mar-56</c:v>
                </c:pt>
                <c:pt idx="99">
                  <c:v>Apr-56</c:v>
                </c:pt>
                <c:pt idx="100">
                  <c:v>May-56</c:v>
                </c:pt>
                <c:pt idx="101">
                  <c:v>Jun-56</c:v>
                </c:pt>
                <c:pt idx="102">
                  <c:v>Jul-56</c:v>
                </c:pt>
                <c:pt idx="103">
                  <c:v>Aug-56</c:v>
                </c:pt>
                <c:pt idx="104">
                  <c:v>Sep-56</c:v>
                </c:pt>
                <c:pt idx="105">
                  <c:v>Oct-56</c:v>
                </c:pt>
                <c:pt idx="106">
                  <c:v>Nov-56</c:v>
                </c:pt>
                <c:pt idx="107">
                  <c:v>Dec-56</c:v>
                </c:pt>
                <c:pt idx="108">
                  <c:v>Jan-57</c:v>
                </c:pt>
                <c:pt idx="109">
                  <c:v>Feb-57</c:v>
                </c:pt>
                <c:pt idx="110">
                  <c:v>Mar-57</c:v>
                </c:pt>
                <c:pt idx="111">
                  <c:v>Apr-57</c:v>
                </c:pt>
                <c:pt idx="112">
                  <c:v>May-57</c:v>
                </c:pt>
                <c:pt idx="113">
                  <c:v>Jun-57</c:v>
                </c:pt>
                <c:pt idx="114">
                  <c:v>Jul-57</c:v>
                </c:pt>
                <c:pt idx="115">
                  <c:v>Aug-57</c:v>
                </c:pt>
                <c:pt idx="116">
                  <c:v>Sep-57</c:v>
                </c:pt>
                <c:pt idx="117">
                  <c:v>Oct-57</c:v>
                </c:pt>
                <c:pt idx="118">
                  <c:v>Nov-57</c:v>
                </c:pt>
                <c:pt idx="119">
                  <c:v>Dec-57</c:v>
                </c:pt>
                <c:pt idx="120">
                  <c:v>Jan-58</c:v>
                </c:pt>
                <c:pt idx="121">
                  <c:v>Feb-58</c:v>
                </c:pt>
                <c:pt idx="122">
                  <c:v>Mar-58</c:v>
                </c:pt>
                <c:pt idx="123">
                  <c:v>Apr-58</c:v>
                </c:pt>
                <c:pt idx="124">
                  <c:v>May-58</c:v>
                </c:pt>
                <c:pt idx="125">
                  <c:v>Jun-58</c:v>
                </c:pt>
                <c:pt idx="126">
                  <c:v>Jul-58</c:v>
                </c:pt>
                <c:pt idx="127">
                  <c:v>Aug-58</c:v>
                </c:pt>
                <c:pt idx="128">
                  <c:v>Sep-58</c:v>
                </c:pt>
                <c:pt idx="129">
                  <c:v>Oct-58</c:v>
                </c:pt>
                <c:pt idx="130">
                  <c:v>Nov-58</c:v>
                </c:pt>
                <c:pt idx="131">
                  <c:v>Dec-58</c:v>
                </c:pt>
                <c:pt idx="132">
                  <c:v>Jan-59</c:v>
                </c:pt>
                <c:pt idx="133">
                  <c:v>Feb-59</c:v>
                </c:pt>
                <c:pt idx="134">
                  <c:v>Mar-59</c:v>
                </c:pt>
                <c:pt idx="135">
                  <c:v>Apr-59</c:v>
                </c:pt>
                <c:pt idx="136">
                  <c:v>May-59</c:v>
                </c:pt>
                <c:pt idx="137">
                  <c:v>Jun-59</c:v>
                </c:pt>
                <c:pt idx="138">
                  <c:v>Jul-59</c:v>
                </c:pt>
                <c:pt idx="139">
                  <c:v>Aug-59</c:v>
                </c:pt>
                <c:pt idx="140">
                  <c:v>Sep-59</c:v>
                </c:pt>
                <c:pt idx="141">
                  <c:v>Oct-59</c:v>
                </c:pt>
                <c:pt idx="142">
                  <c:v>Nov-59</c:v>
                </c:pt>
                <c:pt idx="143">
                  <c:v>Dec-59</c:v>
                </c:pt>
                <c:pt idx="144">
                  <c:v>Jan-60</c:v>
                </c:pt>
                <c:pt idx="145">
                  <c:v>Feb-60</c:v>
                </c:pt>
                <c:pt idx="146">
                  <c:v>Mar-60</c:v>
                </c:pt>
                <c:pt idx="147">
                  <c:v>Apr-60</c:v>
                </c:pt>
                <c:pt idx="148">
                  <c:v>May-60</c:v>
                </c:pt>
                <c:pt idx="149">
                  <c:v>Jun-60</c:v>
                </c:pt>
                <c:pt idx="150">
                  <c:v>Jul-60</c:v>
                </c:pt>
                <c:pt idx="151">
                  <c:v>Aug-60</c:v>
                </c:pt>
                <c:pt idx="152">
                  <c:v>Sep-60</c:v>
                </c:pt>
                <c:pt idx="153">
                  <c:v>Oct-60</c:v>
                </c:pt>
                <c:pt idx="154">
                  <c:v>Nov-60</c:v>
                </c:pt>
                <c:pt idx="155">
                  <c:v>Dec-60</c:v>
                </c:pt>
                <c:pt idx="156">
                  <c:v>Jan-61</c:v>
                </c:pt>
                <c:pt idx="157">
                  <c:v>Feb-61</c:v>
                </c:pt>
                <c:pt idx="158">
                  <c:v>Mar-61</c:v>
                </c:pt>
                <c:pt idx="159">
                  <c:v>Apr-61</c:v>
                </c:pt>
                <c:pt idx="160">
                  <c:v>May-61</c:v>
                </c:pt>
                <c:pt idx="161">
                  <c:v>Jun-61</c:v>
                </c:pt>
                <c:pt idx="162">
                  <c:v>Jul-61</c:v>
                </c:pt>
                <c:pt idx="163">
                  <c:v>Aug-61</c:v>
                </c:pt>
                <c:pt idx="164">
                  <c:v>Sep-61</c:v>
                </c:pt>
                <c:pt idx="165">
                  <c:v>Oct-61</c:v>
                </c:pt>
                <c:pt idx="166">
                  <c:v>Nov-61</c:v>
                </c:pt>
                <c:pt idx="167">
                  <c:v>Dec-61</c:v>
                </c:pt>
                <c:pt idx="168">
                  <c:v>Jan-62</c:v>
                </c:pt>
                <c:pt idx="169">
                  <c:v>Feb-62</c:v>
                </c:pt>
                <c:pt idx="170">
                  <c:v>Mar-62</c:v>
                </c:pt>
                <c:pt idx="171">
                  <c:v>Apr-62</c:v>
                </c:pt>
                <c:pt idx="172">
                  <c:v>May-62</c:v>
                </c:pt>
                <c:pt idx="173">
                  <c:v>Jun-62</c:v>
                </c:pt>
                <c:pt idx="174">
                  <c:v>Jul-62</c:v>
                </c:pt>
                <c:pt idx="175">
                  <c:v>Aug-62</c:v>
                </c:pt>
                <c:pt idx="176">
                  <c:v>Sep-62</c:v>
                </c:pt>
                <c:pt idx="177">
                  <c:v>Oct-62</c:v>
                </c:pt>
                <c:pt idx="178">
                  <c:v>Nov-62</c:v>
                </c:pt>
                <c:pt idx="179">
                  <c:v>Dec-62</c:v>
                </c:pt>
                <c:pt idx="180">
                  <c:v>Jan-63</c:v>
                </c:pt>
                <c:pt idx="181">
                  <c:v>Feb-63</c:v>
                </c:pt>
                <c:pt idx="182">
                  <c:v>Mar-63</c:v>
                </c:pt>
                <c:pt idx="183">
                  <c:v>Apr-63</c:v>
                </c:pt>
                <c:pt idx="184">
                  <c:v>May-63</c:v>
                </c:pt>
                <c:pt idx="185">
                  <c:v>Jun-63</c:v>
                </c:pt>
                <c:pt idx="186">
                  <c:v>Jul-63</c:v>
                </c:pt>
                <c:pt idx="187">
                  <c:v>Aug-63</c:v>
                </c:pt>
                <c:pt idx="188">
                  <c:v>Sep-63</c:v>
                </c:pt>
                <c:pt idx="189">
                  <c:v>Oct-63</c:v>
                </c:pt>
                <c:pt idx="190">
                  <c:v>Nov-63</c:v>
                </c:pt>
                <c:pt idx="191">
                  <c:v>Dec-63</c:v>
                </c:pt>
                <c:pt idx="192">
                  <c:v>Jan-64</c:v>
                </c:pt>
                <c:pt idx="193">
                  <c:v>Feb-64</c:v>
                </c:pt>
                <c:pt idx="194">
                  <c:v>Mar-64</c:v>
                </c:pt>
                <c:pt idx="195">
                  <c:v>Apr-64</c:v>
                </c:pt>
                <c:pt idx="196">
                  <c:v>May-64</c:v>
                </c:pt>
                <c:pt idx="197">
                  <c:v>Jun-64</c:v>
                </c:pt>
                <c:pt idx="198">
                  <c:v>Jul-64</c:v>
                </c:pt>
                <c:pt idx="199">
                  <c:v>Aug-64</c:v>
                </c:pt>
                <c:pt idx="200">
                  <c:v>Sep-64</c:v>
                </c:pt>
                <c:pt idx="201">
                  <c:v>Oct-64</c:v>
                </c:pt>
                <c:pt idx="202">
                  <c:v>Nov-64</c:v>
                </c:pt>
                <c:pt idx="203">
                  <c:v>Dec-64</c:v>
                </c:pt>
                <c:pt idx="204">
                  <c:v>Jan-65</c:v>
                </c:pt>
                <c:pt idx="205">
                  <c:v>Feb-65</c:v>
                </c:pt>
                <c:pt idx="206">
                  <c:v>Mar-65</c:v>
                </c:pt>
                <c:pt idx="207">
                  <c:v>Apr-65</c:v>
                </c:pt>
                <c:pt idx="208">
                  <c:v>May-65</c:v>
                </c:pt>
                <c:pt idx="209">
                  <c:v>Jun-65</c:v>
                </c:pt>
                <c:pt idx="210">
                  <c:v>Jul-65</c:v>
                </c:pt>
                <c:pt idx="211">
                  <c:v>Aug-65</c:v>
                </c:pt>
                <c:pt idx="212">
                  <c:v>Sep-65</c:v>
                </c:pt>
                <c:pt idx="213">
                  <c:v>Oct-65</c:v>
                </c:pt>
                <c:pt idx="214">
                  <c:v>Nov-65</c:v>
                </c:pt>
                <c:pt idx="215">
                  <c:v>Dec-65</c:v>
                </c:pt>
                <c:pt idx="216">
                  <c:v>Jan-66</c:v>
                </c:pt>
                <c:pt idx="217">
                  <c:v>Feb-66</c:v>
                </c:pt>
                <c:pt idx="218">
                  <c:v>Mar-66</c:v>
                </c:pt>
                <c:pt idx="219">
                  <c:v>Apr-66</c:v>
                </c:pt>
                <c:pt idx="220">
                  <c:v>May-66</c:v>
                </c:pt>
                <c:pt idx="221">
                  <c:v>Jun-66</c:v>
                </c:pt>
                <c:pt idx="222">
                  <c:v>Jul-66</c:v>
                </c:pt>
                <c:pt idx="223">
                  <c:v>Aug-66</c:v>
                </c:pt>
                <c:pt idx="224">
                  <c:v>Sep-66</c:v>
                </c:pt>
                <c:pt idx="225">
                  <c:v>Oct-66</c:v>
                </c:pt>
                <c:pt idx="226">
                  <c:v>Nov-66</c:v>
                </c:pt>
                <c:pt idx="227">
                  <c:v>Dec-66</c:v>
                </c:pt>
                <c:pt idx="228">
                  <c:v>Jan-67</c:v>
                </c:pt>
                <c:pt idx="229">
                  <c:v>Feb-67</c:v>
                </c:pt>
                <c:pt idx="230">
                  <c:v>Mar-67</c:v>
                </c:pt>
                <c:pt idx="231">
                  <c:v>Apr-67</c:v>
                </c:pt>
                <c:pt idx="232">
                  <c:v>May-67</c:v>
                </c:pt>
                <c:pt idx="233">
                  <c:v>Jun-67</c:v>
                </c:pt>
                <c:pt idx="234">
                  <c:v>Jul-67</c:v>
                </c:pt>
                <c:pt idx="235">
                  <c:v>Aug-67</c:v>
                </c:pt>
                <c:pt idx="236">
                  <c:v>Sep-67</c:v>
                </c:pt>
                <c:pt idx="237">
                  <c:v>Oct-67</c:v>
                </c:pt>
                <c:pt idx="238">
                  <c:v>Nov-67</c:v>
                </c:pt>
                <c:pt idx="239">
                  <c:v>Dec-67</c:v>
                </c:pt>
                <c:pt idx="240">
                  <c:v>Jan-68</c:v>
                </c:pt>
                <c:pt idx="241">
                  <c:v>Feb-68</c:v>
                </c:pt>
                <c:pt idx="242">
                  <c:v>Mar-68</c:v>
                </c:pt>
                <c:pt idx="243">
                  <c:v>Apr-68</c:v>
                </c:pt>
                <c:pt idx="244">
                  <c:v>May-68</c:v>
                </c:pt>
                <c:pt idx="245">
                  <c:v>Jun-68</c:v>
                </c:pt>
                <c:pt idx="246">
                  <c:v>Jul-68</c:v>
                </c:pt>
                <c:pt idx="247">
                  <c:v>Aug-68</c:v>
                </c:pt>
                <c:pt idx="248">
                  <c:v>Sep-68</c:v>
                </c:pt>
                <c:pt idx="249">
                  <c:v>Oct-68</c:v>
                </c:pt>
                <c:pt idx="250">
                  <c:v>Nov-68</c:v>
                </c:pt>
                <c:pt idx="251">
                  <c:v>Dec-68</c:v>
                </c:pt>
                <c:pt idx="252">
                  <c:v>Jan-69</c:v>
                </c:pt>
                <c:pt idx="253">
                  <c:v>Feb-69</c:v>
                </c:pt>
                <c:pt idx="254">
                  <c:v>Mar-69</c:v>
                </c:pt>
                <c:pt idx="255">
                  <c:v>Apr-69</c:v>
                </c:pt>
                <c:pt idx="256">
                  <c:v>May-69</c:v>
                </c:pt>
                <c:pt idx="257">
                  <c:v>Jun-69</c:v>
                </c:pt>
                <c:pt idx="258">
                  <c:v>Jul-69</c:v>
                </c:pt>
                <c:pt idx="259">
                  <c:v>Aug-69</c:v>
                </c:pt>
                <c:pt idx="260">
                  <c:v>Sep-69</c:v>
                </c:pt>
                <c:pt idx="261">
                  <c:v>Oct-69</c:v>
                </c:pt>
                <c:pt idx="262">
                  <c:v>Nov-69</c:v>
                </c:pt>
                <c:pt idx="263">
                  <c:v>Dec-69</c:v>
                </c:pt>
                <c:pt idx="264">
                  <c:v>Jan-70</c:v>
                </c:pt>
                <c:pt idx="265">
                  <c:v>Feb-70</c:v>
                </c:pt>
                <c:pt idx="266">
                  <c:v>Mar-70</c:v>
                </c:pt>
                <c:pt idx="267">
                  <c:v>Apr-70</c:v>
                </c:pt>
                <c:pt idx="268">
                  <c:v>May-70</c:v>
                </c:pt>
                <c:pt idx="269">
                  <c:v>Jun-70</c:v>
                </c:pt>
                <c:pt idx="270">
                  <c:v>Jul-70</c:v>
                </c:pt>
                <c:pt idx="271">
                  <c:v>Aug-70</c:v>
                </c:pt>
                <c:pt idx="272">
                  <c:v>Sep-70</c:v>
                </c:pt>
                <c:pt idx="273">
                  <c:v>Oct-70</c:v>
                </c:pt>
                <c:pt idx="274">
                  <c:v>Nov-70</c:v>
                </c:pt>
                <c:pt idx="275">
                  <c:v>Dec-70</c:v>
                </c:pt>
                <c:pt idx="276">
                  <c:v>Jan-71</c:v>
                </c:pt>
                <c:pt idx="277">
                  <c:v>Feb-71</c:v>
                </c:pt>
                <c:pt idx="278">
                  <c:v>Mar-71</c:v>
                </c:pt>
                <c:pt idx="279">
                  <c:v>Apr-71</c:v>
                </c:pt>
                <c:pt idx="280">
                  <c:v>May-71</c:v>
                </c:pt>
                <c:pt idx="281">
                  <c:v>Jun-71</c:v>
                </c:pt>
                <c:pt idx="282">
                  <c:v>Jul-71</c:v>
                </c:pt>
                <c:pt idx="283">
                  <c:v>Aug-71</c:v>
                </c:pt>
                <c:pt idx="284">
                  <c:v>Sep-71</c:v>
                </c:pt>
                <c:pt idx="285">
                  <c:v>Oct-71</c:v>
                </c:pt>
                <c:pt idx="286">
                  <c:v>Nov-71</c:v>
                </c:pt>
                <c:pt idx="287">
                  <c:v>Dec-71</c:v>
                </c:pt>
                <c:pt idx="288">
                  <c:v>Jan-72</c:v>
                </c:pt>
                <c:pt idx="289">
                  <c:v>Feb-72</c:v>
                </c:pt>
                <c:pt idx="290">
                  <c:v>Mar-72</c:v>
                </c:pt>
                <c:pt idx="291">
                  <c:v>Apr-72</c:v>
                </c:pt>
                <c:pt idx="292">
                  <c:v>May-72</c:v>
                </c:pt>
                <c:pt idx="293">
                  <c:v>Jun-72</c:v>
                </c:pt>
                <c:pt idx="294">
                  <c:v>Jul-72</c:v>
                </c:pt>
                <c:pt idx="295">
                  <c:v>Aug-72</c:v>
                </c:pt>
                <c:pt idx="296">
                  <c:v>Sep-72</c:v>
                </c:pt>
                <c:pt idx="297">
                  <c:v>Oct-72</c:v>
                </c:pt>
                <c:pt idx="298">
                  <c:v>Nov-72</c:v>
                </c:pt>
                <c:pt idx="299">
                  <c:v>Dec-72</c:v>
                </c:pt>
                <c:pt idx="300">
                  <c:v>Jan-73</c:v>
                </c:pt>
                <c:pt idx="301">
                  <c:v>Feb-73</c:v>
                </c:pt>
                <c:pt idx="302">
                  <c:v>Mar-73</c:v>
                </c:pt>
                <c:pt idx="303">
                  <c:v>Apr-73</c:v>
                </c:pt>
                <c:pt idx="304">
                  <c:v>May-73</c:v>
                </c:pt>
                <c:pt idx="305">
                  <c:v>Jun-73</c:v>
                </c:pt>
                <c:pt idx="306">
                  <c:v>Jul-73</c:v>
                </c:pt>
                <c:pt idx="307">
                  <c:v>Aug-73</c:v>
                </c:pt>
                <c:pt idx="308">
                  <c:v>Sep-73</c:v>
                </c:pt>
                <c:pt idx="309">
                  <c:v>Oct-73</c:v>
                </c:pt>
                <c:pt idx="310">
                  <c:v>Nov-73</c:v>
                </c:pt>
                <c:pt idx="311">
                  <c:v>Dec-73</c:v>
                </c:pt>
                <c:pt idx="312">
                  <c:v>Jan-74</c:v>
                </c:pt>
                <c:pt idx="313">
                  <c:v>Feb-74</c:v>
                </c:pt>
                <c:pt idx="314">
                  <c:v>Mar-74</c:v>
                </c:pt>
                <c:pt idx="315">
                  <c:v>Apr-74</c:v>
                </c:pt>
                <c:pt idx="316">
                  <c:v>May-74</c:v>
                </c:pt>
                <c:pt idx="317">
                  <c:v>Jun-74</c:v>
                </c:pt>
                <c:pt idx="318">
                  <c:v>Jul-74</c:v>
                </c:pt>
                <c:pt idx="319">
                  <c:v>Aug-74</c:v>
                </c:pt>
                <c:pt idx="320">
                  <c:v>Sep-74</c:v>
                </c:pt>
                <c:pt idx="321">
                  <c:v>Oct-74</c:v>
                </c:pt>
                <c:pt idx="322">
                  <c:v>Nov-74</c:v>
                </c:pt>
                <c:pt idx="323">
                  <c:v>Dec-74</c:v>
                </c:pt>
                <c:pt idx="324">
                  <c:v>Jan-75</c:v>
                </c:pt>
                <c:pt idx="325">
                  <c:v>Feb-75</c:v>
                </c:pt>
                <c:pt idx="326">
                  <c:v>Mar-75</c:v>
                </c:pt>
                <c:pt idx="327">
                  <c:v>Apr-75</c:v>
                </c:pt>
                <c:pt idx="328">
                  <c:v>May-75</c:v>
                </c:pt>
                <c:pt idx="329">
                  <c:v>Jun-75</c:v>
                </c:pt>
                <c:pt idx="330">
                  <c:v>Jul-75</c:v>
                </c:pt>
                <c:pt idx="331">
                  <c:v>Aug-75</c:v>
                </c:pt>
                <c:pt idx="332">
                  <c:v>Sep-75</c:v>
                </c:pt>
                <c:pt idx="333">
                  <c:v>Oct-75</c:v>
                </c:pt>
                <c:pt idx="334">
                  <c:v>Nov-75</c:v>
                </c:pt>
                <c:pt idx="335">
                  <c:v>Dec-75</c:v>
                </c:pt>
                <c:pt idx="336">
                  <c:v>Jan-76</c:v>
                </c:pt>
                <c:pt idx="337">
                  <c:v>Feb-76</c:v>
                </c:pt>
                <c:pt idx="338">
                  <c:v>Mar-76</c:v>
                </c:pt>
                <c:pt idx="339">
                  <c:v>Apr-76</c:v>
                </c:pt>
                <c:pt idx="340">
                  <c:v>May-76</c:v>
                </c:pt>
                <c:pt idx="341">
                  <c:v>Jun-76</c:v>
                </c:pt>
                <c:pt idx="342">
                  <c:v>Jul-76</c:v>
                </c:pt>
                <c:pt idx="343">
                  <c:v>Aug-76</c:v>
                </c:pt>
                <c:pt idx="344">
                  <c:v>Sep-76</c:v>
                </c:pt>
                <c:pt idx="345">
                  <c:v>Oct-76</c:v>
                </c:pt>
                <c:pt idx="346">
                  <c:v>Nov-76</c:v>
                </c:pt>
                <c:pt idx="347">
                  <c:v>Dec-76</c:v>
                </c:pt>
                <c:pt idx="348">
                  <c:v>Jan-77</c:v>
                </c:pt>
                <c:pt idx="349">
                  <c:v>Feb-77</c:v>
                </c:pt>
                <c:pt idx="350">
                  <c:v>Mar-77</c:v>
                </c:pt>
                <c:pt idx="351">
                  <c:v>Apr-77</c:v>
                </c:pt>
                <c:pt idx="352">
                  <c:v>May-77</c:v>
                </c:pt>
                <c:pt idx="353">
                  <c:v>Jun-77</c:v>
                </c:pt>
                <c:pt idx="354">
                  <c:v>Jul-77</c:v>
                </c:pt>
                <c:pt idx="355">
                  <c:v>Aug-77</c:v>
                </c:pt>
                <c:pt idx="356">
                  <c:v>Sep-77</c:v>
                </c:pt>
                <c:pt idx="357">
                  <c:v>Oct-77</c:v>
                </c:pt>
                <c:pt idx="358">
                  <c:v>Nov-77</c:v>
                </c:pt>
                <c:pt idx="359">
                  <c:v>Dec-77</c:v>
                </c:pt>
                <c:pt idx="360">
                  <c:v>Jan-78</c:v>
                </c:pt>
                <c:pt idx="361">
                  <c:v>Feb-78</c:v>
                </c:pt>
                <c:pt idx="362">
                  <c:v>Mar-78</c:v>
                </c:pt>
                <c:pt idx="363">
                  <c:v>Apr-78</c:v>
                </c:pt>
                <c:pt idx="364">
                  <c:v>May-78</c:v>
                </c:pt>
                <c:pt idx="365">
                  <c:v>Jun-78</c:v>
                </c:pt>
                <c:pt idx="366">
                  <c:v>Jul-78</c:v>
                </c:pt>
                <c:pt idx="367">
                  <c:v>Aug-78</c:v>
                </c:pt>
                <c:pt idx="368">
                  <c:v>Sep-78</c:v>
                </c:pt>
                <c:pt idx="369">
                  <c:v>Oct-78</c:v>
                </c:pt>
                <c:pt idx="370">
                  <c:v>Nov-78</c:v>
                </c:pt>
                <c:pt idx="371">
                  <c:v>Dec-78</c:v>
                </c:pt>
                <c:pt idx="372">
                  <c:v>Jan-79</c:v>
                </c:pt>
                <c:pt idx="373">
                  <c:v>Feb-79</c:v>
                </c:pt>
                <c:pt idx="374">
                  <c:v>Mar-79</c:v>
                </c:pt>
                <c:pt idx="375">
                  <c:v>Apr-79</c:v>
                </c:pt>
                <c:pt idx="376">
                  <c:v>May-79</c:v>
                </c:pt>
                <c:pt idx="377">
                  <c:v>Jun-79</c:v>
                </c:pt>
                <c:pt idx="378">
                  <c:v>Jul-79</c:v>
                </c:pt>
                <c:pt idx="379">
                  <c:v>Aug-79</c:v>
                </c:pt>
                <c:pt idx="380">
                  <c:v>Sep-79</c:v>
                </c:pt>
                <c:pt idx="381">
                  <c:v>Oct-79</c:v>
                </c:pt>
                <c:pt idx="382">
                  <c:v>Nov-79</c:v>
                </c:pt>
                <c:pt idx="383">
                  <c:v>Dec-79</c:v>
                </c:pt>
                <c:pt idx="384">
                  <c:v>Jan-80</c:v>
                </c:pt>
                <c:pt idx="385">
                  <c:v>Feb-80</c:v>
                </c:pt>
                <c:pt idx="386">
                  <c:v>Mar-80</c:v>
                </c:pt>
                <c:pt idx="387">
                  <c:v>Apr-80</c:v>
                </c:pt>
                <c:pt idx="388">
                  <c:v>May-80</c:v>
                </c:pt>
                <c:pt idx="389">
                  <c:v>Jun-80</c:v>
                </c:pt>
                <c:pt idx="390">
                  <c:v>Jul-80</c:v>
                </c:pt>
                <c:pt idx="391">
                  <c:v>Aug-80</c:v>
                </c:pt>
                <c:pt idx="392">
                  <c:v>Sep-80</c:v>
                </c:pt>
                <c:pt idx="393">
                  <c:v>Oct-80</c:v>
                </c:pt>
                <c:pt idx="394">
                  <c:v>Nov-80</c:v>
                </c:pt>
                <c:pt idx="395">
                  <c:v>Dec-80</c:v>
                </c:pt>
                <c:pt idx="396">
                  <c:v>Jan-81</c:v>
                </c:pt>
                <c:pt idx="397">
                  <c:v>Feb-81</c:v>
                </c:pt>
                <c:pt idx="398">
                  <c:v>Mar-81</c:v>
                </c:pt>
                <c:pt idx="399">
                  <c:v>Apr-81</c:v>
                </c:pt>
                <c:pt idx="400">
                  <c:v>May-81</c:v>
                </c:pt>
                <c:pt idx="401">
                  <c:v>Jun-81</c:v>
                </c:pt>
                <c:pt idx="402">
                  <c:v>Jul-81</c:v>
                </c:pt>
                <c:pt idx="403">
                  <c:v>Aug-81</c:v>
                </c:pt>
                <c:pt idx="404">
                  <c:v>Sep-81</c:v>
                </c:pt>
                <c:pt idx="405">
                  <c:v>Oct-81</c:v>
                </c:pt>
                <c:pt idx="406">
                  <c:v>Nov-81</c:v>
                </c:pt>
                <c:pt idx="407">
                  <c:v>Dec-81</c:v>
                </c:pt>
                <c:pt idx="408">
                  <c:v>Jan-82</c:v>
                </c:pt>
                <c:pt idx="409">
                  <c:v>Feb-82</c:v>
                </c:pt>
                <c:pt idx="410">
                  <c:v>Mar-82</c:v>
                </c:pt>
                <c:pt idx="411">
                  <c:v>Apr-82</c:v>
                </c:pt>
                <c:pt idx="412">
                  <c:v>May-82</c:v>
                </c:pt>
                <c:pt idx="413">
                  <c:v>Jun-82</c:v>
                </c:pt>
                <c:pt idx="414">
                  <c:v>Jul-82</c:v>
                </c:pt>
                <c:pt idx="415">
                  <c:v>Aug-82</c:v>
                </c:pt>
                <c:pt idx="416">
                  <c:v>Sep-82</c:v>
                </c:pt>
                <c:pt idx="417">
                  <c:v>Oct-82</c:v>
                </c:pt>
                <c:pt idx="418">
                  <c:v>Nov-82</c:v>
                </c:pt>
                <c:pt idx="419">
                  <c:v>Dec-82</c:v>
                </c:pt>
                <c:pt idx="420">
                  <c:v>Jan-83</c:v>
                </c:pt>
                <c:pt idx="421">
                  <c:v>Feb-83</c:v>
                </c:pt>
                <c:pt idx="422">
                  <c:v>Mar-83</c:v>
                </c:pt>
                <c:pt idx="423">
                  <c:v>Apr-83</c:v>
                </c:pt>
                <c:pt idx="424">
                  <c:v>May-83</c:v>
                </c:pt>
                <c:pt idx="425">
                  <c:v>Jun-83</c:v>
                </c:pt>
                <c:pt idx="426">
                  <c:v>Jul-83</c:v>
                </c:pt>
                <c:pt idx="427">
                  <c:v>Aug-83</c:v>
                </c:pt>
                <c:pt idx="428">
                  <c:v>Sep-83</c:v>
                </c:pt>
                <c:pt idx="429">
                  <c:v>Oct-83</c:v>
                </c:pt>
                <c:pt idx="430">
                  <c:v>Nov-83</c:v>
                </c:pt>
                <c:pt idx="431">
                  <c:v>Dec-83</c:v>
                </c:pt>
                <c:pt idx="432">
                  <c:v>Jan-84</c:v>
                </c:pt>
                <c:pt idx="433">
                  <c:v>Feb-84</c:v>
                </c:pt>
                <c:pt idx="434">
                  <c:v>Mar-84</c:v>
                </c:pt>
                <c:pt idx="435">
                  <c:v>Apr-84</c:v>
                </c:pt>
                <c:pt idx="436">
                  <c:v>May-84</c:v>
                </c:pt>
                <c:pt idx="437">
                  <c:v>Jun-84</c:v>
                </c:pt>
                <c:pt idx="438">
                  <c:v>Jul-84</c:v>
                </c:pt>
                <c:pt idx="439">
                  <c:v>Aug-84</c:v>
                </c:pt>
                <c:pt idx="440">
                  <c:v>Sep-84</c:v>
                </c:pt>
                <c:pt idx="441">
                  <c:v>Oct-84</c:v>
                </c:pt>
                <c:pt idx="442">
                  <c:v>Nov-84</c:v>
                </c:pt>
                <c:pt idx="443">
                  <c:v>Dec-84</c:v>
                </c:pt>
                <c:pt idx="444">
                  <c:v>Jan-85</c:v>
                </c:pt>
                <c:pt idx="445">
                  <c:v>Feb-85</c:v>
                </c:pt>
                <c:pt idx="446">
                  <c:v>Mar-85</c:v>
                </c:pt>
                <c:pt idx="447">
                  <c:v>Apr-85</c:v>
                </c:pt>
                <c:pt idx="448">
                  <c:v>May-85</c:v>
                </c:pt>
                <c:pt idx="449">
                  <c:v>Jun-85</c:v>
                </c:pt>
                <c:pt idx="450">
                  <c:v>Jul-85</c:v>
                </c:pt>
                <c:pt idx="451">
                  <c:v>Aug-85</c:v>
                </c:pt>
                <c:pt idx="452">
                  <c:v>Sep-85</c:v>
                </c:pt>
                <c:pt idx="453">
                  <c:v>Oct-85</c:v>
                </c:pt>
                <c:pt idx="454">
                  <c:v>Nov-85</c:v>
                </c:pt>
                <c:pt idx="455">
                  <c:v>Dec-85</c:v>
                </c:pt>
                <c:pt idx="456">
                  <c:v>Jan-86</c:v>
                </c:pt>
                <c:pt idx="457">
                  <c:v>Feb-86</c:v>
                </c:pt>
                <c:pt idx="458">
                  <c:v>Mar-86</c:v>
                </c:pt>
                <c:pt idx="459">
                  <c:v>Apr-86</c:v>
                </c:pt>
                <c:pt idx="460">
                  <c:v>May-86</c:v>
                </c:pt>
                <c:pt idx="461">
                  <c:v>Jun-86</c:v>
                </c:pt>
                <c:pt idx="462">
                  <c:v>Jul-86</c:v>
                </c:pt>
                <c:pt idx="463">
                  <c:v>Aug-86</c:v>
                </c:pt>
                <c:pt idx="464">
                  <c:v>Sep-86</c:v>
                </c:pt>
                <c:pt idx="465">
                  <c:v>Oct-86</c:v>
                </c:pt>
                <c:pt idx="466">
                  <c:v>Nov-86</c:v>
                </c:pt>
                <c:pt idx="467">
                  <c:v>Dec-86</c:v>
                </c:pt>
                <c:pt idx="468">
                  <c:v>Jan-87</c:v>
                </c:pt>
                <c:pt idx="469">
                  <c:v>Feb-87</c:v>
                </c:pt>
                <c:pt idx="470">
                  <c:v>Mar-87</c:v>
                </c:pt>
                <c:pt idx="471">
                  <c:v>Apr-87</c:v>
                </c:pt>
                <c:pt idx="472">
                  <c:v>May-87</c:v>
                </c:pt>
                <c:pt idx="473">
                  <c:v>Jun-87</c:v>
                </c:pt>
                <c:pt idx="474">
                  <c:v>Jul-87</c:v>
                </c:pt>
                <c:pt idx="475">
                  <c:v>Aug-87</c:v>
                </c:pt>
                <c:pt idx="476">
                  <c:v>Sep-87</c:v>
                </c:pt>
                <c:pt idx="477">
                  <c:v>Oct-87</c:v>
                </c:pt>
                <c:pt idx="478">
                  <c:v>Nov-87</c:v>
                </c:pt>
                <c:pt idx="479">
                  <c:v>Dec-87</c:v>
                </c:pt>
                <c:pt idx="480">
                  <c:v>Jan-88</c:v>
                </c:pt>
                <c:pt idx="481">
                  <c:v>Feb-88</c:v>
                </c:pt>
                <c:pt idx="482">
                  <c:v>Mar-88</c:v>
                </c:pt>
                <c:pt idx="483">
                  <c:v>Apr-88</c:v>
                </c:pt>
                <c:pt idx="484">
                  <c:v>May-88</c:v>
                </c:pt>
                <c:pt idx="485">
                  <c:v>Jun-88</c:v>
                </c:pt>
                <c:pt idx="486">
                  <c:v>Jul-88</c:v>
                </c:pt>
                <c:pt idx="487">
                  <c:v>Aug-88</c:v>
                </c:pt>
                <c:pt idx="488">
                  <c:v>Sep-88</c:v>
                </c:pt>
                <c:pt idx="489">
                  <c:v>Oct-88</c:v>
                </c:pt>
                <c:pt idx="490">
                  <c:v>Nov-88</c:v>
                </c:pt>
                <c:pt idx="491">
                  <c:v>Dec-88</c:v>
                </c:pt>
                <c:pt idx="492">
                  <c:v>Jan-89</c:v>
                </c:pt>
                <c:pt idx="493">
                  <c:v>Feb-89</c:v>
                </c:pt>
                <c:pt idx="494">
                  <c:v>Mar-89</c:v>
                </c:pt>
                <c:pt idx="495">
                  <c:v>Apr-89</c:v>
                </c:pt>
                <c:pt idx="496">
                  <c:v>May-89</c:v>
                </c:pt>
                <c:pt idx="497">
                  <c:v>Jun-89</c:v>
                </c:pt>
                <c:pt idx="498">
                  <c:v>Jul-89</c:v>
                </c:pt>
                <c:pt idx="499">
                  <c:v>Aug-89</c:v>
                </c:pt>
                <c:pt idx="500">
                  <c:v>Sep-89</c:v>
                </c:pt>
                <c:pt idx="501">
                  <c:v>Oct-89</c:v>
                </c:pt>
                <c:pt idx="502">
                  <c:v>Nov-89</c:v>
                </c:pt>
                <c:pt idx="503">
                  <c:v>Dec-89</c:v>
                </c:pt>
                <c:pt idx="504">
                  <c:v>Jan-90</c:v>
                </c:pt>
                <c:pt idx="505">
                  <c:v>Feb-90</c:v>
                </c:pt>
                <c:pt idx="506">
                  <c:v>Mar-90</c:v>
                </c:pt>
                <c:pt idx="507">
                  <c:v>Apr-90</c:v>
                </c:pt>
                <c:pt idx="508">
                  <c:v>May-90</c:v>
                </c:pt>
                <c:pt idx="509">
                  <c:v>Jun-90</c:v>
                </c:pt>
                <c:pt idx="510">
                  <c:v>Jul-90</c:v>
                </c:pt>
                <c:pt idx="511">
                  <c:v>Aug-90</c:v>
                </c:pt>
                <c:pt idx="512">
                  <c:v>Sep-90</c:v>
                </c:pt>
                <c:pt idx="513">
                  <c:v>Oct-90</c:v>
                </c:pt>
                <c:pt idx="514">
                  <c:v>Nov-90</c:v>
                </c:pt>
                <c:pt idx="515">
                  <c:v>Dec-90</c:v>
                </c:pt>
                <c:pt idx="516">
                  <c:v>Jan-91</c:v>
                </c:pt>
                <c:pt idx="517">
                  <c:v>Feb-91</c:v>
                </c:pt>
                <c:pt idx="518">
                  <c:v>Mar-91</c:v>
                </c:pt>
                <c:pt idx="519">
                  <c:v>Apr-91</c:v>
                </c:pt>
                <c:pt idx="520">
                  <c:v>May-91</c:v>
                </c:pt>
                <c:pt idx="521">
                  <c:v>Jun-91</c:v>
                </c:pt>
                <c:pt idx="522">
                  <c:v>Jul-91</c:v>
                </c:pt>
                <c:pt idx="523">
                  <c:v>Aug-91</c:v>
                </c:pt>
                <c:pt idx="524">
                  <c:v>Sep-91</c:v>
                </c:pt>
                <c:pt idx="525">
                  <c:v>Oct-91</c:v>
                </c:pt>
                <c:pt idx="526">
                  <c:v>Nov-91</c:v>
                </c:pt>
                <c:pt idx="527">
                  <c:v>Dec-91</c:v>
                </c:pt>
                <c:pt idx="528">
                  <c:v>Jan-92</c:v>
                </c:pt>
                <c:pt idx="529">
                  <c:v>Feb-92</c:v>
                </c:pt>
                <c:pt idx="530">
                  <c:v>Mar-92</c:v>
                </c:pt>
                <c:pt idx="531">
                  <c:v>Apr-92</c:v>
                </c:pt>
                <c:pt idx="532">
                  <c:v>May-92</c:v>
                </c:pt>
                <c:pt idx="533">
                  <c:v>Jun-92</c:v>
                </c:pt>
                <c:pt idx="534">
                  <c:v>Jul-92</c:v>
                </c:pt>
                <c:pt idx="535">
                  <c:v>Aug-92</c:v>
                </c:pt>
                <c:pt idx="536">
                  <c:v>Sep-92</c:v>
                </c:pt>
                <c:pt idx="537">
                  <c:v>Oct-92</c:v>
                </c:pt>
                <c:pt idx="538">
                  <c:v>Nov-92</c:v>
                </c:pt>
                <c:pt idx="539">
                  <c:v>Dec-92</c:v>
                </c:pt>
                <c:pt idx="540">
                  <c:v>Jan-93</c:v>
                </c:pt>
                <c:pt idx="541">
                  <c:v>Feb-93</c:v>
                </c:pt>
                <c:pt idx="542">
                  <c:v>Mar-93</c:v>
                </c:pt>
                <c:pt idx="543">
                  <c:v>Apr-93</c:v>
                </c:pt>
                <c:pt idx="544">
                  <c:v>May-93</c:v>
                </c:pt>
                <c:pt idx="545">
                  <c:v>Jun-93</c:v>
                </c:pt>
                <c:pt idx="546">
                  <c:v>Jul-93</c:v>
                </c:pt>
                <c:pt idx="547">
                  <c:v>Aug-93</c:v>
                </c:pt>
                <c:pt idx="548">
                  <c:v>Sep-93</c:v>
                </c:pt>
                <c:pt idx="549">
                  <c:v>Oct-93</c:v>
                </c:pt>
                <c:pt idx="550">
                  <c:v>Nov-93</c:v>
                </c:pt>
                <c:pt idx="551">
                  <c:v>Dec-93</c:v>
                </c:pt>
                <c:pt idx="552">
                  <c:v>Jan-94</c:v>
                </c:pt>
                <c:pt idx="553">
                  <c:v>Feb-94</c:v>
                </c:pt>
                <c:pt idx="554">
                  <c:v>Mar-94</c:v>
                </c:pt>
                <c:pt idx="555">
                  <c:v>Apr-94</c:v>
                </c:pt>
                <c:pt idx="556">
                  <c:v>May-94</c:v>
                </c:pt>
                <c:pt idx="557">
                  <c:v>Jun-94</c:v>
                </c:pt>
                <c:pt idx="558">
                  <c:v>Jul-94</c:v>
                </c:pt>
                <c:pt idx="559">
                  <c:v>Aug-94</c:v>
                </c:pt>
                <c:pt idx="560">
                  <c:v>Sep-94</c:v>
                </c:pt>
                <c:pt idx="561">
                  <c:v>Oct-94</c:v>
                </c:pt>
                <c:pt idx="562">
                  <c:v>Nov-94</c:v>
                </c:pt>
                <c:pt idx="563">
                  <c:v>Dec-94</c:v>
                </c:pt>
                <c:pt idx="564">
                  <c:v>Jan-95</c:v>
                </c:pt>
                <c:pt idx="565">
                  <c:v>Feb-95</c:v>
                </c:pt>
                <c:pt idx="566">
                  <c:v>Mar-95</c:v>
                </c:pt>
                <c:pt idx="567">
                  <c:v>Apr-95</c:v>
                </c:pt>
                <c:pt idx="568">
                  <c:v>May-95</c:v>
                </c:pt>
                <c:pt idx="569">
                  <c:v>Jun-95</c:v>
                </c:pt>
                <c:pt idx="570">
                  <c:v>Jul-95</c:v>
                </c:pt>
                <c:pt idx="571">
                  <c:v>Aug-95</c:v>
                </c:pt>
                <c:pt idx="572">
                  <c:v>Sep-95</c:v>
                </c:pt>
                <c:pt idx="573">
                  <c:v>Oct-95</c:v>
                </c:pt>
                <c:pt idx="574">
                  <c:v>Nov-95</c:v>
                </c:pt>
                <c:pt idx="575">
                  <c:v>Dec-95</c:v>
                </c:pt>
                <c:pt idx="576">
                  <c:v>Jan-96</c:v>
                </c:pt>
                <c:pt idx="577">
                  <c:v>Feb-96</c:v>
                </c:pt>
                <c:pt idx="578">
                  <c:v>Mar-96</c:v>
                </c:pt>
                <c:pt idx="579">
                  <c:v>Apr-96</c:v>
                </c:pt>
                <c:pt idx="580">
                  <c:v>May-96</c:v>
                </c:pt>
                <c:pt idx="581">
                  <c:v>Jun-96</c:v>
                </c:pt>
                <c:pt idx="582">
                  <c:v>Jul-96</c:v>
                </c:pt>
                <c:pt idx="583">
                  <c:v>Aug-96</c:v>
                </c:pt>
                <c:pt idx="584">
                  <c:v>Sep-96</c:v>
                </c:pt>
                <c:pt idx="585">
                  <c:v>Oct-96</c:v>
                </c:pt>
                <c:pt idx="586">
                  <c:v>Nov-96</c:v>
                </c:pt>
                <c:pt idx="587">
                  <c:v>Dec-96</c:v>
                </c:pt>
                <c:pt idx="588">
                  <c:v>Jan-97</c:v>
                </c:pt>
                <c:pt idx="589">
                  <c:v>Feb-97</c:v>
                </c:pt>
                <c:pt idx="590">
                  <c:v>Mar-97</c:v>
                </c:pt>
                <c:pt idx="591">
                  <c:v>Apr-97</c:v>
                </c:pt>
                <c:pt idx="592">
                  <c:v>May-97</c:v>
                </c:pt>
                <c:pt idx="593">
                  <c:v>Jun-97</c:v>
                </c:pt>
                <c:pt idx="594">
                  <c:v>Jul-97</c:v>
                </c:pt>
                <c:pt idx="595">
                  <c:v>Aug-97</c:v>
                </c:pt>
                <c:pt idx="596">
                  <c:v>Sep-97</c:v>
                </c:pt>
                <c:pt idx="597">
                  <c:v>Oct-97</c:v>
                </c:pt>
                <c:pt idx="598">
                  <c:v>Nov-97</c:v>
                </c:pt>
                <c:pt idx="599">
                  <c:v>Dec-97</c:v>
                </c:pt>
                <c:pt idx="600">
                  <c:v>Jan-98</c:v>
                </c:pt>
                <c:pt idx="601">
                  <c:v>Feb-98</c:v>
                </c:pt>
                <c:pt idx="602">
                  <c:v>Mar-98</c:v>
                </c:pt>
                <c:pt idx="603">
                  <c:v>Apr-98</c:v>
                </c:pt>
                <c:pt idx="604">
                  <c:v>May-98</c:v>
                </c:pt>
                <c:pt idx="605">
                  <c:v>Jun-98</c:v>
                </c:pt>
                <c:pt idx="606">
                  <c:v>Jul-98</c:v>
                </c:pt>
                <c:pt idx="607">
                  <c:v>Aug-98</c:v>
                </c:pt>
                <c:pt idx="608">
                  <c:v>Sep-98</c:v>
                </c:pt>
                <c:pt idx="609">
                  <c:v>Oct-98</c:v>
                </c:pt>
                <c:pt idx="610">
                  <c:v>Nov-98</c:v>
                </c:pt>
                <c:pt idx="611">
                  <c:v>Dec-98</c:v>
                </c:pt>
                <c:pt idx="612">
                  <c:v>Jan-99</c:v>
                </c:pt>
                <c:pt idx="613">
                  <c:v>Feb-99</c:v>
                </c:pt>
                <c:pt idx="614">
                  <c:v>Mar-99</c:v>
                </c:pt>
                <c:pt idx="615">
                  <c:v>Apr-99</c:v>
                </c:pt>
                <c:pt idx="616">
                  <c:v>May-99</c:v>
                </c:pt>
                <c:pt idx="617">
                  <c:v>Jun-99</c:v>
                </c:pt>
                <c:pt idx="618">
                  <c:v>Jul-99</c:v>
                </c:pt>
                <c:pt idx="619">
                  <c:v>Aug-99</c:v>
                </c:pt>
                <c:pt idx="620">
                  <c:v>Sep-99</c:v>
                </c:pt>
                <c:pt idx="621">
                  <c:v>Oct-99</c:v>
                </c:pt>
                <c:pt idx="622">
                  <c:v>Nov-99</c:v>
                </c:pt>
                <c:pt idx="623">
                  <c:v>Dec-99</c:v>
                </c:pt>
                <c:pt idx="624">
                  <c:v>Jan-00</c:v>
                </c:pt>
                <c:pt idx="625">
                  <c:v>Feb-00</c:v>
                </c:pt>
                <c:pt idx="626">
                  <c:v>Mar-00</c:v>
                </c:pt>
                <c:pt idx="627">
                  <c:v>Apr-00</c:v>
                </c:pt>
                <c:pt idx="628">
                  <c:v>May-00</c:v>
                </c:pt>
                <c:pt idx="629">
                  <c:v>Jun-00</c:v>
                </c:pt>
                <c:pt idx="630">
                  <c:v>Jul-00</c:v>
                </c:pt>
                <c:pt idx="631">
                  <c:v>Aug-00</c:v>
                </c:pt>
                <c:pt idx="632">
                  <c:v>Sep-00</c:v>
                </c:pt>
                <c:pt idx="633">
                  <c:v>Oct-00</c:v>
                </c:pt>
                <c:pt idx="634">
                  <c:v>Nov-00</c:v>
                </c:pt>
                <c:pt idx="635">
                  <c:v>Dec-00</c:v>
                </c:pt>
                <c:pt idx="636">
                  <c:v>Jan-01</c:v>
                </c:pt>
                <c:pt idx="637">
                  <c:v>Feb-01</c:v>
                </c:pt>
                <c:pt idx="638">
                  <c:v>Mar-01</c:v>
                </c:pt>
                <c:pt idx="639">
                  <c:v>Apr-01</c:v>
                </c:pt>
                <c:pt idx="640">
                  <c:v>May-01</c:v>
                </c:pt>
                <c:pt idx="641">
                  <c:v>Jun-01</c:v>
                </c:pt>
                <c:pt idx="642">
                  <c:v>Jul-01</c:v>
                </c:pt>
                <c:pt idx="643">
                  <c:v>Aug-01</c:v>
                </c:pt>
                <c:pt idx="644">
                  <c:v>Sep-01</c:v>
                </c:pt>
                <c:pt idx="645">
                  <c:v>Oct-01</c:v>
                </c:pt>
                <c:pt idx="646">
                  <c:v>Nov-01</c:v>
                </c:pt>
                <c:pt idx="647">
                  <c:v>Dec-01</c:v>
                </c:pt>
                <c:pt idx="648">
                  <c:v>Jan-02</c:v>
                </c:pt>
                <c:pt idx="649">
                  <c:v>Feb-02</c:v>
                </c:pt>
                <c:pt idx="650">
                  <c:v>Mar-02</c:v>
                </c:pt>
                <c:pt idx="651">
                  <c:v>Apr-02</c:v>
                </c:pt>
                <c:pt idx="652">
                  <c:v>May-02</c:v>
                </c:pt>
                <c:pt idx="653">
                  <c:v>Jun-02</c:v>
                </c:pt>
                <c:pt idx="654">
                  <c:v>Jul-02</c:v>
                </c:pt>
                <c:pt idx="655">
                  <c:v>Aug-02</c:v>
                </c:pt>
                <c:pt idx="656">
                  <c:v>Sep-02</c:v>
                </c:pt>
                <c:pt idx="657">
                  <c:v>Oct-02</c:v>
                </c:pt>
                <c:pt idx="658">
                  <c:v>Nov-02</c:v>
                </c:pt>
                <c:pt idx="659">
                  <c:v>Dec-02</c:v>
                </c:pt>
                <c:pt idx="660">
                  <c:v>Jan-03</c:v>
                </c:pt>
                <c:pt idx="661">
                  <c:v>Feb-03</c:v>
                </c:pt>
                <c:pt idx="662">
                  <c:v>Mar-03</c:v>
                </c:pt>
                <c:pt idx="663">
                  <c:v>Apr-03</c:v>
                </c:pt>
                <c:pt idx="664">
                  <c:v>May-03</c:v>
                </c:pt>
                <c:pt idx="665">
                  <c:v>Jun-03</c:v>
                </c:pt>
                <c:pt idx="666">
                  <c:v>Jul-03</c:v>
                </c:pt>
                <c:pt idx="667">
                  <c:v>Aug-03</c:v>
                </c:pt>
                <c:pt idx="668">
                  <c:v>Sep-03</c:v>
                </c:pt>
                <c:pt idx="669">
                  <c:v>Oct-03</c:v>
                </c:pt>
                <c:pt idx="670">
                  <c:v>Nov-03</c:v>
                </c:pt>
                <c:pt idx="671">
                  <c:v>Dec-03</c:v>
                </c:pt>
                <c:pt idx="672">
                  <c:v>Jan-04</c:v>
                </c:pt>
                <c:pt idx="673">
                  <c:v>Feb-04</c:v>
                </c:pt>
                <c:pt idx="674">
                  <c:v>Mar-04</c:v>
                </c:pt>
                <c:pt idx="675">
                  <c:v>Apr-04</c:v>
                </c:pt>
                <c:pt idx="676">
                  <c:v>May-04</c:v>
                </c:pt>
                <c:pt idx="677">
                  <c:v>Jun-04</c:v>
                </c:pt>
                <c:pt idx="678">
                  <c:v>Jul-04</c:v>
                </c:pt>
                <c:pt idx="679">
                  <c:v>Aug-04</c:v>
                </c:pt>
                <c:pt idx="680">
                  <c:v>Sep-04</c:v>
                </c:pt>
                <c:pt idx="681">
                  <c:v>Oct-04</c:v>
                </c:pt>
                <c:pt idx="682">
                  <c:v>Nov-04</c:v>
                </c:pt>
                <c:pt idx="683">
                  <c:v>Dec-04</c:v>
                </c:pt>
                <c:pt idx="684">
                  <c:v>Jan-05</c:v>
                </c:pt>
                <c:pt idx="685">
                  <c:v>Feb-05</c:v>
                </c:pt>
                <c:pt idx="686">
                  <c:v>Mar-05</c:v>
                </c:pt>
                <c:pt idx="687">
                  <c:v>Apr-05</c:v>
                </c:pt>
                <c:pt idx="688">
                  <c:v>May-05</c:v>
                </c:pt>
                <c:pt idx="689">
                  <c:v>Jun-05</c:v>
                </c:pt>
                <c:pt idx="690">
                  <c:v>Jul-05</c:v>
                </c:pt>
                <c:pt idx="691">
                  <c:v>Aug-05</c:v>
                </c:pt>
                <c:pt idx="692">
                  <c:v>Sep-05</c:v>
                </c:pt>
                <c:pt idx="693">
                  <c:v>Oct-05</c:v>
                </c:pt>
                <c:pt idx="694">
                  <c:v>Nov-05</c:v>
                </c:pt>
                <c:pt idx="695">
                  <c:v>Dec-05</c:v>
                </c:pt>
                <c:pt idx="696">
                  <c:v>Jan-06</c:v>
                </c:pt>
                <c:pt idx="697">
                  <c:v>Feb-06</c:v>
                </c:pt>
                <c:pt idx="698">
                  <c:v>Mar-06</c:v>
                </c:pt>
                <c:pt idx="699">
                  <c:v>Apr-06</c:v>
                </c:pt>
                <c:pt idx="700">
                  <c:v>May-06</c:v>
                </c:pt>
                <c:pt idx="701">
                  <c:v>Jun-06</c:v>
                </c:pt>
                <c:pt idx="702">
                  <c:v>Jul-06</c:v>
                </c:pt>
                <c:pt idx="703">
                  <c:v>Aug-06</c:v>
                </c:pt>
                <c:pt idx="704">
                  <c:v>Sep-06</c:v>
                </c:pt>
                <c:pt idx="705">
                  <c:v>Oct-06</c:v>
                </c:pt>
                <c:pt idx="706">
                  <c:v>Nov-06</c:v>
                </c:pt>
                <c:pt idx="707">
                  <c:v>Dec-06</c:v>
                </c:pt>
                <c:pt idx="708">
                  <c:v>Jan-07</c:v>
                </c:pt>
                <c:pt idx="709">
                  <c:v>Feb-07</c:v>
                </c:pt>
                <c:pt idx="710">
                  <c:v>Mar-07</c:v>
                </c:pt>
                <c:pt idx="711">
                  <c:v>Apr-07</c:v>
                </c:pt>
                <c:pt idx="712">
                  <c:v>May-07</c:v>
                </c:pt>
                <c:pt idx="713">
                  <c:v>Jun-07</c:v>
                </c:pt>
                <c:pt idx="714">
                  <c:v>Jul-07</c:v>
                </c:pt>
                <c:pt idx="715">
                  <c:v>Aug-07</c:v>
                </c:pt>
                <c:pt idx="716">
                  <c:v>Sep-07</c:v>
                </c:pt>
                <c:pt idx="717">
                  <c:v>Oct-07</c:v>
                </c:pt>
                <c:pt idx="718">
                  <c:v>Nov-07</c:v>
                </c:pt>
                <c:pt idx="719">
                  <c:v>Dec-07</c:v>
                </c:pt>
                <c:pt idx="720">
                  <c:v>Jan-08</c:v>
                </c:pt>
                <c:pt idx="721">
                  <c:v>Feb-08</c:v>
                </c:pt>
                <c:pt idx="722">
                  <c:v>Mar-08</c:v>
                </c:pt>
                <c:pt idx="723">
                  <c:v>Apr-08</c:v>
                </c:pt>
                <c:pt idx="724">
                  <c:v>May-08</c:v>
                </c:pt>
                <c:pt idx="725">
                  <c:v>Jun-08</c:v>
                </c:pt>
                <c:pt idx="726">
                  <c:v>Jul-08</c:v>
                </c:pt>
                <c:pt idx="727">
                  <c:v>Aug-08</c:v>
                </c:pt>
                <c:pt idx="728">
                  <c:v>Sep-08</c:v>
                </c:pt>
                <c:pt idx="729">
                  <c:v>Oct-08</c:v>
                </c:pt>
                <c:pt idx="730">
                  <c:v>Nov-08</c:v>
                </c:pt>
                <c:pt idx="731">
                  <c:v>Dec-08</c:v>
                </c:pt>
                <c:pt idx="732">
                  <c:v>Jan-09</c:v>
                </c:pt>
                <c:pt idx="733">
                  <c:v>Feb-09</c:v>
                </c:pt>
                <c:pt idx="734">
                  <c:v>Mar-09</c:v>
                </c:pt>
                <c:pt idx="735">
                  <c:v>Apr-09</c:v>
                </c:pt>
                <c:pt idx="736">
                  <c:v>May-09</c:v>
                </c:pt>
                <c:pt idx="737">
                  <c:v>Jun-09</c:v>
                </c:pt>
                <c:pt idx="738">
                  <c:v>Jul-09</c:v>
                </c:pt>
                <c:pt idx="739">
                  <c:v>Aug-09</c:v>
                </c:pt>
                <c:pt idx="740">
                  <c:v>Sep-09</c:v>
                </c:pt>
                <c:pt idx="741">
                  <c:v>Oct-09</c:v>
                </c:pt>
                <c:pt idx="742">
                  <c:v>Nov-09</c:v>
                </c:pt>
                <c:pt idx="743">
                  <c:v>Dec-09</c:v>
                </c:pt>
                <c:pt idx="744">
                  <c:v>Jan-10</c:v>
                </c:pt>
                <c:pt idx="745">
                  <c:v>Feb-10</c:v>
                </c:pt>
                <c:pt idx="746">
                  <c:v>Mar-10</c:v>
                </c:pt>
                <c:pt idx="747">
                  <c:v>Apr-10</c:v>
                </c:pt>
                <c:pt idx="748">
                  <c:v>May-10</c:v>
                </c:pt>
                <c:pt idx="749">
                  <c:v>Jun-10</c:v>
                </c:pt>
                <c:pt idx="750">
                  <c:v>Jul-10</c:v>
                </c:pt>
                <c:pt idx="751">
                  <c:v>Aug-10</c:v>
                </c:pt>
                <c:pt idx="752">
                  <c:v>Sep-10</c:v>
                </c:pt>
                <c:pt idx="753">
                  <c:v>Oct-10</c:v>
                </c:pt>
                <c:pt idx="754">
                  <c:v>Nov-10</c:v>
                </c:pt>
                <c:pt idx="755">
                  <c:v>Dec-10</c:v>
                </c:pt>
                <c:pt idx="756">
                  <c:v>Jan-11</c:v>
                </c:pt>
                <c:pt idx="757">
                  <c:v>Feb-11</c:v>
                </c:pt>
                <c:pt idx="758">
                  <c:v>Mar-11</c:v>
                </c:pt>
                <c:pt idx="759">
                  <c:v>Apr-11</c:v>
                </c:pt>
                <c:pt idx="760">
                  <c:v>May-11</c:v>
                </c:pt>
                <c:pt idx="761">
                  <c:v>Jun-11</c:v>
                </c:pt>
                <c:pt idx="762">
                  <c:v>Jul-11</c:v>
                </c:pt>
                <c:pt idx="763">
                  <c:v>Aug-11</c:v>
                </c:pt>
                <c:pt idx="764">
                  <c:v>Sep-11</c:v>
                </c:pt>
                <c:pt idx="765">
                  <c:v>Oct-11</c:v>
                </c:pt>
                <c:pt idx="766">
                  <c:v>Nov-11</c:v>
                </c:pt>
                <c:pt idx="767">
                  <c:v>Dec-11</c:v>
                </c:pt>
                <c:pt idx="768">
                  <c:v>Jan-12</c:v>
                </c:pt>
                <c:pt idx="769">
                  <c:v>Feb-12</c:v>
                </c:pt>
                <c:pt idx="770">
                  <c:v>Mar-12</c:v>
                </c:pt>
                <c:pt idx="771">
                  <c:v>Apr-12</c:v>
                </c:pt>
                <c:pt idx="772">
                  <c:v>May-12</c:v>
                </c:pt>
                <c:pt idx="773">
                  <c:v>Jun-12</c:v>
                </c:pt>
                <c:pt idx="774">
                  <c:v>Jul-12</c:v>
                </c:pt>
                <c:pt idx="775">
                  <c:v>Aug-12</c:v>
                </c:pt>
                <c:pt idx="776">
                  <c:v>Sep-12</c:v>
                </c:pt>
                <c:pt idx="777">
                  <c:v>Oct-12</c:v>
                </c:pt>
                <c:pt idx="778">
                  <c:v>Nov-12</c:v>
                </c:pt>
                <c:pt idx="779">
                  <c:v>Dec-12</c:v>
                </c:pt>
                <c:pt idx="780">
                  <c:v>Jan-13</c:v>
                </c:pt>
                <c:pt idx="781">
                  <c:v>Feb-13</c:v>
                </c:pt>
                <c:pt idx="782">
                  <c:v>Mar-13</c:v>
                </c:pt>
                <c:pt idx="783">
                  <c:v>Apr-13</c:v>
                </c:pt>
                <c:pt idx="784">
                  <c:v>May-13</c:v>
                </c:pt>
                <c:pt idx="785">
                  <c:v>Jun-13</c:v>
                </c:pt>
                <c:pt idx="786">
                  <c:v>Jul-13</c:v>
                </c:pt>
                <c:pt idx="787">
                  <c:v>Aug-13</c:v>
                </c:pt>
                <c:pt idx="788">
                  <c:v>Sep-13</c:v>
                </c:pt>
                <c:pt idx="789">
                  <c:v>Oct-13</c:v>
                </c:pt>
                <c:pt idx="790">
                  <c:v>Nov-13</c:v>
                </c:pt>
                <c:pt idx="791">
                  <c:v>Dec-13</c:v>
                </c:pt>
                <c:pt idx="792">
                  <c:v>Jan-14</c:v>
                </c:pt>
                <c:pt idx="793">
                  <c:v>Feb-14</c:v>
                </c:pt>
                <c:pt idx="794">
                  <c:v>Mar-14</c:v>
                </c:pt>
                <c:pt idx="795">
                  <c:v>Apr-14</c:v>
                </c:pt>
                <c:pt idx="796">
                  <c:v>May-14</c:v>
                </c:pt>
                <c:pt idx="797">
                  <c:v>Jun-14</c:v>
                </c:pt>
                <c:pt idx="798">
                  <c:v>Jul-14</c:v>
                </c:pt>
                <c:pt idx="799">
                  <c:v>Aug-14</c:v>
                </c:pt>
                <c:pt idx="800">
                  <c:v>Sep-14</c:v>
                </c:pt>
                <c:pt idx="801">
                  <c:v>Oct-14</c:v>
                </c:pt>
                <c:pt idx="802">
                  <c:v>Nov-14</c:v>
                </c:pt>
                <c:pt idx="803">
                  <c:v>Dec-14</c:v>
                </c:pt>
                <c:pt idx="804">
                  <c:v>Jan-15</c:v>
                </c:pt>
                <c:pt idx="805">
                  <c:v>Feb-15</c:v>
                </c:pt>
                <c:pt idx="806">
                  <c:v>Mar-15</c:v>
                </c:pt>
                <c:pt idx="807">
                  <c:v>Apr-15</c:v>
                </c:pt>
                <c:pt idx="808">
                  <c:v>May-15</c:v>
                </c:pt>
                <c:pt idx="809">
                  <c:v>Jun-15</c:v>
                </c:pt>
                <c:pt idx="810">
                  <c:v>Jul-15</c:v>
                </c:pt>
                <c:pt idx="811">
                  <c:v>Aug-15</c:v>
                </c:pt>
                <c:pt idx="812">
                  <c:v>Sep-15</c:v>
                </c:pt>
                <c:pt idx="813">
                  <c:v>Oct-15</c:v>
                </c:pt>
                <c:pt idx="814">
                  <c:v>Nov-15</c:v>
                </c:pt>
                <c:pt idx="815">
                  <c:v>Dec-15</c:v>
                </c:pt>
                <c:pt idx="816">
                  <c:v>Jan-16</c:v>
                </c:pt>
                <c:pt idx="817">
                  <c:v>Feb-16</c:v>
                </c:pt>
                <c:pt idx="818">
                  <c:v>Mar-16</c:v>
                </c:pt>
                <c:pt idx="819">
                  <c:v>Apr-16</c:v>
                </c:pt>
                <c:pt idx="820">
                  <c:v>May-16</c:v>
                </c:pt>
                <c:pt idx="821">
                  <c:v>Jun-16</c:v>
                </c:pt>
                <c:pt idx="822">
                  <c:v>Jul-16</c:v>
                </c:pt>
                <c:pt idx="823">
                  <c:v>Aug-16</c:v>
                </c:pt>
                <c:pt idx="824">
                  <c:v>Sep-16</c:v>
                </c:pt>
                <c:pt idx="825">
                  <c:v>Oct-16</c:v>
                </c:pt>
                <c:pt idx="826">
                  <c:v>Nov-16</c:v>
                </c:pt>
                <c:pt idx="827">
                  <c:v>Dec-16</c:v>
                </c:pt>
                <c:pt idx="828">
                  <c:v>Jan-17</c:v>
                </c:pt>
                <c:pt idx="829">
                  <c:v>Feb-17</c:v>
                </c:pt>
                <c:pt idx="830">
                  <c:v>Mar-17</c:v>
                </c:pt>
                <c:pt idx="831">
                  <c:v>Apr-17</c:v>
                </c:pt>
                <c:pt idx="832">
                  <c:v>May-17</c:v>
                </c:pt>
                <c:pt idx="833">
                  <c:v>Jun-17</c:v>
                </c:pt>
                <c:pt idx="834">
                  <c:v>Jul-17</c:v>
                </c:pt>
                <c:pt idx="835">
                  <c:v>Aug-17</c:v>
                </c:pt>
                <c:pt idx="836">
                  <c:v>Sep-17</c:v>
                </c:pt>
                <c:pt idx="837">
                  <c:v>Oct-17</c:v>
                </c:pt>
                <c:pt idx="838">
                  <c:v>Nov-17</c:v>
                </c:pt>
                <c:pt idx="839">
                  <c:v>Dec-17</c:v>
                </c:pt>
                <c:pt idx="840">
                  <c:v>Jan-18</c:v>
                </c:pt>
                <c:pt idx="841">
                  <c:v>Feb-18</c:v>
                </c:pt>
                <c:pt idx="842">
                  <c:v>Mar-18</c:v>
                </c:pt>
                <c:pt idx="843">
                  <c:v>Apr-18</c:v>
                </c:pt>
                <c:pt idx="844">
                  <c:v>May-18</c:v>
                </c:pt>
                <c:pt idx="845">
                  <c:v>Jun-18</c:v>
                </c:pt>
                <c:pt idx="846">
                  <c:v>Jul-18</c:v>
                </c:pt>
                <c:pt idx="847">
                  <c:v>Aug-18</c:v>
                </c:pt>
                <c:pt idx="848">
                  <c:v>Sep-18</c:v>
                </c:pt>
                <c:pt idx="849">
                  <c:v>Oct-18</c:v>
                </c:pt>
                <c:pt idx="850">
                  <c:v>Nov-18</c:v>
                </c:pt>
                <c:pt idx="851">
                  <c:v>Dec-18</c:v>
                </c:pt>
                <c:pt idx="852">
                  <c:v>Jan-19</c:v>
                </c:pt>
                <c:pt idx="853">
                  <c:v>Feb-19</c:v>
                </c:pt>
                <c:pt idx="854">
                  <c:v>Mar-19</c:v>
                </c:pt>
                <c:pt idx="855">
                  <c:v>Apr-19</c:v>
                </c:pt>
                <c:pt idx="856">
                  <c:v>May-19</c:v>
                </c:pt>
                <c:pt idx="857">
                  <c:v>Jun-19</c:v>
                </c:pt>
                <c:pt idx="858">
                  <c:v>Jul-19</c:v>
                </c:pt>
                <c:pt idx="859">
                  <c:v>Aug-19</c:v>
                </c:pt>
                <c:pt idx="860">
                  <c:v>Sep-19</c:v>
                </c:pt>
                <c:pt idx="861">
                  <c:v>Oct-19</c:v>
                </c:pt>
                <c:pt idx="862">
                  <c:v>Nov-19</c:v>
                </c:pt>
                <c:pt idx="863">
                  <c:v>Dec-19</c:v>
                </c:pt>
                <c:pt idx="864">
                  <c:v>Jan-20</c:v>
                </c:pt>
                <c:pt idx="865">
                  <c:v>Feb-20</c:v>
                </c:pt>
                <c:pt idx="866">
                  <c:v>Mar-20</c:v>
                </c:pt>
                <c:pt idx="867">
                  <c:v>Apr-20</c:v>
                </c:pt>
                <c:pt idx="868">
                  <c:v>May-20</c:v>
                </c:pt>
                <c:pt idx="869">
                  <c:v>Jun-20</c:v>
                </c:pt>
                <c:pt idx="870">
                  <c:v>Jul-20</c:v>
                </c:pt>
                <c:pt idx="871">
                  <c:v>Aug-20</c:v>
                </c:pt>
                <c:pt idx="872">
                  <c:v>Sep-20</c:v>
                </c:pt>
                <c:pt idx="873">
                  <c:v>Oct-20</c:v>
                </c:pt>
                <c:pt idx="874">
                  <c:v>Nov-20</c:v>
                </c:pt>
                <c:pt idx="875">
                  <c:v>Dec-20</c:v>
                </c:pt>
                <c:pt idx="876">
                  <c:v>Jan-21</c:v>
                </c:pt>
                <c:pt idx="877">
                  <c:v>Feb-21</c:v>
                </c:pt>
                <c:pt idx="878">
                  <c:v>Mar-21</c:v>
                </c:pt>
                <c:pt idx="879">
                  <c:v>Apr-21</c:v>
                </c:pt>
                <c:pt idx="880">
                  <c:v>May-21</c:v>
                </c:pt>
                <c:pt idx="881">
                  <c:v>Jun-21</c:v>
                </c:pt>
                <c:pt idx="882">
                  <c:v>Jul-21</c:v>
                </c:pt>
                <c:pt idx="883">
                  <c:v>Aug-21</c:v>
                </c:pt>
                <c:pt idx="884">
                  <c:v>Sep-21</c:v>
                </c:pt>
                <c:pt idx="885">
                  <c:v>Oct-21</c:v>
                </c:pt>
              </c:strCache>
            </c:strRef>
          </c:cat>
          <c:val>
            <c:numRef>
              <c:f>'PPI Softwood Lumber'!$G$26:$G$911</c:f>
              <c:numCache>
                <c:formatCode>General</c:formatCode>
                <c:ptCount val="886"/>
                <c:pt idx="0">
                  <c:v>28.897933325971415</c:v>
                </c:pt>
                <c:pt idx="1">
                  <c:v>24.994439866474316</c:v>
                </c:pt>
                <c:pt idx="2">
                  <c:v>20.130256084520791</c:v>
                </c:pt>
                <c:pt idx="3">
                  <c:v>16.240870120520533</c:v>
                </c:pt>
                <c:pt idx="4">
                  <c:v>16.112269428588387</c:v>
                </c:pt>
                <c:pt idx="5">
                  <c:v>17.60722005302555</c:v>
                </c:pt>
                <c:pt idx="6">
                  <c:v>17.555255022071272</c:v>
                </c:pt>
                <c:pt idx="7">
                  <c:v>15.749124446485885</c:v>
                </c:pt>
                <c:pt idx="8">
                  <c:v>11.07695492065055</c:v>
                </c:pt>
                <c:pt idx="9">
                  <c:v>7.5105483679051899</c:v>
                </c:pt>
                <c:pt idx="10">
                  <c:v>2.4839964026255545</c:v>
                </c:pt>
                <c:pt idx="11">
                  <c:v>-0.73432538352281584</c:v>
                </c:pt>
                <c:pt idx="12">
                  <c:v>-3.4201112749865037</c:v>
                </c:pt>
                <c:pt idx="13">
                  <c:v>-4.7580717849218352</c:v>
                </c:pt>
                <c:pt idx="14">
                  <c:v>-6.166156072739815</c:v>
                </c:pt>
                <c:pt idx="15">
                  <c:v>-7.1104959605372553</c:v>
                </c:pt>
                <c:pt idx="16">
                  <c:v>-8.8820780002923492</c:v>
                </c:pt>
                <c:pt idx="17">
                  <c:v>-10.462488993922925</c:v>
                </c:pt>
                <c:pt idx="18">
                  <c:v>-11.513270183578816</c:v>
                </c:pt>
                <c:pt idx="19">
                  <c:v>-13.719082096545831</c:v>
                </c:pt>
                <c:pt idx="20">
                  <c:v>-11.854514068106237</c:v>
                </c:pt>
                <c:pt idx="21">
                  <c:v>-9.359813629774516</c:v>
                </c:pt>
                <c:pt idx="22">
                  <c:v>-7.3834180045051827</c:v>
                </c:pt>
                <c:pt idx="23">
                  <c:v>-5.4935097875643546</c:v>
                </c:pt>
                <c:pt idx="24">
                  <c:v>-3.1173726778845445</c:v>
                </c:pt>
                <c:pt idx="25">
                  <c:v>-0.46486960224794149</c:v>
                </c:pt>
                <c:pt idx="26">
                  <c:v>2.489531849915938</c:v>
                </c:pt>
                <c:pt idx="27">
                  <c:v>5.2319378855392173</c:v>
                </c:pt>
                <c:pt idx="28">
                  <c:v>12.259186730943593</c:v>
                </c:pt>
                <c:pt idx="29">
                  <c:v>17.043415635535375</c:v>
                </c:pt>
                <c:pt idx="30">
                  <c:v>21.573542533284986</c:v>
                </c:pt>
                <c:pt idx="31">
                  <c:v>29.799159103161177</c:v>
                </c:pt>
                <c:pt idx="32">
                  <c:v>33.578148767965807</c:v>
                </c:pt>
                <c:pt idx="33">
                  <c:v>28.786672406345204</c:v>
                </c:pt>
                <c:pt idx="34">
                  <c:v>24.990580146542719</c:v>
                </c:pt>
                <c:pt idx="35">
                  <c:v>24.834766577258137</c:v>
                </c:pt>
                <c:pt idx="36">
                  <c:v>26.144003416818819</c:v>
                </c:pt>
                <c:pt idx="37">
                  <c:v>24.720161817376841</c:v>
                </c:pt>
                <c:pt idx="38">
                  <c:v>22.65373877215433</c:v>
                </c:pt>
                <c:pt idx="39">
                  <c:v>20.042644781613173</c:v>
                </c:pt>
                <c:pt idx="40">
                  <c:v>13.941210116959013</c:v>
                </c:pt>
                <c:pt idx="41">
                  <c:v>8.6756001621546517</c:v>
                </c:pt>
                <c:pt idx="42">
                  <c:v>4.9285128266042477</c:v>
                </c:pt>
                <c:pt idx="43">
                  <c:v>-1.1120139556806463</c:v>
                </c:pt>
                <c:pt idx="44">
                  <c:v>-4.4939448006769966</c:v>
                </c:pt>
                <c:pt idx="45">
                  <c:v>-1.9226705402524247</c:v>
                </c:pt>
                <c:pt idx="46">
                  <c:v>0.5377264481205124</c:v>
                </c:pt>
                <c:pt idx="47">
                  <c:v>-0.21321811182153372</c:v>
                </c:pt>
                <c:pt idx="48">
                  <c:v>-2.2630958149509772</c:v>
                </c:pt>
                <c:pt idx="49">
                  <c:v>-2.3616018515732029</c:v>
                </c:pt>
                <c:pt idx="50">
                  <c:v>-2.748061912497668</c:v>
                </c:pt>
                <c:pt idx="51">
                  <c:v>-1.7736996986471909</c:v>
                </c:pt>
                <c:pt idx="52">
                  <c:v>-1.7271945539418132</c:v>
                </c:pt>
                <c:pt idx="53">
                  <c:v>-0.78011865378497802</c:v>
                </c:pt>
                <c:pt idx="54">
                  <c:v>0.28365334231565953</c:v>
                </c:pt>
                <c:pt idx="55">
                  <c:v>1.6899278840823095</c:v>
                </c:pt>
                <c:pt idx="56">
                  <c:v>1.8144413820268435</c:v>
                </c:pt>
                <c:pt idx="57">
                  <c:v>1.1623843190847971</c:v>
                </c:pt>
                <c:pt idx="58">
                  <c:v>1.1920718462279822</c:v>
                </c:pt>
                <c:pt idx="59">
                  <c:v>1.1087078207044021</c:v>
                </c:pt>
                <c:pt idx="60">
                  <c:v>1.0104156381051999</c:v>
                </c:pt>
                <c:pt idx="61">
                  <c:v>-3.6291871315952129E-2</c:v>
                </c:pt>
                <c:pt idx="62">
                  <c:v>0.22989698868165487</c:v>
                </c:pt>
                <c:pt idx="63">
                  <c:v>-0.4017875246469127</c:v>
                </c:pt>
                <c:pt idx="64">
                  <c:v>-1.0653432987449474</c:v>
                </c:pt>
                <c:pt idx="65">
                  <c:v>-0.78731047956397404</c:v>
                </c:pt>
                <c:pt idx="66">
                  <c:v>-1.7437997945189299</c:v>
                </c:pt>
                <c:pt idx="67">
                  <c:v>-3.084886376698226</c:v>
                </c:pt>
                <c:pt idx="68">
                  <c:v>-4.2700386514050841</c:v>
                </c:pt>
                <c:pt idx="69">
                  <c:v>-4.8817601478743473</c:v>
                </c:pt>
                <c:pt idx="70">
                  <c:v>-5.6003091797606768</c:v>
                </c:pt>
                <c:pt idx="71">
                  <c:v>-5.0241481172971669</c:v>
                </c:pt>
                <c:pt idx="72">
                  <c:v>-5.7588419440378509</c:v>
                </c:pt>
                <c:pt idx="73">
                  <c:v>-5.7781467116292395</c:v>
                </c:pt>
                <c:pt idx="74">
                  <c:v>-5.8185651633586239</c:v>
                </c:pt>
                <c:pt idx="75">
                  <c:v>-6.1137363060154275</c:v>
                </c:pt>
                <c:pt idx="76">
                  <c:v>-5.4696986318701128</c:v>
                </c:pt>
                <c:pt idx="77">
                  <c:v>-4.9349943417928639</c:v>
                </c:pt>
                <c:pt idx="78">
                  <c:v>-0.45935944154742447</c:v>
                </c:pt>
                <c:pt idx="79">
                  <c:v>0.34152954060520102</c:v>
                </c:pt>
                <c:pt idx="80">
                  <c:v>2.2135185433331594</c:v>
                </c:pt>
                <c:pt idx="81">
                  <c:v>4.4163568526870867</c:v>
                </c:pt>
                <c:pt idx="82">
                  <c:v>5.4991714889635945</c:v>
                </c:pt>
                <c:pt idx="83">
                  <c:v>5.0629903534708864</c:v>
                </c:pt>
                <c:pt idx="84">
                  <c:v>5.7103842568444474</c:v>
                </c:pt>
                <c:pt idx="85">
                  <c:v>7.1998408463959995</c:v>
                </c:pt>
                <c:pt idx="86">
                  <c:v>7.1572935947758376</c:v>
                </c:pt>
                <c:pt idx="87">
                  <c:v>7.8884796635348975</c:v>
                </c:pt>
                <c:pt idx="88">
                  <c:v>8.9221424311296982</c:v>
                </c:pt>
                <c:pt idx="89">
                  <c:v>9.1717162313229572</c:v>
                </c:pt>
                <c:pt idx="90">
                  <c:v>5.0220496770212453</c:v>
                </c:pt>
                <c:pt idx="91">
                  <c:v>6.1504049837787678</c:v>
                </c:pt>
                <c:pt idx="92">
                  <c:v>6.5810708149944608</c:v>
                </c:pt>
                <c:pt idx="93">
                  <c:v>4.884902659325685</c:v>
                </c:pt>
                <c:pt idx="94">
                  <c:v>4.1666388945303501</c:v>
                </c:pt>
                <c:pt idx="95">
                  <c:v>4.1876300550284906</c:v>
                </c:pt>
                <c:pt idx="96">
                  <c:v>4.8320670632081342</c:v>
                </c:pt>
                <c:pt idx="97">
                  <c:v>4.0486220648495275</c:v>
                </c:pt>
                <c:pt idx="98">
                  <c:v>5.0134749808957046</c:v>
                </c:pt>
                <c:pt idx="99">
                  <c:v>5.0120479547961061</c:v>
                </c:pt>
                <c:pt idx="100">
                  <c:v>3.8449752378652002</c:v>
                </c:pt>
                <c:pt idx="101">
                  <c:v>2.1057161398839952</c:v>
                </c:pt>
                <c:pt idx="102">
                  <c:v>1.1668577460419716</c:v>
                </c:pt>
                <c:pt idx="103">
                  <c:v>-1.0247822097930626</c:v>
                </c:pt>
                <c:pt idx="104">
                  <c:v>-3.2143137791811216</c:v>
                </c:pt>
                <c:pt idx="105">
                  <c:v>-3.7868316831414117</c:v>
                </c:pt>
                <c:pt idx="106">
                  <c:v>-3.4981338437653942</c:v>
                </c:pt>
                <c:pt idx="107">
                  <c:v>-3.7702573173119425</c:v>
                </c:pt>
                <c:pt idx="108">
                  <c:v>-4.7399588603066034</c:v>
                </c:pt>
                <c:pt idx="109">
                  <c:v>-5.4391622494256779</c:v>
                </c:pt>
                <c:pt idx="110">
                  <c:v>-7.3340998579456755</c:v>
                </c:pt>
                <c:pt idx="111">
                  <c:v>-7.6202397251787346</c:v>
                </c:pt>
                <c:pt idx="112">
                  <c:v>-8.1047231590030027</c:v>
                </c:pt>
                <c:pt idx="113">
                  <c:v>-7.1852642377029934</c:v>
                </c:pt>
                <c:pt idx="114">
                  <c:v>-6.6198390354830883</c:v>
                </c:pt>
                <c:pt idx="115">
                  <c:v>-5.935196538091569</c:v>
                </c:pt>
                <c:pt idx="116">
                  <c:v>-5.3563135285545904</c:v>
                </c:pt>
                <c:pt idx="117">
                  <c:v>-4.5963370310571623</c:v>
                </c:pt>
                <c:pt idx="118">
                  <c:v>-4.6270529341724709</c:v>
                </c:pt>
                <c:pt idx="119">
                  <c:v>-4.9678363347516186</c:v>
                </c:pt>
                <c:pt idx="120">
                  <c:v>-4.9513370265686145</c:v>
                </c:pt>
                <c:pt idx="121">
                  <c:v>-5.062710639984469</c:v>
                </c:pt>
                <c:pt idx="122">
                  <c:v>-4.7801008014353386</c:v>
                </c:pt>
                <c:pt idx="123">
                  <c:v>-5.1894787740617616</c:v>
                </c:pt>
                <c:pt idx="124">
                  <c:v>-3.9818536005594152</c:v>
                </c:pt>
                <c:pt idx="125">
                  <c:v>-3.9812840446546982</c:v>
                </c:pt>
                <c:pt idx="126">
                  <c:v>-3.977655303255756</c:v>
                </c:pt>
                <c:pt idx="127">
                  <c:v>-0.71445167980233037</c:v>
                </c:pt>
                <c:pt idx="128">
                  <c:v>2.4174996070240207</c:v>
                </c:pt>
                <c:pt idx="129">
                  <c:v>2.634559737892439</c:v>
                </c:pt>
                <c:pt idx="130">
                  <c:v>2.2913261966650333</c:v>
                </c:pt>
                <c:pt idx="131">
                  <c:v>3.0032856315174827</c:v>
                </c:pt>
                <c:pt idx="132">
                  <c:v>4.1132882782423774</c:v>
                </c:pt>
                <c:pt idx="133">
                  <c:v>6.5631844462211708</c:v>
                </c:pt>
                <c:pt idx="134">
                  <c:v>9.4148694649070173</c:v>
                </c:pt>
                <c:pt idx="135">
                  <c:v>10.410584492959906</c:v>
                </c:pt>
                <c:pt idx="136">
                  <c:v>11.589986291088007</c:v>
                </c:pt>
                <c:pt idx="137">
                  <c:v>13.110645765067241</c:v>
                </c:pt>
                <c:pt idx="138">
                  <c:v>13.103157564593282</c:v>
                </c:pt>
                <c:pt idx="139">
                  <c:v>10.84524962947242</c:v>
                </c:pt>
                <c:pt idx="140">
                  <c:v>7.5297201465736041</c:v>
                </c:pt>
                <c:pt idx="141">
                  <c:v>7.0003334243457171</c:v>
                </c:pt>
                <c:pt idx="142">
                  <c:v>5.3621522512484088</c:v>
                </c:pt>
                <c:pt idx="143">
                  <c:v>5.680678274741302</c:v>
                </c:pt>
                <c:pt idx="144">
                  <c:v>4.6742694933446183</c:v>
                </c:pt>
                <c:pt idx="145">
                  <c:v>2.4333215808383324</c:v>
                </c:pt>
                <c:pt idx="146">
                  <c:v>-0.27220439593570456</c:v>
                </c:pt>
                <c:pt idx="147">
                  <c:v>-1.6425562639244773</c:v>
                </c:pt>
                <c:pt idx="148">
                  <c:v>-4.6381811835594977</c:v>
                </c:pt>
                <c:pt idx="149">
                  <c:v>-7.7177905092736365</c:v>
                </c:pt>
                <c:pt idx="150">
                  <c:v>-8.7134076301680903</c:v>
                </c:pt>
                <c:pt idx="151">
                  <c:v>-10.809230161683436</c:v>
                </c:pt>
                <c:pt idx="152">
                  <c:v>-11.219603938985134</c:v>
                </c:pt>
                <c:pt idx="153">
                  <c:v>-11.639104992891792</c:v>
                </c:pt>
                <c:pt idx="154">
                  <c:v>-10.472798507798364</c:v>
                </c:pt>
                <c:pt idx="155">
                  <c:v>-10.799759712892188</c:v>
                </c:pt>
                <c:pt idx="156">
                  <c:v>-11.066886805825693</c:v>
                </c:pt>
                <c:pt idx="157">
                  <c:v>-11.842477645854011</c:v>
                </c:pt>
                <c:pt idx="158">
                  <c:v>-10.598858236839092</c:v>
                </c:pt>
                <c:pt idx="159">
                  <c:v>-8.036362443413303</c:v>
                </c:pt>
                <c:pt idx="160">
                  <c:v>-6.790706750415354</c:v>
                </c:pt>
                <c:pt idx="161">
                  <c:v>-4.8198823733199392</c:v>
                </c:pt>
                <c:pt idx="162">
                  <c:v>-3.5786856657521793</c:v>
                </c:pt>
                <c:pt idx="163">
                  <c:v>-2.5032417807463458</c:v>
                </c:pt>
                <c:pt idx="164">
                  <c:v>-1.4389761992006145</c:v>
                </c:pt>
                <c:pt idx="165">
                  <c:v>-0.79754756186706244</c:v>
                </c:pt>
                <c:pt idx="166">
                  <c:v>0.12759211167856499</c:v>
                </c:pt>
                <c:pt idx="167">
                  <c:v>9.0211651575256013E-2</c:v>
                </c:pt>
                <c:pt idx="168">
                  <c:v>0.83377462412577152</c:v>
                </c:pt>
                <c:pt idx="169">
                  <c:v>2.549499356061613</c:v>
                </c:pt>
                <c:pt idx="170">
                  <c:v>2.9498355549988142</c:v>
                </c:pt>
                <c:pt idx="171">
                  <c:v>1.3937324207333956</c:v>
                </c:pt>
                <c:pt idx="172">
                  <c:v>2.1889678462338802</c:v>
                </c:pt>
                <c:pt idx="173">
                  <c:v>2.1824021854361275</c:v>
                </c:pt>
                <c:pt idx="174">
                  <c:v>2.5007072860888879</c:v>
                </c:pt>
                <c:pt idx="175">
                  <c:v>3.2456909473017825</c:v>
                </c:pt>
                <c:pt idx="176">
                  <c:v>2.5144089093503963</c:v>
                </c:pt>
                <c:pt idx="177">
                  <c:v>3.574582804824411</c:v>
                </c:pt>
                <c:pt idx="178">
                  <c:v>3.4376673325295259</c:v>
                </c:pt>
                <c:pt idx="179">
                  <c:v>3.1007665187743116</c:v>
                </c:pt>
                <c:pt idx="180">
                  <c:v>2.6793690982957807</c:v>
                </c:pt>
                <c:pt idx="181">
                  <c:v>1.6991394943138838</c:v>
                </c:pt>
                <c:pt idx="182">
                  <c:v>0.22074936602958228</c:v>
                </c:pt>
                <c:pt idx="183">
                  <c:v>0.27730945019042164</c:v>
                </c:pt>
                <c:pt idx="184">
                  <c:v>0.41149018681860827</c:v>
                </c:pt>
                <c:pt idx="185">
                  <c:v>1.4647187185834243</c:v>
                </c:pt>
                <c:pt idx="186">
                  <c:v>4.6746070166428622</c:v>
                </c:pt>
                <c:pt idx="187">
                  <c:v>5.6487372339019792</c:v>
                </c:pt>
                <c:pt idx="188">
                  <c:v>3.8881588150944779</c:v>
                </c:pt>
                <c:pt idx="189">
                  <c:v>2.0134390115141843</c:v>
                </c:pt>
                <c:pt idx="190">
                  <c:v>2.6270095622331624</c:v>
                </c:pt>
                <c:pt idx="191">
                  <c:v>3.0622145640283982</c:v>
                </c:pt>
                <c:pt idx="192">
                  <c:v>2.5518047403299216</c:v>
                </c:pt>
                <c:pt idx="193">
                  <c:v>3.7434708264163064</c:v>
                </c:pt>
                <c:pt idx="194">
                  <c:v>4.7588185354683121</c:v>
                </c:pt>
                <c:pt idx="195">
                  <c:v>4.4904003376158741</c:v>
                </c:pt>
                <c:pt idx="196">
                  <c:v>3.5467632585119979</c:v>
                </c:pt>
                <c:pt idx="197">
                  <c:v>2.0972066601078643</c:v>
                </c:pt>
                <c:pt idx="198">
                  <c:v>-1.4252380857380675</c:v>
                </c:pt>
                <c:pt idx="199">
                  <c:v>-2.9229304450530513</c:v>
                </c:pt>
                <c:pt idx="200">
                  <c:v>-1.1046334089517273</c:v>
                </c:pt>
                <c:pt idx="201">
                  <c:v>0.72643963105909481</c:v>
                </c:pt>
                <c:pt idx="202">
                  <c:v>-0.47547705217223513</c:v>
                </c:pt>
                <c:pt idx="203">
                  <c:v>-0.84991007679080521</c:v>
                </c:pt>
                <c:pt idx="204">
                  <c:v>1.4186209357785362</c:v>
                </c:pt>
                <c:pt idx="205">
                  <c:v>0.11946538555793751</c:v>
                </c:pt>
                <c:pt idx="206">
                  <c:v>-1.43428072898657</c:v>
                </c:pt>
                <c:pt idx="207">
                  <c:v>-2.3809708931404217</c:v>
                </c:pt>
                <c:pt idx="208">
                  <c:v>-2.4954580400346038</c:v>
                </c:pt>
                <c:pt idx="209">
                  <c:v>-1.9878517621157665</c:v>
                </c:pt>
                <c:pt idx="210">
                  <c:v>-1.3999536215116848</c:v>
                </c:pt>
                <c:pt idx="211">
                  <c:v>0.22194681259994908</c:v>
                </c:pt>
                <c:pt idx="212">
                  <c:v>1.140979852536339</c:v>
                </c:pt>
                <c:pt idx="213">
                  <c:v>1.2884423205640205</c:v>
                </c:pt>
                <c:pt idx="214">
                  <c:v>2.1396527594694348</c:v>
                </c:pt>
                <c:pt idx="215">
                  <c:v>2.3179186237653582</c:v>
                </c:pt>
                <c:pt idx="216">
                  <c:v>0.94942557685888662</c:v>
                </c:pt>
                <c:pt idx="217">
                  <c:v>0.98160702593621529</c:v>
                </c:pt>
                <c:pt idx="218">
                  <c:v>2.9089753304593291</c:v>
                </c:pt>
                <c:pt idx="219">
                  <c:v>7.058695631454448</c:v>
                </c:pt>
                <c:pt idx="220">
                  <c:v>9.9799723963575726</c:v>
                </c:pt>
                <c:pt idx="221">
                  <c:v>9.2495257422220654</c:v>
                </c:pt>
                <c:pt idx="222">
                  <c:v>7.6438870290125305</c:v>
                </c:pt>
                <c:pt idx="223">
                  <c:v>5.8791174775684851</c:v>
                </c:pt>
                <c:pt idx="224">
                  <c:v>5.0681385025649561</c:v>
                </c:pt>
                <c:pt idx="225">
                  <c:v>3.8627159593479732</c:v>
                </c:pt>
                <c:pt idx="226">
                  <c:v>2.7515402773170994</c:v>
                </c:pt>
                <c:pt idx="227">
                  <c:v>1.8698875617181088</c:v>
                </c:pt>
                <c:pt idx="228">
                  <c:v>0.90022689602176076</c:v>
                </c:pt>
                <c:pt idx="229">
                  <c:v>0.68599601535292987</c:v>
                </c:pt>
                <c:pt idx="230">
                  <c:v>-0.14045133240381258</c:v>
                </c:pt>
                <c:pt idx="231">
                  <c:v>-3.1157352674064165</c:v>
                </c:pt>
                <c:pt idx="232">
                  <c:v>-4.5864539842636614</c:v>
                </c:pt>
                <c:pt idx="233">
                  <c:v>-1.4208605494853255</c:v>
                </c:pt>
                <c:pt idx="234">
                  <c:v>0.58469201096105206</c:v>
                </c:pt>
                <c:pt idx="235">
                  <c:v>3.59092587360621</c:v>
                </c:pt>
                <c:pt idx="236">
                  <c:v>6.5404007951717302</c:v>
                </c:pt>
                <c:pt idx="237">
                  <c:v>7.0338065456904131</c:v>
                </c:pt>
                <c:pt idx="238">
                  <c:v>8.3808132044824966</c:v>
                </c:pt>
                <c:pt idx="239">
                  <c:v>10.760910714308537</c:v>
                </c:pt>
                <c:pt idx="240">
                  <c:v>12.942512689774022</c:v>
                </c:pt>
                <c:pt idx="241">
                  <c:v>14.870395805306424</c:v>
                </c:pt>
                <c:pt idx="242">
                  <c:v>16.71900468886227</c:v>
                </c:pt>
                <c:pt idx="243">
                  <c:v>19.224080732759717</c:v>
                </c:pt>
                <c:pt idx="244">
                  <c:v>20.180156595263377</c:v>
                </c:pt>
                <c:pt idx="245">
                  <c:v>19.045003547602612</c:v>
                </c:pt>
                <c:pt idx="246">
                  <c:v>21.593187859418062</c:v>
                </c:pt>
                <c:pt idx="247">
                  <c:v>21.604962001169948</c:v>
                </c:pt>
                <c:pt idx="248">
                  <c:v>20.054968798563188</c:v>
                </c:pt>
                <c:pt idx="249">
                  <c:v>23.374704010156332</c:v>
                </c:pt>
                <c:pt idx="250">
                  <c:v>26.196897616431826</c:v>
                </c:pt>
                <c:pt idx="251">
                  <c:v>30.461793897701916</c:v>
                </c:pt>
                <c:pt idx="252">
                  <c:v>33.04337719142594</c:v>
                </c:pt>
                <c:pt idx="253">
                  <c:v>36.850368991042458</c:v>
                </c:pt>
                <c:pt idx="254">
                  <c:v>41.0659511253034</c:v>
                </c:pt>
                <c:pt idx="255">
                  <c:v>36.736642586346477</c:v>
                </c:pt>
                <c:pt idx="256">
                  <c:v>26.087330070648672</c:v>
                </c:pt>
                <c:pt idx="257">
                  <c:v>13.346997623944334</c:v>
                </c:pt>
                <c:pt idx="258">
                  <c:v>1.5544350254875772</c:v>
                </c:pt>
                <c:pt idx="259">
                  <c:v>-2.5415709262563313</c:v>
                </c:pt>
                <c:pt idx="260">
                  <c:v>-5.2495950391624469</c:v>
                </c:pt>
                <c:pt idx="261">
                  <c:v>-7.9686314057485497</c:v>
                </c:pt>
                <c:pt idx="262">
                  <c:v>-8.2381450461787011</c:v>
                </c:pt>
                <c:pt idx="263">
                  <c:v>-13.3184460253848</c:v>
                </c:pt>
                <c:pt idx="264">
                  <c:v>-18.350037682304997</c:v>
                </c:pt>
                <c:pt idx="265">
                  <c:v>-24.879224065000606</c:v>
                </c:pt>
                <c:pt idx="266">
                  <c:v>-30.310964509513195</c:v>
                </c:pt>
                <c:pt idx="267">
                  <c:v>-29.491286150187946</c:v>
                </c:pt>
                <c:pt idx="268">
                  <c:v>-23.834644254677961</c:v>
                </c:pt>
                <c:pt idx="269">
                  <c:v>-15.636306036217928</c:v>
                </c:pt>
                <c:pt idx="270">
                  <c:v>-9.786483299582315</c:v>
                </c:pt>
                <c:pt idx="271">
                  <c:v>-6.3738137895018143</c:v>
                </c:pt>
                <c:pt idx="272">
                  <c:v>-3.546660049162742</c:v>
                </c:pt>
                <c:pt idx="273">
                  <c:v>-2.1636534399206764</c:v>
                </c:pt>
                <c:pt idx="274">
                  <c:v>-4.8985594091829787</c:v>
                </c:pt>
                <c:pt idx="275">
                  <c:v>-4.5026846176417052</c:v>
                </c:pt>
                <c:pt idx="276">
                  <c:v>-0.77710453979829008</c:v>
                </c:pt>
                <c:pt idx="277">
                  <c:v>9.4543650829097547</c:v>
                </c:pt>
                <c:pt idx="278">
                  <c:v>19.630652204036238</c:v>
                </c:pt>
                <c:pt idx="279">
                  <c:v>21.130376462835976</c:v>
                </c:pt>
                <c:pt idx="280">
                  <c:v>21.042391672975391</c:v>
                </c:pt>
                <c:pt idx="281">
                  <c:v>23.227072476628919</c:v>
                </c:pt>
                <c:pt idx="282">
                  <c:v>33.863016062737984</c:v>
                </c:pt>
                <c:pt idx="283">
                  <c:v>36.907397207958461</c:v>
                </c:pt>
                <c:pt idx="284">
                  <c:v>34.758868195172646</c:v>
                </c:pt>
                <c:pt idx="285">
                  <c:v>31.101614365789487</c:v>
                </c:pt>
                <c:pt idx="286">
                  <c:v>32.90354987056201</c:v>
                </c:pt>
                <c:pt idx="287">
                  <c:v>36.124926151895622</c:v>
                </c:pt>
                <c:pt idx="288">
                  <c:v>36.282810697585852</c:v>
                </c:pt>
                <c:pt idx="289">
                  <c:v>29.443035589365408</c:v>
                </c:pt>
                <c:pt idx="290">
                  <c:v>20.581512257393086</c:v>
                </c:pt>
                <c:pt idx="291">
                  <c:v>18.761423576543379</c:v>
                </c:pt>
                <c:pt idx="292">
                  <c:v>18.686704193545634</c:v>
                </c:pt>
                <c:pt idx="293">
                  <c:v>17.748246276710766</c:v>
                </c:pt>
                <c:pt idx="294">
                  <c:v>12.167321479412951</c:v>
                </c:pt>
                <c:pt idx="295">
                  <c:v>10.478735240152659</c:v>
                </c:pt>
                <c:pt idx="296">
                  <c:v>11.553528313599903</c:v>
                </c:pt>
                <c:pt idx="297">
                  <c:v>16.8228394758682</c:v>
                </c:pt>
                <c:pt idx="298">
                  <c:v>18.925752276396366</c:v>
                </c:pt>
                <c:pt idx="299">
                  <c:v>17.544415945252112</c:v>
                </c:pt>
                <c:pt idx="300">
                  <c:v>15.726205907088598</c:v>
                </c:pt>
                <c:pt idx="301">
                  <c:v>21.660758430861126</c:v>
                </c:pt>
                <c:pt idx="302">
                  <c:v>29.677580853720077</c:v>
                </c:pt>
                <c:pt idx="303">
                  <c:v>34.395474016171931</c:v>
                </c:pt>
                <c:pt idx="304">
                  <c:v>38.360470589637941</c:v>
                </c:pt>
                <c:pt idx="305">
                  <c:v>35.348671945433743</c:v>
                </c:pt>
                <c:pt idx="306">
                  <c:v>29.67786441420408</c:v>
                </c:pt>
                <c:pt idx="307">
                  <c:v>26.143737851178074</c:v>
                </c:pt>
                <c:pt idx="308">
                  <c:v>28.916296017421406</c:v>
                </c:pt>
                <c:pt idx="309">
                  <c:v>25.964556378763113</c:v>
                </c:pt>
                <c:pt idx="310">
                  <c:v>23.143068171717719</c:v>
                </c:pt>
                <c:pt idx="311">
                  <c:v>23.923792334685313</c:v>
                </c:pt>
                <c:pt idx="312">
                  <c:v>22.1083702081581</c:v>
                </c:pt>
                <c:pt idx="313">
                  <c:v>12.144588934743329</c:v>
                </c:pt>
                <c:pt idx="314">
                  <c:v>9.9541533832103735</c:v>
                </c:pt>
                <c:pt idx="315">
                  <c:v>8.9701602786309351</c:v>
                </c:pt>
                <c:pt idx="316">
                  <c:v>3.0551656446130782</c:v>
                </c:pt>
                <c:pt idx="317">
                  <c:v>-0.13544449337943298</c:v>
                </c:pt>
                <c:pt idx="318">
                  <c:v>4.7808713578456619E-2</c:v>
                </c:pt>
                <c:pt idx="319">
                  <c:v>-3.222364622820284</c:v>
                </c:pt>
                <c:pt idx="320">
                  <c:v>-9.4899251090490253</c:v>
                </c:pt>
                <c:pt idx="321">
                  <c:v>-16.83699930480136</c:v>
                </c:pt>
                <c:pt idx="322">
                  <c:v>-17.018555996197794</c:v>
                </c:pt>
                <c:pt idx="323">
                  <c:v>-19.251169254163379</c:v>
                </c:pt>
                <c:pt idx="324">
                  <c:v>-18.805954613828334</c:v>
                </c:pt>
                <c:pt idx="325">
                  <c:v>-14.575111853807666</c:v>
                </c:pt>
                <c:pt idx="326">
                  <c:v>-17.457473708172643</c:v>
                </c:pt>
                <c:pt idx="327">
                  <c:v>-17.645178421149954</c:v>
                </c:pt>
                <c:pt idx="328">
                  <c:v>-9.7419461269460221</c:v>
                </c:pt>
                <c:pt idx="329">
                  <c:v>-6.7099947742701449</c:v>
                </c:pt>
                <c:pt idx="330">
                  <c:v>-5.2218106083741</c:v>
                </c:pt>
                <c:pt idx="331">
                  <c:v>-1.2257653136293234</c:v>
                </c:pt>
                <c:pt idx="332">
                  <c:v>1.3823596146678829</c:v>
                </c:pt>
                <c:pt idx="333">
                  <c:v>10.670667218157991</c:v>
                </c:pt>
                <c:pt idx="334">
                  <c:v>12.442887231587729</c:v>
                </c:pt>
                <c:pt idx="335">
                  <c:v>17.108168272421231</c:v>
                </c:pt>
                <c:pt idx="336">
                  <c:v>23.937703179936285</c:v>
                </c:pt>
                <c:pt idx="337">
                  <c:v>25.770595783200733</c:v>
                </c:pt>
                <c:pt idx="338">
                  <c:v>31.546581163379518</c:v>
                </c:pt>
                <c:pt idx="339">
                  <c:v>26.307021609857429</c:v>
                </c:pt>
                <c:pt idx="340">
                  <c:v>16.420698320974591</c:v>
                </c:pt>
                <c:pt idx="341">
                  <c:v>14.124308632227844</c:v>
                </c:pt>
                <c:pt idx="342">
                  <c:v>18.918825485624801</c:v>
                </c:pt>
                <c:pt idx="343">
                  <c:v>20.257811518366942</c:v>
                </c:pt>
                <c:pt idx="344">
                  <c:v>25.902110214221263</c:v>
                </c:pt>
                <c:pt idx="345">
                  <c:v>27.276753709056266</c:v>
                </c:pt>
                <c:pt idx="346">
                  <c:v>27.882121344094536</c:v>
                </c:pt>
                <c:pt idx="347">
                  <c:v>27.291493421923075</c:v>
                </c:pt>
                <c:pt idx="348">
                  <c:v>23.785166499911202</c:v>
                </c:pt>
                <c:pt idx="349">
                  <c:v>18.642560116343375</c:v>
                </c:pt>
                <c:pt idx="350">
                  <c:v>15.914109058457914</c:v>
                </c:pt>
                <c:pt idx="351">
                  <c:v>17.388027678131834</c:v>
                </c:pt>
                <c:pt idx="352">
                  <c:v>19.163070243128843</c:v>
                </c:pt>
                <c:pt idx="353">
                  <c:v>19.562121282340318</c:v>
                </c:pt>
                <c:pt idx="354">
                  <c:v>21.70132810325638</c:v>
                </c:pt>
                <c:pt idx="355">
                  <c:v>23.140385422948782</c:v>
                </c:pt>
                <c:pt idx="356">
                  <c:v>25.764144793084554</c:v>
                </c:pt>
                <c:pt idx="357">
                  <c:v>20.419035024187092</c:v>
                </c:pt>
                <c:pt idx="358">
                  <c:v>16.727224400875329</c:v>
                </c:pt>
                <c:pt idx="359">
                  <c:v>15.407455305189742</c:v>
                </c:pt>
                <c:pt idx="360">
                  <c:v>16.665489606453644</c:v>
                </c:pt>
                <c:pt idx="361">
                  <c:v>20.068234659407924</c:v>
                </c:pt>
                <c:pt idx="362">
                  <c:v>18.003696569437633</c:v>
                </c:pt>
                <c:pt idx="363">
                  <c:v>19.096625934244706</c:v>
                </c:pt>
                <c:pt idx="364">
                  <c:v>19.179826659907206</c:v>
                </c:pt>
                <c:pt idx="365">
                  <c:v>22.756854757107515</c:v>
                </c:pt>
                <c:pt idx="366">
                  <c:v>15.125241845868164</c:v>
                </c:pt>
                <c:pt idx="367">
                  <c:v>12.835119168411225</c:v>
                </c:pt>
                <c:pt idx="368">
                  <c:v>7.728365958878225</c:v>
                </c:pt>
                <c:pt idx="369">
                  <c:v>12.917992841605464</c:v>
                </c:pt>
                <c:pt idx="370">
                  <c:v>19.007921999609877</c:v>
                </c:pt>
                <c:pt idx="371">
                  <c:v>15.190511380113158</c:v>
                </c:pt>
                <c:pt idx="372">
                  <c:v>10.194638004865929</c:v>
                </c:pt>
                <c:pt idx="373">
                  <c:v>8.8117775450152322</c:v>
                </c:pt>
                <c:pt idx="374">
                  <c:v>12.099685811942983</c:v>
                </c:pt>
                <c:pt idx="375">
                  <c:v>12.364481020367336</c:v>
                </c:pt>
                <c:pt idx="376">
                  <c:v>12.307697672563611</c:v>
                </c:pt>
                <c:pt idx="377">
                  <c:v>10.705986847372806</c:v>
                </c:pt>
                <c:pt idx="378">
                  <c:v>11.108477640759084</c:v>
                </c:pt>
                <c:pt idx="379">
                  <c:v>12.454456126733039</c:v>
                </c:pt>
                <c:pt idx="380">
                  <c:v>13.992249066564888</c:v>
                </c:pt>
                <c:pt idx="381">
                  <c:v>12.097726792404506</c:v>
                </c:pt>
                <c:pt idx="382">
                  <c:v>3.7476886000918253</c:v>
                </c:pt>
                <c:pt idx="383">
                  <c:v>-0.83014220283678108</c:v>
                </c:pt>
                <c:pt idx="384">
                  <c:v>-0.38722482295022731</c:v>
                </c:pt>
                <c:pt idx="385">
                  <c:v>0.61337015367719516</c:v>
                </c:pt>
                <c:pt idx="386">
                  <c:v>-3.0583507331189197</c:v>
                </c:pt>
                <c:pt idx="387">
                  <c:v>-14.928685203715187</c:v>
                </c:pt>
                <c:pt idx="388">
                  <c:v>-17.952130059607175</c:v>
                </c:pt>
                <c:pt idx="389">
                  <c:v>-14.147223776380169</c:v>
                </c:pt>
                <c:pt idx="390">
                  <c:v>-9.3599430803049444</c:v>
                </c:pt>
                <c:pt idx="391">
                  <c:v>-9.6609693784356914</c:v>
                </c:pt>
                <c:pt idx="392">
                  <c:v>-13.551258059802285</c:v>
                </c:pt>
                <c:pt idx="393">
                  <c:v>-14.244731108618758</c:v>
                </c:pt>
                <c:pt idx="394">
                  <c:v>-9.2932303903683451</c:v>
                </c:pt>
                <c:pt idx="395">
                  <c:v>-0.93830264243986994</c:v>
                </c:pt>
                <c:pt idx="396">
                  <c:v>-0.61947288265125078</c:v>
                </c:pt>
                <c:pt idx="397">
                  <c:v>-4.5054098505283635</c:v>
                </c:pt>
                <c:pt idx="398">
                  <c:v>-4.5113847515878209</c:v>
                </c:pt>
                <c:pt idx="399">
                  <c:v>9.6424650790964517</c:v>
                </c:pt>
                <c:pt idx="400">
                  <c:v>14.069266187000395</c:v>
                </c:pt>
                <c:pt idx="401">
                  <c:v>7.7889516259268987</c:v>
                </c:pt>
                <c:pt idx="402">
                  <c:v>0.20174475913552481</c:v>
                </c:pt>
                <c:pt idx="403">
                  <c:v>-2.3024212148605505</c:v>
                </c:pt>
                <c:pt idx="404">
                  <c:v>-3.2668482091769979</c:v>
                </c:pt>
                <c:pt idx="405">
                  <c:v>-3.7588486490281126</c:v>
                </c:pt>
                <c:pt idx="406">
                  <c:v>-7.5544438020252347</c:v>
                </c:pt>
                <c:pt idx="407">
                  <c:v>-9.2456699682189942</c:v>
                </c:pt>
                <c:pt idx="408">
                  <c:v>-8.8435448545103874</c:v>
                </c:pt>
                <c:pt idx="409">
                  <c:v>-8.3453480334495964</c:v>
                </c:pt>
                <c:pt idx="410">
                  <c:v>-8.0768643813574741</c:v>
                </c:pt>
                <c:pt idx="411">
                  <c:v>-8.956861417787632</c:v>
                </c:pt>
                <c:pt idx="412">
                  <c:v>-10.830317327894079</c:v>
                </c:pt>
                <c:pt idx="413">
                  <c:v>-8.8517688278603739</c:v>
                </c:pt>
                <c:pt idx="414">
                  <c:v>-5.9380233491717398</c:v>
                </c:pt>
                <c:pt idx="415">
                  <c:v>-7.1121689254514013</c:v>
                </c:pt>
                <c:pt idx="416">
                  <c:v>-3.5333601709879314</c:v>
                </c:pt>
                <c:pt idx="417">
                  <c:v>-2.3472629702238956</c:v>
                </c:pt>
                <c:pt idx="418">
                  <c:v>-0.61470424819711766</c:v>
                </c:pt>
                <c:pt idx="419">
                  <c:v>0.67623149249156356</c:v>
                </c:pt>
                <c:pt idx="420">
                  <c:v>5.9845778904469515</c:v>
                </c:pt>
                <c:pt idx="421">
                  <c:v>13.911270293614653</c:v>
                </c:pt>
                <c:pt idx="422">
                  <c:v>15.372977805296983</c:v>
                </c:pt>
                <c:pt idx="423">
                  <c:v>15.318281463484617</c:v>
                </c:pt>
                <c:pt idx="424">
                  <c:v>18.188038201200541</c:v>
                </c:pt>
                <c:pt idx="425">
                  <c:v>20.795404131524364</c:v>
                </c:pt>
                <c:pt idx="426">
                  <c:v>18.94503610466225</c:v>
                </c:pt>
                <c:pt idx="427">
                  <c:v>19.956257996013505</c:v>
                </c:pt>
                <c:pt idx="428">
                  <c:v>12.443779261811949</c:v>
                </c:pt>
                <c:pt idx="429">
                  <c:v>13.283435643268081</c:v>
                </c:pt>
                <c:pt idx="430">
                  <c:v>12.442042980908674</c:v>
                </c:pt>
                <c:pt idx="431">
                  <c:v>11.862067125518095</c:v>
                </c:pt>
                <c:pt idx="432">
                  <c:v>5.9914483685099773</c:v>
                </c:pt>
                <c:pt idx="433">
                  <c:v>3.4955842716626995</c:v>
                </c:pt>
                <c:pt idx="434">
                  <c:v>3.1999877240524999</c:v>
                </c:pt>
                <c:pt idx="435">
                  <c:v>0.90790380270733273</c:v>
                </c:pt>
                <c:pt idx="436">
                  <c:v>-6.1933679014310457</c:v>
                </c:pt>
                <c:pt idx="437">
                  <c:v>-11.453355186084913</c:v>
                </c:pt>
                <c:pt idx="438">
                  <c:v>-13.594402744249123</c:v>
                </c:pt>
                <c:pt idx="439">
                  <c:v>-11.217549973907703</c:v>
                </c:pt>
                <c:pt idx="440">
                  <c:v>-5.8814087851782437</c:v>
                </c:pt>
                <c:pt idx="441">
                  <c:v>-6.1432621033465136</c:v>
                </c:pt>
                <c:pt idx="442">
                  <c:v>-4.0716056306708159</c:v>
                </c:pt>
                <c:pt idx="443">
                  <c:v>-4.9780060502252592</c:v>
                </c:pt>
                <c:pt idx="444">
                  <c:v>-4.1965336428381512</c:v>
                </c:pt>
                <c:pt idx="445">
                  <c:v>-8.0301181158897386</c:v>
                </c:pt>
                <c:pt idx="446">
                  <c:v>-9.2578921490691801</c:v>
                </c:pt>
                <c:pt idx="447">
                  <c:v>-9.3799228435957556</c:v>
                </c:pt>
                <c:pt idx="448">
                  <c:v>-0.89170015760018373</c:v>
                </c:pt>
                <c:pt idx="449">
                  <c:v>6.4857161239123551</c:v>
                </c:pt>
                <c:pt idx="450">
                  <c:v>6.4938969036106631</c:v>
                </c:pt>
                <c:pt idx="451">
                  <c:v>1.7244308110433426</c:v>
                </c:pt>
                <c:pt idx="452">
                  <c:v>-0.52384980112426538</c:v>
                </c:pt>
                <c:pt idx="453">
                  <c:v>-1.6164454024261699</c:v>
                </c:pt>
                <c:pt idx="454">
                  <c:v>-4.6752034475415538</c:v>
                </c:pt>
                <c:pt idx="455">
                  <c:v>-3.99883795684145</c:v>
                </c:pt>
                <c:pt idx="456">
                  <c:v>-3.6310039907792357</c:v>
                </c:pt>
                <c:pt idx="457">
                  <c:v>-4.1998810247069081</c:v>
                </c:pt>
                <c:pt idx="458">
                  <c:v>-1.7409575795213517</c:v>
                </c:pt>
                <c:pt idx="459">
                  <c:v>5.3592478066059934</c:v>
                </c:pt>
                <c:pt idx="460">
                  <c:v>0.74099139780912093</c:v>
                </c:pt>
                <c:pt idx="461">
                  <c:v>-6.6546626051419917</c:v>
                </c:pt>
                <c:pt idx="462">
                  <c:v>-3.9347059910308624</c:v>
                </c:pt>
                <c:pt idx="463">
                  <c:v>0.80166342264476054</c:v>
                </c:pt>
                <c:pt idx="464">
                  <c:v>6.1011076577102363</c:v>
                </c:pt>
                <c:pt idx="465">
                  <c:v>5.5054789988731923</c:v>
                </c:pt>
                <c:pt idx="466">
                  <c:v>8.4333538570299904</c:v>
                </c:pt>
                <c:pt idx="467">
                  <c:v>6.6186638839950573</c:v>
                </c:pt>
                <c:pt idx="468">
                  <c:v>5.8621479659757503</c:v>
                </c:pt>
                <c:pt idx="469">
                  <c:v>9.6952055409416982</c:v>
                </c:pt>
                <c:pt idx="470">
                  <c:v>7.9476984354546643</c:v>
                </c:pt>
                <c:pt idx="471">
                  <c:v>2.2049064154523679</c:v>
                </c:pt>
                <c:pt idx="472">
                  <c:v>2.6138787902591165</c:v>
                </c:pt>
                <c:pt idx="473">
                  <c:v>7.1752547721916526</c:v>
                </c:pt>
                <c:pt idx="474">
                  <c:v>8.4856382944925368</c:v>
                </c:pt>
                <c:pt idx="475">
                  <c:v>8.7604385782067418</c:v>
                </c:pt>
                <c:pt idx="476">
                  <c:v>10.552839054256768</c:v>
                </c:pt>
                <c:pt idx="477">
                  <c:v>8.4271131169765034</c:v>
                </c:pt>
                <c:pt idx="478">
                  <c:v>6.942908836353312</c:v>
                </c:pt>
                <c:pt idx="479">
                  <c:v>8.1264051077495569</c:v>
                </c:pt>
                <c:pt idx="480">
                  <c:v>8.1082177865706484</c:v>
                </c:pt>
                <c:pt idx="481">
                  <c:v>6.0122935689264079</c:v>
                </c:pt>
                <c:pt idx="482">
                  <c:v>5.4513765603057429</c:v>
                </c:pt>
                <c:pt idx="483">
                  <c:v>5.403910627168762</c:v>
                </c:pt>
                <c:pt idx="484">
                  <c:v>5.4954625677253066</c:v>
                </c:pt>
                <c:pt idx="485">
                  <c:v>5.3420263088158837</c:v>
                </c:pt>
                <c:pt idx="486">
                  <c:v>4.9843171637378392</c:v>
                </c:pt>
                <c:pt idx="487">
                  <c:v>2.1462667668527002</c:v>
                </c:pt>
                <c:pt idx="488">
                  <c:v>-2.9917984589004298</c:v>
                </c:pt>
                <c:pt idx="489">
                  <c:v>0.37277933818775644</c:v>
                </c:pt>
                <c:pt idx="490">
                  <c:v>1.4128182961373303</c:v>
                </c:pt>
                <c:pt idx="491">
                  <c:v>0.32252112123163368</c:v>
                </c:pt>
                <c:pt idx="492">
                  <c:v>0.95349868949083927</c:v>
                </c:pt>
                <c:pt idx="493">
                  <c:v>2.8986193181542497</c:v>
                </c:pt>
                <c:pt idx="494">
                  <c:v>2.66696209624675</c:v>
                </c:pt>
                <c:pt idx="495">
                  <c:v>5.0112529538399953</c:v>
                </c:pt>
                <c:pt idx="496">
                  <c:v>7.6955784350712264</c:v>
                </c:pt>
                <c:pt idx="497">
                  <c:v>7.3740074482725904</c:v>
                </c:pt>
                <c:pt idx="498">
                  <c:v>7.7370293005940338</c:v>
                </c:pt>
                <c:pt idx="499">
                  <c:v>8.7695561872343397</c:v>
                </c:pt>
                <c:pt idx="500">
                  <c:v>8.6686634709067789</c:v>
                </c:pt>
                <c:pt idx="501">
                  <c:v>10.230045223205586</c:v>
                </c:pt>
                <c:pt idx="502">
                  <c:v>4.3048219222260098</c:v>
                </c:pt>
                <c:pt idx="503">
                  <c:v>4.8602871567604344</c:v>
                </c:pt>
                <c:pt idx="504">
                  <c:v>4.4727583528257231</c:v>
                </c:pt>
                <c:pt idx="505">
                  <c:v>2.198614868919857</c:v>
                </c:pt>
                <c:pt idx="506">
                  <c:v>2.7274373915006977</c:v>
                </c:pt>
                <c:pt idx="507">
                  <c:v>1.271115258373734</c:v>
                </c:pt>
                <c:pt idx="508">
                  <c:v>-2.4424779551424192</c:v>
                </c:pt>
                <c:pt idx="509">
                  <c:v>-4.3451973787924985</c:v>
                </c:pt>
                <c:pt idx="510">
                  <c:v>-4.9451161667474768</c:v>
                </c:pt>
                <c:pt idx="511">
                  <c:v>-5.0481957931590156</c:v>
                </c:pt>
                <c:pt idx="512">
                  <c:v>-4.7851370223554905</c:v>
                </c:pt>
                <c:pt idx="513">
                  <c:v>-8.5496348950383059</c:v>
                </c:pt>
                <c:pt idx="514">
                  <c:v>-4.9516799458751759</c:v>
                </c:pt>
                <c:pt idx="515">
                  <c:v>-5.368372512735653</c:v>
                </c:pt>
                <c:pt idx="516">
                  <c:v>-5.750717744021971</c:v>
                </c:pt>
                <c:pt idx="517">
                  <c:v>-9.0725232373419011</c:v>
                </c:pt>
                <c:pt idx="518">
                  <c:v>-9.6705537500236574</c:v>
                </c:pt>
                <c:pt idx="519">
                  <c:v>-8.1977665126213175</c:v>
                </c:pt>
                <c:pt idx="520">
                  <c:v>-2.117317061837698</c:v>
                </c:pt>
                <c:pt idx="521">
                  <c:v>10.488319549106828</c:v>
                </c:pt>
                <c:pt idx="522">
                  <c:v>10.918174691389559</c:v>
                </c:pt>
                <c:pt idx="523">
                  <c:v>3.206978661514559</c:v>
                </c:pt>
                <c:pt idx="524">
                  <c:v>3.9631893558513154</c:v>
                </c:pt>
                <c:pt idx="525">
                  <c:v>6.9778542632331186</c:v>
                </c:pt>
                <c:pt idx="526">
                  <c:v>8.5672001945732656</c:v>
                </c:pt>
                <c:pt idx="527">
                  <c:v>10.89737633025727</c:v>
                </c:pt>
                <c:pt idx="528">
                  <c:v>14.068190972708638</c:v>
                </c:pt>
                <c:pt idx="529">
                  <c:v>24.99158005195099</c:v>
                </c:pt>
                <c:pt idx="530">
                  <c:v>29.354924894234568</c:v>
                </c:pt>
                <c:pt idx="531">
                  <c:v>28.749978115576049</c:v>
                </c:pt>
                <c:pt idx="532">
                  <c:v>22.337652613635605</c:v>
                </c:pt>
                <c:pt idx="533">
                  <c:v>7.9286914959751931</c:v>
                </c:pt>
                <c:pt idx="534">
                  <c:v>5.7464084596440257</c:v>
                </c:pt>
                <c:pt idx="535">
                  <c:v>14.831700281835868</c:v>
                </c:pt>
                <c:pt idx="536">
                  <c:v>17.072712324681149</c:v>
                </c:pt>
                <c:pt idx="537">
                  <c:v>16.378311645239151</c:v>
                </c:pt>
                <c:pt idx="538">
                  <c:v>17.314852052440898</c:v>
                </c:pt>
                <c:pt idx="539">
                  <c:v>21.946189709018469</c:v>
                </c:pt>
                <c:pt idx="540">
                  <c:v>26.125256920154882</c:v>
                </c:pt>
                <c:pt idx="541">
                  <c:v>31.159870471717998</c:v>
                </c:pt>
                <c:pt idx="542">
                  <c:v>38.20055918605474</c:v>
                </c:pt>
                <c:pt idx="543">
                  <c:v>37.393303576227567</c:v>
                </c:pt>
                <c:pt idx="544">
                  <c:v>30.227592288494655</c:v>
                </c:pt>
                <c:pt idx="545">
                  <c:v>25.854416068446405</c:v>
                </c:pt>
                <c:pt idx="546">
                  <c:v>23.168513917613364</c:v>
                </c:pt>
                <c:pt idx="547">
                  <c:v>26.427754068583486</c:v>
                </c:pt>
                <c:pt idx="548">
                  <c:v>25.658424072977493</c:v>
                </c:pt>
                <c:pt idx="549">
                  <c:v>29.782333580515321</c:v>
                </c:pt>
                <c:pt idx="550">
                  <c:v>32.471545697913399</c:v>
                </c:pt>
                <c:pt idx="551">
                  <c:v>29.973069485173841</c:v>
                </c:pt>
                <c:pt idx="552">
                  <c:v>26.345583111174477</c:v>
                </c:pt>
                <c:pt idx="553">
                  <c:v>9.2806402426105716</c:v>
                </c:pt>
                <c:pt idx="554">
                  <c:v>-0.35441526425922243</c:v>
                </c:pt>
                <c:pt idx="555">
                  <c:v>-5.9308083837803398</c:v>
                </c:pt>
                <c:pt idx="556">
                  <c:v>-2.3600619975580384</c:v>
                </c:pt>
                <c:pt idx="557">
                  <c:v>7.8796761758965994</c:v>
                </c:pt>
                <c:pt idx="558">
                  <c:v>8.5546130785294938</c:v>
                </c:pt>
                <c:pt idx="559">
                  <c:v>6.1846078689087314</c:v>
                </c:pt>
                <c:pt idx="560">
                  <c:v>3.0504456568320348</c:v>
                </c:pt>
                <c:pt idx="561">
                  <c:v>-0.89451943761846842</c:v>
                </c:pt>
                <c:pt idx="562">
                  <c:v>-4.7478441758495915</c:v>
                </c:pt>
                <c:pt idx="563">
                  <c:v>-9.936300912183448</c:v>
                </c:pt>
                <c:pt idx="564">
                  <c:v>-12.592726704153135</c:v>
                </c:pt>
                <c:pt idx="565">
                  <c:v>-11.90554377661719</c:v>
                </c:pt>
                <c:pt idx="566">
                  <c:v>-11.04395127625275</c:v>
                </c:pt>
                <c:pt idx="567">
                  <c:v>-7.8471822311011685</c:v>
                </c:pt>
                <c:pt idx="568">
                  <c:v>-7.9367037941431295</c:v>
                </c:pt>
                <c:pt idx="569">
                  <c:v>-13.199725188319567</c:v>
                </c:pt>
                <c:pt idx="570">
                  <c:v>-7.7378431758207133</c:v>
                </c:pt>
                <c:pt idx="571">
                  <c:v>-9.5738214100618553</c:v>
                </c:pt>
                <c:pt idx="572">
                  <c:v>-7.4077037970643023</c:v>
                </c:pt>
                <c:pt idx="573">
                  <c:v>-7.0966059864593145</c:v>
                </c:pt>
                <c:pt idx="574">
                  <c:v>-11.133848245023881</c:v>
                </c:pt>
                <c:pt idx="575">
                  <c:v>-10.218735483397101</c:v>
                </c:pt>
                <c:pt idx="576">
                  <c:v>-10.229768562587926</c:v>
                </c:pt>
                <c:pt idx="577">
                  <c:v>-6.1698958468239473</c:v>
                </c:pt>
                <c:pt idx="578">
                  <c:v>-4.9633254914959508</c:v>
                </c:pt>
                <c:pt idx="579">
                  <c:v>-0.85253489093816137</c:v>
                </c:pt>
                <c:pt idx="580">
                  <c:v>8.0982038991175731</c:v>
                </c:pt>
                <c:pt idx="581">
                  <c:v>12.913827986333427</c:v>
                </c:pt>
                <c:pt idx="582">
                  <c:v>6.774631744089743</c:v>
                </c:pt>
                <c:pt idx="583">
                  <c:v>9.6323742112502497</c:v>
                </c:pt>
                <c:pt idx="584">
                  <c:v>12.971838920480394</c:v>
                </c:pt>
                <c:pt idx="585">
                  <c:v>9.9841746072115924</c:v>
                </c:pt>
                <c:pt idx="586">
                  <c:v>19.874834034817823</c:v>
                </c:pt>
                <c:pt idx="587">
                  <c:v>20.084531607159462</c:v>
                </c:pt>
                <c:pt idx="588">
                  <c:v>20.290678965576681</c:v>
                </c:pt>
                <c:pt idx="589">
                  <c:v>23.485638035741331</c:v>
                </c:pt>
                <c:pt idx="590">
                  <c:v>21.160451629906298</c:v>
                </c:pt>
                <c:pt idx="591">
                  <c:v>20.4722265135008</c:v>
                </c:pt>
                <c:pt idx="592">
                  <c:v>14.419326816663069</c:v>
                </c:pt>
                <c:pt idx="593">
                  <c:v>6.786615083758285</c:v>
                </c:pt>
                <c:pt idx="594">
                  <c:v>10.340526875562372</c:v>
                </c:pt>
                <c:pt idx="595">
                  <c:v>5.4671974629117326</c:v>
                </c:pt>
                <c:pt idx="596">
                  <c:v>-0.9574399173702397</c:v>
                </c:pt>
                <c:pt idx="597">
                  <c:v>0.42464233862500311</c:v>
                </c:pt>
                <c:pt idx="598">
                  <c:v>-3.5056876095984957</c:v>
                </c:pt>
                <c:pt idx="599">
                  <c:v>-3.2356987029644069</c:v>
                </c:pt>
                <c:pt idx="600">
                  <c:v>-5.4065502449116565</c:v>
                </c:pt>
                <c:pt idx="601">
                  <c:v>-7.818696805939096</c:v>
                </c:pt>
                <c:pt idx="602">
                  <c:v>-7.8638503696462632</c:v>
                </c:pt>
                <c:pt idx="603">
                  <c:v>-10.386078580825398</c:v>
                </c:pt>
                <c:pt idx="604">
                  <c:v>-14.868560303737455</c:v>
                </c:pt>
                <c:pt idx="605">
                  <c:v>-16.583294136630254</c:v>
                </c:pt>
                <c:pt idx="606">
                  <c:v>-14.998699309326858</c:v>
                </c:pt>
                <c:pt idx="607">
                  <c:v>-12.590255081057933</c:v>
                </c:pt>
                <c:pt idx="608">
                  <c:v>-12.964908189438685</c:v>
                </c:pt>
                <c:pt idx="609">
                  <c:v>-11.489214544719683</c:v>
                </c:pt>
                <c:pt idx="610">
                  <c:v>-12.708764882567303</c:v>
                </c:pt>
                <c:pt idx="611">
                  <c:v>-9.756584279935133</c:v>
                </c:pt>
                <c:pt idx="612">
                  <c:v>-4.9929505709629289</c:v>
                </c:pt>
                <c:pt idx="613">
                  <c:v>-2.9721430486203571</c:v>
                </c:pt>
                <c:pt idx="614">
                  <c:v>-0.43313373119734377</c:v>
                </c:pt>
                <c:pt idx="615">
                  <c:v>-0.91678415263740654</c:v>
                </c:pt>
                <c:pt idx="616">
                  <c:v>5.7341988481662387</c:v>
                </c:pt>
                <c:pt idx="617">
                  <c:v>16.059397361042915</c:v>
                </c:pt>
                <c:pt idx="618">
                  <c:v>19.656010433639825</c:v>
                </c:pt>
                <c:pt idx="619">
                  <c:v>12.788432666303429</c:v>
                </c:pt>
                <c:pt idx="620">
                  <c:v>12.881722125272944</c:v>
                </c:pt>
                <c:pt idx="621">
                  <c:v>9.6413591818538471</c:v>
                </c:pt>
                <c:pt idx="622">
                  <c:v>12.251729299768389</c:v>
                </c:pt>
                <c:pt idx="623">
                  <c:v>10.454312655459219</c:v>
                </c:pt>
                <c:pt idx="624">
                  <c:v>7.6670440773877191</c:v>
                </c:pt>
                <c:pt idx="625">
                  <c:v>3.7388627121364815</c:v>
                </c:pt>
                <c:pt idx="626">
                  <c:v>-0.42343849363104535</c:v>
                </c:pt>
                <c:pt idx="627">
                  <c:v>-1.7011027695365333</c:v>
                </c:pt>
                <c:pt idx="628">
                  <c:v>-8.1303898380228894</c:v>
                </c:pt>
                <c:pt idx="629">
                  <c:v>-12.737233546988536</c:v>
                </c:pt>
                <c:pt idx="630">
                  <c:v>-19.860990950873614</c:v>
                </c:pt>
                <c:pt idx="631">
                  <c:v>-17.720576985528581</c:v>
                </c:pt>
                <c:pt idx="632">
                  <c:v>-15.489407629140949</c:v>
                </c:pt>
                <c:pt idx="633">
                  <c:v>-11.581290159649383</c:v>
                </c:pt>
                <c:pt idx="634">
                  <c:v>-12.73877632040714</c:v>
                </c:pt>
                <c:pt idx="635">
                  <c:v>-14.146773967131477</c:v>
                </c:pt>
                <c:pt idx="636">
                  <c:v>-17.462914127300433</c:v>
                </c:pt>
                <c:pt idx="637">
                  <c:v>-15.957055137323229</c:v>
                </c:pt>
                <c:pt idx="638">
                  <c:v>-14.229979198027486</c:v>
                </c:pt>
                <c:pt idx="639">
                  <c:v>-12.204843929785646</c:v>
                </c:pt>
                <c:pt idx="640">
                  <c:v>1.7261453923808068</c:v>
                </c:pt>
                <c:pt idx="641">
                  <c:v>4.5602528783780238</c:v>
                </c:pt>
                <c:pt idx="642">
                  <c:v>1.130799657704129</c:v>
                </c:pt>
                <c:pt idx="643">
                  <c:v>3.2107229179443086</c:v>
                </c:pt>
                <c:pt idx="644">
                  <c:v>2.6884582090389131</c:v>
                </c:pt>
                <c:pt idx="645">
                  <c:v>-1.861447797859539</c:v>
                </c:pt>
                <c:pt idx="646">
                  <c:v>-1.4419436002594654</c:v>
                </c:pt>
                <c:pt idx="647">
                  <c:v>-1.8920913948304641</c:v>
                </c:pt>
                <c:pt idx="648">
                  <c:v>4.9177167751412343</c:v>
                </c:pt>
                <c:pt idx="649">
                  <c:v>5.4571858498264847</c:v>
                </c:pt>
                <c:pt idx="650">
                  <c:v>7.5584683297778676</c:v>
                </c:pt>
                <c:pt idx="651">
                  <c:v>6.5586760743545636</c:v>
                </c:pt>
                <c:pt idx="652">
                  <c:v>-4.7258601135231721</c:v>
                </c:pt>
                <c:pt idx="653">
                  <c:v>-9.0604928170893491</c:v>
                </c:pt>
                <c:pt idx="654">
                  <c:v>-3.2834240906657874</c:v>
                </c:pt>
                <c:pt idx="655">
                  <c:v>-1.3774423575900752</c:v>
                </c:pt>
                <c:pt idx="656">
                  <c:v>-3.0872197830906667</c:v>
                </c:pt>
                <c:pt idx="657">
                  <c:v>0.41934482926475614</c:v>
                </c:pt>
                <c:pt idx="658">
                  <c:v>0.98067559649883673</c:v>
                </c:pt>
                <c:pt idx="659">
                  <c:v>3.0172672932361699</c:v>
                </c:pt>
                <c:pt idx="660">
                  <c:v>-1.5243520104067265</c:v>
                </c:pt>
                <c:pt idx="661">
                  <c:v>-2.6483024477995665</c:v>
                </c:pt>
                <c:pt idx="662">
                  <c:v>-7.7868746437211538</c:v>
                </c:pt>
                <c:pt idx="663">
                  <c:v>-8.2558728948549422</c:v>
                </c:pt>
                <c:pt idx="664">
                  <c:v>-7.1957317368353868</c:v>
                </c:pt>
                <c:pt idx="665">
                  <c:v>-3.0244627373407607</c:v>
                </c:pt>
                <c:pt idx="666">
                  <c:v>0.29568537165856057</c:v>
                </c:pt>
                <c:pt idx="667">
                  <c:v>0.34331085300451925</c:v>
                </c:pt>
                <c:pt idx="668">
                  <c:v>7.8784270390922062</c:v>
                </c:pt>
                <c:pt idx="669">
                  <c:v>6.9822073854343358</c:v>
                </c:pt>
                <c:pt idx="670">
                  <c:v>8.3856578983175787</c:v>
                </c:pt>
                <c:pt idx="671">
                  <c:v>8.7601311555915107</c:v>
                </c:pt>
                <c:pt idx="672">
                  <c:v>10.112141885907322</c:v>
                </c:pt>
                <c:pt idx="673">
                  <c:v>13.859868589743328</c:v>
                </c:pt>
                <c:pt idx="674">
                  <c:v>24.358728095406224</c:v>
                </c:pt>
                <c:pt idx="675">
                  <c:v>31.181253346868676</c:v>
                </c:pt>
                <c:pt idx="676">
                  <c:v>38.108809249459142</c:v>
                </c:pt>
                <c:pt idx="677">
                  <c:v>32.361400626145539</c:v>
                </c:pt>
                <c:pt idx="678">
                  <c:v>26.767245141060258</c:v>
                </c:pt>
                <c:pt idx="679">
                  <c:v>35.068367717989489</c:v>
                </c:pt>
                <c:pt idx="680">
                  <c:v>25.525280865149426</c:v>
                </c:pt>
                <c:pt idx="681">
                  <c:v>18.610272366326686</c:v>
                </c:pt>
                <c:pt idx="682">
                  <c:v>9.4653426161804166</c:v>
                </c:pt>
                <c:pt idx="683">
                  <c:v>10.017530740031933</c:v>
                </c:pt>
                <c:pt idx="684">
                  <c:v>10.492817842122214</c:v>
                </c:pt>
                <c:pt idx="685">
                  <c:v>11.370413065364438</c:v>
                </c:pt>
                <c:pt idx="686">
                  <c:v>5.303903867443216</c:v>
                </c:pt>
                <c:pt idx="687">
                  <c:v>-0.64157201596936053</c:v>
                </c:pt>
                <c:pt idx="688">
                  <c:v>-10.974384182684304</c:v>
                </c:pt>
                <c:pt idx="689">
                  <c:v>-4.2178530486758685</c:v>
                </c:pt>
                <c:pt idx="690">
                  <c:v>-6.3375795545743685</c:v>
                </c:pt>
                <c:pt idx="691">
                  <c:v>-14.993597107123025</c:v>
                </c:pt>
                <c:pt idx="692">
                  <c:v>-12.326744236552766</c:v>
                </c:pt>
                <c:pt idx="693">
                  <c:v>-5.5273885746116918</c:v>
                </c:pt>
                <c:pt idx="694">
                  <c:v>-0.58523930989226036</c:v>
                </c:pt>
                <c:pt idx="695">
                  <c:v>-0.76742449230162713</c:v>
                </c:pt>
                <c:pt idx="696">
                  <c:v>1.8619660840970109</c:v>
                </c:pt>
                <c:pt idx="697">
                  <c:v>-2.5589900112729769</c:v>
                </c:pt>
                <c:pt idx="698">
                  <c:v>-3.6136223904887355</c:v>
                </c:pt>
                <c:pt idx="699">
                  <c:v>-4.1401381928362735</c:v>
                </c:pt>
                <c:pt idx="700">
                  <c:v>2.7860523786538804</c:v>
                </c:pt>
                <c:pt idx="701">
                  <c:v>-7.2659238467721821</c:v>
                </c:pt>
                <c:pt idx="702">
                  <c:v>-7.5310381587180508</c:v>
                </c:pt>
                <c:pt idx="703">
                  <c:v>-8.6613465720162708</c:v>
                </c:pt>
                <c:pt idx="704">
                  <c:v>-10.687762506558196</c:v>
                </c:pt>
                <c:pt idx="705">
                  <c:v>-15.261630874681032</c:v>
                </c:pt>
                <c:pt idx="706">
                  <c:v>-14.744659998453614</c:v>
                </c:pt>
                <c:pt idx="707">
                  <c:v>-15.666201844608773</c:v>
                </c:pt>
                <c:pt idx="708">
                  <c:v>-16.051705331301491</c:v>
                </c:pt>
                <c:pt idx="709">
                  <c:v>-16.537126289820304</c:v>
                </c:pt>
                <c:pt idx="710">
                  <c:v>-14.976593572136398</c:v>
                </c:pt>
                <c:pt idx="711">
                  <c:v>-14.552705180936897</c:v>
                </c:pt>
                <c:pt idx="712">
                  <c:v>-17.018385726160467</c:v>
                </c:pt>
                <c:pt idx="713">
                  <c:v>-10.130660995426554</c:v>
                </c:pt>
                <c:pt idx="714">
                  <c:v>-4.9995543914915785</c:v>
                </c:pt>
                <c:pt idx="715">
                  <c:v>-3.6226123454947023</c:v>
                </c:pt>
                <c:pt idx="716">
                  <c:v>-5.5107645585218084</c:v>
                </c:pt>
                <c:pt idx="717">
                  <c:v>-1.9480080200257044</c:v>
                </c:pt>
                <c:pt idx="718">
                  <c:v>-3.5446247654688734</c:v>
                </c:pt>
                <c:pt idx="719">
                  <c:v>-4.78417501473497</c:v>
                </c:pt>
                <c:pt idx="720">
                  <c:v>-11.164177806831354</c:v>
                </c:pt>
                <c:pt idx="721">
                  <c:v>-12.575074617940963</c:v>
                </c:pt>
                <c:pt idx="722">
                  <c:v>-12.867273800795653</c:v>
                </c:pt>
                <c:pt idx="723">
                  <c:v>-11.991285005832053</c:v>
                </c:pt>
                <c:pt idx="724">
                  <c:v>-4.3521734269448391</c:v>
                </c:pt>
                <c:pt idx="725">
                  <c:v>-4.1119805325069532</c:v>
                </c:pt>
                <c:pt idx="726">
                  <c:v>-8.8835097498467963</c:v>
                </c:pt>
                <c:pt idx="727">
                  <c:v>-6.4945520713929223</c:v>
                </c:pt>
                <c:pt idx="728">
                  <c:v>-3.2700628580496938</c:v>
                </c:pt>
                <c:pt idx="729">
                  <c:v>-8.0072640227288101</c:v>
                </c:pt>
                <c:pt idx="730">
                  <c:v>-7.3097234202938903</c:v>
                </c:pt>
                <c:pt idx="731">
                  <c:v>-8.7795920744354046</c:v>
                </c:pt>
                <c:pt idx="732">
                  <c:v>-8.6049799665812934</c:v>
                </c:pt>
                <c:pt idx="733">
                  <c:v>-8.3303616190573244</c:v>
                </c:pt>
                <c:pt idx="734">
                  <c:v>-11.444275505015645</c:v>
                </c:pt>
                <c:pt idx="735">
                  <c:v>-11.683708561355754</c:v>
                </c:pt>
                <c:pt idx="736">
                  <c:v>-18.672075265376421</c:v>
                </c:pt>
                <c:pt idx="737">
                  <c:v>-18.374139941261202</c:v>
                </c:pt>
                <c:pt idx="738">
                  <c:v>-9.7210209954306848</c:v>
                </c:pt>
                <c:pt idx="739">
                  <c:v>-10.825038460872493</c:v>
                </c:pt>
                <c:pt idx="740">
                  <c:v>-9.7279311528431389</c:v>
                </c:pt>
                <c:pt idx="741">
                  <c:v>-4.782197978568159</c:v>
                </c:pt>
                <c:pt idx="742">
                  <c:v>-1.2384965687302629</c:v>
                </c:pt>
                <c:pt idx="743">
                  <c:v>2.4581320788330974</c:v>
                </c:pt>
                <c:pt idx="744">
                  <c:v>7.0249761467604532</c:v>
                </c:pt>
                <c:pt idx="745">
                  <c:v>17.290968939746421</c:v>
                </c:pt>
                <c:pt idx="746">
                  <c:v>22.706301398037574</c:v>
                </c:pt>
                <c:pt idx="747">
                  <c:v>28.651087669703212</c:v>
                </c:pt>
                <c:pt idx="748">
                  <c:v>34.676140667712204</c:v>
                </c:pt>
                <c:pt idx="749">
                  <c:v>20.334698671180075</c:v>
                </c:pt>
                <c:pt idx="750">
                  <c:v>9.9071441062192669</c:v>
                </c:pt>
                <c:pt idx="751">
                  <c:v>6.5682829033365531</c:v>
                </c:pt>
                <c:pt idx="752">
                  <c:v>5.6837998131583412</c:v>
                </c:pt>
                <c:pt idx="753">
                  <c:v>5.2104877666441896</c:v>
                </c:pt>
                <c:pt idx="754">
                  <c:v>5.0027280235367177</c:v>
                </c:pt>
                <c:pt idx="755">
                  <c:v>5.8063959714536484</c:v>
                </c:pt>
                <c:pt idx="756">
                  <c:v>7.5504025433148492</c:v>
                </c:pt>
                <c:pt idx="757">
                  <c:v>-0.70036482924504817</c:v>
                </c:pt>
                <c:pt idx="758">
                  <c:v>-1.9429817196309096</c:v>
                </c:pt>
                <c:pt idx="759">
                  <c:v>-6.9017522710460355</c:v>
                </c:pt>
                <c:pt idx="760">
                  <c:v>-11.591571070411044</c:v>
                </c:pt>
                <c:pt idx="761">
                  <c:v>-2.79290092024429</c:v>
                </c:pt>
                <c:pt idx="762">
                  <c:v>1.4876312817460047</c:v>
                </c:pt>
                <c:pt idx="763">
                  <c:v>5.8173828711036935</c:v>
                </c:pt>
                <c:pt idx="764">
                  <c:v>4.2171554304214487</c:v>
                </c:pt>
                <c:pt idx="765">
                  <c:v>4.9249284003183513</c:v>
                </c:pt>
                <c:pt idx="766">
                  <c:v>1.4412372576645183</c:v>
                </c:pt>
                <c:pt idx="767">
                  <c:v>-0.77242969032478292</c:v>
                </c:pt>
                <c:pt idx="768">
                  <c:v>-3.9113763335728358</c:v>
                </c:pt>
                <c:pt idx="769">
                  <c:v>-1.7009745127858134</c:v>
                </c:pt>
                <c:pt idx="770">
                  <c:v>2.6673469876326017E-2</c:v>
                </c:pt>
                <c:pt idx="771">
                  <c:v>3.0339878892411631</c:v>
                </c:pt>
                <c:pt idx="772">
                  <c:v>11.230827835536505</c:v>
                </c:pt>
                <c:pt idx="773">
                  <c:v>11.58598605547121</c:v>
                </c:pt>
                <c:pt idx="774">
                  <c:v>7.1864686615651374</c:v>
                </c:pt>
                <c:pt idx="775">
                  <c:v>9.3051152587508845</c:v>
                </c:pt>
                <c:pt idx="776">
                  <c:v>11.056898775249069</c:v>
                </c:pt>
                <c:pt idx="777">
                  <c:v>5.4851022888066314</c:v>
                </c:pt>
                <c:pt idx="778">
                  <c:v>13.165383007217745</c:v>
                </c:pt>
                <c:pt idx="779">
                  <c:v>17.483990704795183</c:v>
                </c:pt>
                <c:pt idx="780">
                  <c:v>24.978022792803522</c:v>
                </c:pt>
                <c:pt idx="781">
                  <c:v>27.43642360369185</c:v>
                </c:pt>
                <c:pt idx="782">
                  <c:v>30.238755935729912</c:v>
                </c:pt>
                <c:pt idx="783">
                  <c:v>33.163806886172175</c:v>
                </c:pt>
                <c:pt idx="784">
                  <c:v>16.591144796520773</c:v>
                </c:pt>
                <c:pt idx="785">
                  <c:v>7.9101227415159014</c:v>
                </c:pt>
                <c:pt idx="786">
                  <c:v>9.7886044578990408</c:v>
                </c:pt>
                <c:pt idx="787">
                  <c:v>7.8443359809739821</c:v>
                </c:pt>
                <c:pt idx="788">
                  <c:v>8.840038241995817</c:v>
                </c:pt>
                <c:pt idx="789">
                  <c:v>15.122356928477565</c:v>
                </c:pt>
                <c:pt idx="790">
                  <c:v>11.663195739634592</c:v>
                </c:pt>
                <c:pt idx="791">
                  <c:v>6.4441232810599436</c:v>
                </c:pt>
                <c:pt idx="792">
                  <c:v>2.5161263132185363</c:v>
                </c:pt>
                <c:pt idx="793">
                  <c:v>1.3966127113610227</c:v>
                </c:pt>
                <c:pt idx="794">
                  <c:v>-1.9180846075719349</c:v>
                </c:pt>
                <c:pt idx="795">
                  <c:v>-7.772615411253514</c:v>
                </c:pt>
                <c:pt idx="796">
                  <c:v>0.55357186486097998</c:v>
                </c:pt>
                <c:pt idx="797">
                  <c:v>7.2951009541726508</c:v>
                </c:pt>
                <c:pt idx="798">
                  <c:v>9.096949144037314</c:v>
                </c:pt>
                <c:pt idx="799">
                  <c:v>8.4926315411525177</c:v>
                </c:pt>
                <c:pt idx="800">
                  <c:v>9.8085742628272641</c:v>
                </c:pt>
                <c:pt idx="801">
                  <c:v>5.0100641447244243</c:v>
                </c:pt>
                <c:pt idx="802">
                  <c:v>0.74654243210783289</c:v>
                </c:pt>
                <c:pt idx="803">
                  <c:v>1.5984667694711074</c:v>
                </c:pt>
                <c:pt idx="804">
                  <c:v>0.2778320448148186</c:v>
                </c:pt>
                <c:pt idx="805">
                  <c:v>-3.4793219431995981</c:v>
                </c:pt>
                <c:pt idx="806">
                  <c:v>-6.7822257771204768</c:v>
                </c:pt>
                <c:pt idx="807">
                  <c:v>-4.4087785157540305</c:v>
                </c:pt>
                <c:pt idx="808">
                  <c:v>-7.8489392863692391</c:v>
                </c:pt>
                <c:pt idx="809">
                  <c:v>-6.4345272927741277</c:v>
                </c:pt>
                <c:pt idx="810">
                  <c:v>-4.3871915765974601</c:v>
                </c:pt>
                <c:pt idx="811">
                  <c:v>-7.8717655143837888</c:v>
                </c:pt>
                <c:pt idx="812">
                  <c:v>-13.21405854958787</c:v>
                </c:pt>
                <c:pt idx="813">
                  <c:v>-9.2944576391122418</c:v>
                </c:pt>
                <c:pt idx="814">
                  <c:v>-4.6707567574549413</c:v>
                </c:pt>
                <c:pt idx="815">
                  <c:v>-6.3754657361292821</c:v>
                </c:pt>
                <c:pt idx="816">
                  <c:v>-6.2284649319861884</c:v>
                </c:pt>
                <c:pt idx="817">
                  <c:v>-6.020228307879516</c:v>
                </c:pt>
                <c:pt idx="818">
                  <c:v>-0.82618812303698608</c:v>
                </c:pt>
                <c:pt idx="819">
                  <c:v>2.0675573315044771</c:v>
                </c:pt>
                <c:pt idx="820">
                  <c:v>5.6716056201497667</c:v>
                </c:pt>
                <c:pt idx="821">
                  <c:v>5.1887247064584807</c:v>
                </c:pt>
                <c:pt idx="822">
                  <c:v>2.0633925916993867</c:v>
                </c:pt>
                <c:pt idx="823">
                  <c:v>6.6368446766635225</c:v>
                </c:pt>
                <c:pt idx="824">
                  <c:v>10.007586655467438</c:v>
                </c:pt>
                <c:pt idx="825">
                  <c:v>8.3079170596092933</c:v>
                </c:pt>
                <c:pt idx="826">
                  <c:v>4.1784204800966229</c:v>
                </c:pt>
                <c:pt idx="827">
                  <c:v>8.3660445503541006</c:v>
                </c:pt>
                <c:pt idx="828">
                  <c:v>8.9401538163404339</c:v>
                </c:pt>
                <c:pt idx="829">
                  <c:v>13.547951784845269</c:v>
                </c:pt>
                <c:pt idx="830">
                  <c:v>12.293258925930029</c:v>
                </c:pt>
                <c:pt idx="831">
                  <c:v>14.409226341848624</c:v>
                </c:pt>
                <c:pt idx="832">
                  <c:v>13.408818418833924</c:v>
                </c:pt>
                <c:pt idx="833">
                  <c:v>9.3469667733110828</c:v>
                </c:pt>
                <c:pt idx="834">
                  <c:v>8.8694584991062762</c:v>
                </c:pt>
                <c:pt idx="835">
                  <c:v>10.918439358537047</c:v>
                </c:pt>
                <c:pt idx="836">
                  <c:v>10.992134161828693</c:v>
                </c:pt>
                <c:pt idx="837">
                  <c:v>15.587079551457794</c:v>
                </c:pt>
                <c:pt idx="838">
                  <c:v>17.886842154357584</c:v>
                </c:pt>
                <c:pt idx="839">
                  <c:v>15.150150744604684</c:v>
                </c:pt>
                <c:pt idx="840">
                  <c:v>14.749914983823365</c:v>
                </c:pt>
                <c:pt idx="841">
                  <c:v>16.686117355434661</c:v>
                </c:pt>
                <c:pt idx="842">
                  <c:v>17.271106680979244</c:v>
                </c:pt>
                <c:pt idx="843">
                  <c:v>11.782377694188373</c:v>
                </c:pt>
                <c:pt idx="844">
                  <c:v>16.712206900059211</c:v>
                </c:pt>
                <c:pt idx="845">
                  <c:v>23.850898491172856</c:v>
                </c:pt>
                <c:pt idx="846">
                  <c:v>19.536119160362773</c:v>
                </c:pt>
                <c:pt idx="847">
                  <c:v>4.7217763416613989</c:v>
                </c:pt>
                <c:pt idx="848">
                  <c:v>3.9406639693937429</c:v>
                </c:pt>
                <c:pt idx="849">
                  <c:v>-8.8545300209504685</c:v>
                </c:pt>
                <c:pt idx="850">
                  <c:v>-10.745645899458211</c:v>
                </c:pt>
                <c:pt idx="851">
                  <c:v>-8.5242812960315781</c:v>
                </c:pt>
                <c:pt idx="852">
                  <c:v>-10.520458743303118</c:v>
                </c:pt>
                <c:pt idx="853">
                  <c:v>-12.355528857570164</c:v>
                </c:pt>
                <c:pt idx="854">
                  <c:v>-15.364850289528942</c:v>
                </c:pt>
                <c:pt idx="855">
                  <c:v>-13.719230725430053</c:v>
                </c:pt>
                <c:pt idx="856">
                  <c:v>-19.142701663746209</c:v>
                </c:pt>
                <c:pt idx="857">
                  <c:v>-24.173388276223484</c:v>
                </c:pt>
                <c:pt idx="858">
                  <c:v>-18.809161472251802</c:v>
                </c:pt>
                <c:pt idx="859">
                  <c:v>-10.72360716715327</c:v>
                </c:pt>
                <c:pt idx="860">
                  <c:v>-8.2683441747155584</c:v>
                </c:pt>
                <c:pt idx="861">
                  <c:v>0.34463443619252576</c:v>
                </c:pt>
                <c:pt idx="862">
                  <c:v>5.1506998547999228</c:v>
                </c:pt>
                <c:pt idx="863">
                  <c:v>5.7548905611864765</c:v>
                </c:pt>
                <c:pt idx="864">
                  <c:v>5.3653970738414936</c:v>
                </c:pt>
                <c:pt idx="865">
                  <c:v>4.5066749335676892</c:v>
                </c:pt>
                <c:pt idx="866">
                  <c:v>11.004368549865283</c:v>
                </c:pt>
                <c:pt idx="867">
                  <c:v>-0.57287788364817072</c:v>
                </c:pt>
                <c:pt idx="868">
                  <c:v>4.2387195778852638</c:v>
                </c:pt>
                <c:pt idx="869">
                  <c:v>19.415773737363541</c:v>
                </c:pt>
                <c:pt idx="870">
                  <c:v>27.477331237860959</c:v>
                </c:pt>
                <c:pt idx="871">
                  <c:v>46.752079253281998</c:v>
                </c:pt>
                <c:pt idx="872">
                  <c:v>80.70902535997908</c:v>
                </c:pt>
                <c:pt idx="873">
                  <c:v>66.879731439219697</c:v>
                </c:pt>
                <c:pt idx="874">
                  <c:v>37.392947650498783</c:v>
                </c:pt>
                <c:pt idx="875">
                  <c:v>54.500529159284341</c:v>
                </c:pt>
                <c:pt idx="876">
                  <c:v>79.002599618710207</c:v>
                </c:pt>
                <c:pt idx="877">
                  <c:v>79.444506389089796</c:v>
                </c:pt>
                <c:pt idx="878">
                  <c:v>83.440125913283268</c:v>
                </c:pt>
                <c:pt idx="879">
                  <c:v>123.0482066063268</c:v>
                </c:pt>
                <c:pt idx="880">
                  <c:v>162.11195326674718</c:v>
                </c:pt>
                <c:pt idx="881">
                  <c:v>124.96485515851106</c:v>
                </c:pt>
                <c:pt idx="882">
                  <c:v>45.505773945963909</c:v>
                </c:pt>
                <c:pt idx="883">
                  <c:v>-10.004687147924606</c:v>
                </c:pt>
                <c:pt idx="884">
                  <c:v>-31.627431202827939</c:v>
                </c:pt>
                <c:pt idx="885">
                  <c:v>-19.932586458694157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2-4E19-9301-0D70BCF65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5564304"/>
        <c:axId val="179209647"/>
      </c:lineChart>
      <c:catAx>
        <c:axId val="43556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09647"/>
        <c:crosses val="autoZero"/>
        <c:auto val="1"/>
        <c:lblAlgn val="ctr"/>
        <c:lblOffset val="100"/>
        <c:noMultiLvlLbl val="0"/>
      </c:catAx>
      <c:valAx>
        <c:axId val="179209647"/>
        <c:scaling>
          <c:orientation val="minMax"/>
          <c:max val="170"/>
          <c:min val="-4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564304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78177727784026E-2"/>
          <c:y val="9.8230647709320704E-2"/>
          <c:w val="0.93546263859874657"/>
          <c:h val="0.7748551454764837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'PPI Steel Mill'!$B$26:$B$1007</c:f>
              <c:numCache>
                <c:formatCode>mmm"-"yy</c:formatCode>
                <c:ptCount val="982"/>
                <c:pt idx="0">
                  <c:v>14641</c:v>
                </c:pt>
                <c:pt idx="1">
                  <c:v>14670</c:v>
                </c:pt>
                <c:pt idx="2">
                  <c:v>14701</c:v>
                </c:pt>
                <c:pt idx="3">
                  <c:v>14731</c:v>
                </c:pt>
                <c:pt idx="4">
                  <c:v>14762</c:v>
                </c:pt>
                <c:pt idx="5">
                  <c:v>14792</c:v>
                </c:pt>
                <c:pt idx="6">
                  <c:v>14823</c:v>
                </c:pt>
                <c:pt idx="7">
                  <c:v>14854</c:v>
                </c:pt>
                <c:pt idx="8">
                  <c:v>14884</c:v>
                </c:pt>
                <c:pt idx="9">
                  <c:v>14915</c:v>
                </c:pt>
                <c:pt idx="10">
                  <c:v>14945</c:v>
                </c:pt>
                <c:pt idx="11">
                  <c:v>14976</c:v>
                </c:pt>
                <c:pt idx="12">
                  <c:v>15007</c:v>
                </c:pt>
                <c:pt idx="13">
                  <c:v>15035</c:v>
                </c:pt>
                <c:pt idx="14">
                  <c:v>15066</c:v>
                </c:pt>
                <c:pt idx="15">
                  <c:v>15096</c:v>
                </c:pt>
                <c:pt idx="16">
                  <c:v>15127</c:v>
                </c:pt>
                <c:pt idx="17">
                  <c:v>15157</c:v>
                </c:pt>
                <c:pt idx="18">
                  <c:v>15188</c:v>
                </c:pt>
                <c:pt idx="19">
                  <c:v>15219</c:v>
                </c:pt>
                <c:pt idx="20">
                  <c:v>15249</c:v>
                </c:pt>
                <c:pt idx="21">
                  <c:v>15280</c:v>
                </c:pt>
                <c:pt idx="22">
                  <c:v>15310</c:v>
                </c:pt>
                <c:pt idx="23">
                  <c:v>15341</c:v>
                </c:pt>
                <c:pt idx="24">
                  <c:v>15372</c:v>
                </c:pt>
                <c:pt idx="25">
                  <c:v>15400</c:v>
                </c:pt>
                <c:pt idx="26">
                  <c:v>15431</c:v>
                </c:pt>
                <c:pt idx="27">
                  <c:v>15461</c:v>
                </c:pt>
                <c:pt idx="28">
                  <c:v>15492</c:v>
                </c:pt>
                <c:pt idx="29">
                  <c:v>15522</c:v>
                </c:pt>
                <c:pt idx="30">
                  <c:v>15553</c:v>
                </c:pt>
                <c:pt idx="31">
                  <c:v>15584</c:v>
                </c:pt>
                <c:pt idx="32">
                  <c:v>15614</c:v>
                </c:pt>
                <c:pt idx="33">
                  <c:v>15645</c:v>
                </c:pt>
                <c:pt idx="34">
                  <c:v>15675</c:v>
                </c:pt>
                <c:pt idx="35">
                  <c:v>15706</c:v>
                </c:pt>
                <c:pt idx="36">
                  <c:v>15737</c:v>
                </c:pt>
                <c:pt idx="37">
                  <c:v>15765</c:v>
                </c:pt>
                <c:pt idx="38">
                  <c:v>15796</c:v>
                </c:pt>
                <c:pt idx="39">
                  <c:v>15826</c:v>
                </c:pt>
                <c:pt idx="40">
                  <c:v>15857</c:v>
                </c:pt>
                <c:pt idx="41">
                  <c:v>15887</c:v>
                </c:pt>
                <c:pt idx="42">
                  <c:v>15918</c:v>
                </c:pt>
                <c:pt idx="43">
                  <c:v>15949</c:v>
                </c:pt>
                <c:pt idx="44">
                  <c:v>15979</c:v>
                </c:pt>
                <c:pt idx="45">
                  <c:v>16010</c:v>
                </c:pt>
                <c:pt idx="46">
                  <c:v>16040</c:v>
                </c:pt>
                <c:pt idx="47">
                  <c:v>16071</c:v>
                </c:pt>
                <c:pt idx="48">
                  <c:v>16102</c:v>
                </c:pt>
                <c:pt idx="49">
                  <c:v>16131</c:v>
                </c:pt>
                <c:pt idx="50">
                  <c:v>16162</c:v>
                </c:pt>
                <c:pt idx="51">
                  <c:v>16192</c:v>
                </c:pt>
                <c:pt idx="52">
                  <c:v>16223</c:v>
                </c:pt>
                <c:pt idx="53">
                  <c:v>16253</c:v>
                </c:pt>
                <c:pt idx="54">
                  <c:v>16284</c:v>
                </c:pt>
                <c:pt idx="55">
                  <c:v>16315</c:v>
                </c:pt>
                <c:pt idx="56">
                  <c:v>16345</c:v>
                </c:pt>
                <c:pt idx="57">
                  <c:v>16376</c:v>
                </c:pt>
                <c:pt idx="58">
                  <c:v>16406</c:v>
                </c:pt>
                <c:pt idx="59">
                  <c:v>16437</c:v>
                </c:pt>
                <c:pt idx="60">
                  <c:v>16468</c:v>
                </c:pt>
                <c:pt idx="61">
                  <c:v>16496</c:v>
                </c:pt>
                <c:pt idx="62">
                  <c:v>16527</c:v>
                </c:pt>
                <c:pt idx="63">
                  <c:v>16557</c:v>
                </c:pt>
                <c:pt idx="64">
                  <c:v>16588</c:v>
                </c:pt>
                <c:pt idx="65">
                  <c:v>16618</c:v>
                </c:pt>
                <c:pt idx="66">
                  <c:v>16649</c:v>
                </c:pt>
                <c:pt idx="67">
                  <c:v>16680</c:v>
                </c:pt>
                <c:pt idx="68">
                  <c:v>16710</c:v>
                </c:pt>
                <c:pt idx="69">
                  <c:v>16741</c:v>
                </c:pt>
                <c:pt idx="70">
                  <c:v>16771</c:v>
                </c:pt>
                <c:pt idx="71">
                  <c:v>16802</c:v>
                </c:pt>
                <c:pt idx="72">
                  <c:v>16833</c:v>
                </c:pt>
                <c:pt idx="73">
                  <c:v>16861</c:v>
                </c:pt>
                <c:pt idx="74">
                  <c:v>16892</c:v>
                </c:pt>
                <c:pt idx="75">
                  <c:v>16922</c:v>
                </c:pt>
                <c:pt idx="76">
                  <c:v>16953</c:v>
                </c:pt>
                <c:pt idx="77">
                  <c:v>16983</c:v>
                </c:pt>
                <c:pt idx="78">
                  <c:v>17014</c:v>
                </c:pt>
                <c:pt idx="79">
                  <c:v>17045</c:v>
                </c:pt>
                <c:pt idx="80">
                  <c:v>17075</c:v>
                </c:pt>
                <c:pt idx="81">
                  <c:v>17106</c:v>
                </c:pt>
                <c:pt idx="82">
                  <c:v>17136</c:v>
                </c:pt>
                <c:pt idx="83">
                  <c:v>17167</c:v>
                </c:pt>
                <c:pt idx="84">
                  <c:v>17198</c:v>
                </c:pt>
                <c:pt idx="85">
                  <c:v>17226</c:v>
                </c:pt>
                <c:pt idx="86">
                  <c:v>17257</c:v>
                </c:pt>
                <c:pt idx="87">
                  <c:v>17287</c:v>
                </c:pt>
                <c:pt idx="88">
                  <c:v>17318</c:v>
                </c:pt>
                <c:pt idx="89">
                  <c:v>17348</c:v>
                </c:pt>
                <c:pt idx="90">
                  <c:v>17379</c:v>
                </c:pt>
                <c:pt idx="91">
                  <c:v>17410</c:v>
                </c:pt>
                <c:pt idx="92">
                  <c:v>17440</c:v>
                </c:pt>
                <c:pt idx="93">
                  <c:v>17471</c:v>
                </c:pt>
                <c:pt idx="94">
                  <c:v>17501</c:v>
                </c:pt>
                <c:pt idx="95">
                  <c:v>17532</c:v>
                </c:pt>
                <c:pt idx="96">
                  <c:v>17563</c:v>
                </c:pt>
                <c:pt idx="97">
                  <c:v>17592</c:v>
                </c:pt>
                <c:pt idx="98">
                  <c:v>17623</c:v>
                </c:pt>
                <c:pt idx="99">
                  <c:v>17653</c:v>
                </c:pt>
                <c:pt idx="100">
                  <c:v>17684</c:v>
                </c:pt>
                <c:pt idx="101">
                  <c:v>17714</c:v>
                </c:pt>
                <c:pt idx="102">
                  <c:v>17745</c:v>
                </c:pt>
                <c:pt idx="103">
                  <c:v>17776</c:v>
                </c:pt>
                <c:pt idx="104">
                  <c:v>17806</c:v>
                </c:pt>
                <c:pt idx="105">
                  <c:v>17837</c:v>
                </c:pt>
                <c:pt idx="106">
                  <c:v>17867</c:v>
                </c:pt>
                <c:pt idx="107">
                  <c:v>17898</c:v>
                </c:pt>
                <c:pt idx="108">
                  <c:v>17929</c:v>
                </c:pt>
                <c:pt idx="109">
                  <c:v>17957</c:v>
                </c:pt>
                <c:pt idx="110">
                  <c:v>17988</c:v>
                </c:pt>
                <c:pt idx="111">
                  <c:v>18018</c:v>
                </c:pt>
                <c:pt idx="112">
                  <c:v>18049</c:v>
                </c:pt>
                <c:pt idx="113">
                  <c:v>18079</c:v>
                </c:pt>
                <c:pt idx="114">
                  <c:v>18110</c:v>
                </c:pt>
                <c:pt idx="115">
                  <c:v>18141</c:v>
                </c:pt>
                <c:pt idx="116">
                  <c:v>18171</c:v>
                </c:pt>
                <c:pt idx="117">
                  <c:v>18202</c:v>
                </c:pt>
                <c:pt idx="118">
                  <c:v>18232</c:v>
                </c:pt>
                <c:pt idx="119">
                  <c:v>18263</c:v>
                </c:pt>
                <c:pt idx="120">
                  <c:v>18294</c:v>
                </c:pt>
                <c:pt idx="121">
                  <c:v>18322</c:v>
                </c:pt>
                <c:pt idx="122">
                  <c:v>18353</c:v>
                </c:pt>
                <c:pt idx="123">
                  <c:v>18383</c:v>
                </c:pt>
                <c:pt idx="124">
                  <c:v>18414</c:v>
                </c:pt>
                <c:pt idx="125">
                  <c:v>18444</c:v>
                </c:pt>
                <c:pt idx="126">
                  <c:v>18475</c:v>
                </c:pt>
                <c:pt idx="127">
                  <c:v>18506</c:v>
                </c:pt>
                <c:pt idx="128">
                  <c:v>18536</c:v>
                </c:pt>
                <c:pt idx="129">
                  <c:v>18567</c:v>
                </c:pt>
                <c:pt idx="130">
                  <c:v>18597</c:v>
                </c:pt>
                <c:pt idx="131">
                  <c:v>18628</c:v>
                </c:pt>
                <c:pt idx="132">
                  <c:v>18659</c:v>
                </c:pt>
                <c:pt idx="133">
                  <c:v>18687</c:v>
                </c:pt>
                <c:pt idx="134">
                  <c:v>18718</c:v>
                </c:pt>
                <c:pt idx="135">
                  <c:v>18748</c:v>
                </c:pt>
                <c:pt idx="136">
                  <c:v>18779</c:v>
                </c:pt>
                <c:pt idx="137">
                  <c:v>18809</c:v>
                </c:pt>
                <c:pt idx="138">
                  <c:v>18840</c:v>
                </c:pt>
                <c:pt idx="139">
                  <c:v>18871</c:v>
                </c:pt>
                <c:pt idx="140">
                  <c:v>18901</c:v>
                </c:pt>
                <c:pt idx="141">
                  <c:v>18932</c:v>
                </c:pt>
                <c:pt idx="142">
                  <c:v>18962</c:v>
                </c:pt>
                <c:pt idx="143">
                  <c:v>18993</c:v>
                </c:pt>
                <c:pt idx="144">
                  <c:v>19024</c:v>
                </c:pt>
                <c:pt idx="145">
                  <c:v>19053</c:v>
                </c:pt>
                <c:pt idx="146">
                  <c:v>19084</c:v>
                </c:pt>
                <c:pt idx="147">
                  <c:v>19114</c:v>
                </c:pt>
                <c:pt idx="148">
                  <c:v>19145</c:v>
                </c:pt>
                <c:pt idx="149">
                  <c:v>19175</c:v>
                </c:pt>
                <c:pt idx="150">
                  <c:v>19206</c:v>
                </c:pt>
                <c:pt idx="151">
                  <c:v>19237</c:v>
                </c:pt>
                <c:pt idx="152">
                  <c:v>19267</c:v>
                </c:pt>
                <c:pt idx="153">
                  <c:v>19298</c:v>
                </c:pt>
                <c:pt idx="154">
                  <c:v>19328</c:v>
                </c:pt>
                <c:pt idx="155">
                  <c:v>19359</c:v>
                </c:pt>
                <c:pt idx="156">
                  <c:v>19390</c:v>
                </c:pt>
                <c:pt idx="157">
                  <c:v>19418</c:v>
                </c:pt>
                <c:pt idx="158">
                  <c:v>19449</c:v>
                </c:pt>
                <c:pt idx="159">
                  <c:v>19479</c:v>
                </c:pt>
                <c:pt idx="160">
                  <c:v>19510</c:v>
                </c:pt>
                <c:pt idx="161">
                  <c:v>19540</c:v>
                </c:pt>
                <c:pt idx="162">
                  <c:v>19571</c:v>
                </c:pt>
                <c:pt idx="163">
                  <c:v>19602</c:v>
                </c:pt>
                <c:pt idx="164">
                  <c:v>19632</c:v>
                </c:pt>
                <c:pt idx="165">
                  <c:v>19663</c:v>
                </c:pt>
                <c:pt idx="166">
                  <c:v>19693</c:v>
                </c:pt>
                <c:pt idx="167">
                  <c:v>19724</c:v>
                </c:pt>
                <c:pt idx="168">
                  <c:v>19755</c:v>
                </c:pt>
                <c:pt idx="169">
                  <c:v>19783</c:v>
                </c:pt>
                <c:pt idx="170">
                  <c:v>19814</c:v>
                </c:pt>
                <c:pt idx="171">
                  <c:v>19844</c:v>
                </c:pt>
                <c:pt idx="172">
                  <c:v>19875</c:v>
                </c:pt>
                <c:pt idx="173">
                  <c:v>19905</c:v>
                </c:pt>
                <c:pt idx="174">
                  <c:v>19936</c:v>
                </c:pt>
                <c:pt idx="175">
                  <c:v>19967</c:v>
                </c:pt>
                <c:pt idx="176">
                  <c:v>19997</c:v>
                </c:pt>
                <c:pt idx="177">
                  <c:v>20028</c:v>
                </c:pt>
                <c:pt idx="178">
                  <c:v>20058</c:v>
                </c:pt>
                <c:pt idx="179">
                  <c:v>20089</c:v>
                </c:pt>
                <c:pt idx="180">
                  <c:v>20120</c:v>
                </c:pt>
                <c:pt idx="181">
                  <c:v>20148</c:v>
                </c:pt>
                <c:pt idx="182">
                  <c:v>20179</c:v>
                </c:pt>
                <c:pt idx="183">
                  <c:v>20209</c:v>
                </c:pt>
                <c:pt idx="184">
                  <c:v>20240</c:v>
                </c:pt>
                <c:pt idx="185">
                  <c:v>20270</c:v>
                </c:pt>
                <c:pt idx="186">
                  <c:v>20301</c:v>
                </c:pt>
                <c:pt idx="187">
                  <c:v>20332</c:v>
                </c:pt>
                <c:pt idx="188">
                  <c:v>20362</c:v>
                </c:pt>
                <c:pt idx="189">
                  <c:v>20393</c:v>
                </c:pt>
                <c:pt idx="190">
                  <c:v>20423</c:v>
                </c:pt>
                <c:pt idx="191">
                  <c:v>20454</c:v>
                </c:pt>
                <c:pt idx="192">
                  <c:v>20485</c:v>
                </c:pt>
                <c:pt idx="193">
                  <c:v>20514</c:v>
                </c:pt>
                <c:pt idx="194">
                  <c:v>20545</c:v>
                </c:pt>
                <c:pt idx="195">
                  <c:v>20575</c:v>
                </c:pt>
                <c:pt idx="196">
                  <c:v>20606</c:v>
                </c:pt>
                <c:pt idx="197">
                  <c:v>20636</c:v>
                </c:pt>
                <c:pt idx="198">
                  <c:v>20667</c:v>
                </c:pt>
                <c:pt idx="199">
                  <c:v>20698</c:v>
                </c:pt>
                <c:pt idx="200">
                  <c:v>20728</c:v>
                </c:pt>
                <c:pt idx="201">
                  <c:v>20759</c:v>
                </c:pt>
                <c:pt idx="202">
                  <c:v>20789</c:v>
                </c:pt>
                <c:pt idx="203">
                  <c:v>20820</c:v>
                </c:pt>
                <c:pt idx="204">
                  <c:v>20851</c:v>
                </c:pt>
                <c:pt idx="205">
                  <c:v>20879</c:v>
                </c:pt>
                <c:pt idx="206">
                  <c:v>20910</c:v>
                </c:pt>
                <c:pt idx="207">
                  <c:v>20940</c:v>
                </c:pt>
                <c:pt idx="208">
                  <c:v>20971</c:v>
                </c:pt>
                <c:pt idx="209">
                  <c:v>21001</c:v>
                </c:pt>
                <c:pt idx="210">
                  <c:v>21032</c:v>
                </c:pt>
                <c:pt idx="211">
                  <c:v>21063</c:v>
                </c:pt>
                <c:pt idx="212">
                  <c:v>21093</c:v>
                </c:pt>
                <c:pt idx="213">
                  <c:v>21124</c:v>
                </c:pt>
                <c:pt idx="214">
                  <c:v>21154</c:v>
                </c:pt>
                <c:pt idx="215">
                  <c:v>21185</c:v>
                </c:pt>
                <c:pt idx="216">
                  <c:v>21216</c:v>
                </c:pt>
                <c:pt idx="217">
                  <c:v>21244</c:v>
                </c:pt>
                <c:pt idx="218">
                  <c:v>21275</c:v>
                </c:pt>
                <c:pt idx="219">
                  <c:v>21305</c:v>
                </c:pt>
                <c:pt idx="220">
                  <c:v>21336</c:v>
                </c:pt>
                <c:pt idx="221">
                  <c:v>21366</c:v>
                </c:pt>
                <c:pt idx="222">
                  <c:v>21397</c:v>
                </c:pt>
                <c:pt idx="223">
                  <c:v>21428</c:v>
                </c:pt>
                <c:pt idx="224">
                  <c:v>21458</c:v>
                </c:pt>
                <c:pt idx="225">
                  <c:v>21489</c:v>
                </c:pt>
                <c:pt idx="226">
                  <c:v>21519</c:v>
                </c:pt>
                <c:pt idx="227">
                  <c:v>21550</c:v>
                </c:pt>
                <c:pt idx="228">
                  <c:v>21581</c:v>
                </c:pt>
                <c:pt idx="229">
                  <c:v>21609</c:v>
                </c:pt>
                <c:pt idx="230">
                  <c:v>21640</c:v>
                </c:pt>
                <c:pt idx="231">
                  <c:v>21670</c:v>
                </c:pt>
                <c:pt idx="232">
                  <c:v>21701</c:v>
                </c:pt>
                <c:pt idx="233">
                  <c:v>21731</c:v>
                </c:pt>
                <c:pt idx="234">
                  <c:v>21762</c:v>
                </c:pt>
                <c:pt idx="235">
                  <c:v>21793</c:v>
                </c:pt>
                <c:pt idx="236">
                  <c:v>21823</c:v>
                </c:pt>
                <c:pt idx="237">
                  <c:v>21854</c:v>
                </c:pt>
                <c:pt idx="238">
                  <c:v>21884</c:v>
                </c:pt>
                <c:pt idx="239">
                  <c:v>21915</c:v>
                </c:pt>
                <c:pt idx="240">
                  <c:v>21946</c:v>
                </c:pt>
                <c:pt idx="241">
                  <c:v>21975</c:v>
                </c:pt>
                <c:pt idx="242">
                  <c:v>22006</c:v>
                </c:pt>
                <c:pt idx="243">
                  <c:v>22036</c:v>
                </c:pt>
                <c:pt idx="244">
                  <c:v>22067</c:v>
                </c:pt>
                <c:pt idx="245">
                  <c:v>22097</c:v>
                </c:pt>
                <c:pt idx="246">
                  <c:v>22128</c:v>
                </c:pt>
                <c:pt idx="247">
                  <c:v>22159</c:v>
                </c:pt>
                <c:pt idx="248">
                  <c:v>22189</c:v>
                </c:pt>
                <c:pt idx="249">
                  <c:v>22220</c:v>
                </c:pt>
                <c:pt idx="250">
                  <c:v>22250</c:v>
                </c:pt>
                <c:pt idx="251">
                  <c:v>22281</c:v>
                </c:pt>
                <c:pt idx="252">
                  <c:v>22312</c:v>
                </c:pt>
                <c:pt idx="253">
                  <c:v>22340</c:v>
                </c:pt>
                <c:pt idx="254">
                  <c:v>22371</c:v>
                </c:pt>
                <c:pt idx="255">
                  <c:v>22401</c:v>
                </c:pt>
                <c:pt idx="256">
                  <c:v>22432</c:v>
                </c:pt>
                <c:pt idx="257">
                  <c:v>22462</c:v>
                </c:pt>
                <c:pt idx="258">
                  <c:v>22493</c:v>
                </c:pt>
                <c:pt idx="259">
                  <c:v>22524</c:v>
                </c:pt>
                <c:pt idx="260">
                  <c:v>22554</c:v>
                </c:pt>
                <c:pt idx="261">
                  <c:v>22585</c:v>
                </c:pt>
                <c:pt idx="262">
                  <c:v>22615</c:v>
                </c:pt>
                <c:pt idx="263">
                  <c:v>22646</c:v>
                </c:pt>
                <c:pt idx="264">
                  <c:v>22677</c:v>
                </c:pt>
                <c:pt idx="265">
                  <c:v>22705</c:v>
                </c:pt>
                <c:pt idx="266">
                  <c:v>22736</c:v>
                </c:pt>
                <c:pt idx="267">
                  <c:v>22766</c:v>
                </c:pt>
                <c:pt idx="268">
                  <c:v>22797</c:v>
                </c:pt>
                <c:pt idx="269">
                  <c:v>22827</c:v>
                </c:pt>
                <c:pt idx="270">
                  <c:v>22858</c:v>
                </c:pt>
                <c:pt idx="271">
                  <c:v>22889</c:v>
                </c:pt>
                <c:pt idx="272">
                  <c:v>22919</c:v>
                </c:pt>
                <c:pt idx="273">
                  <c:v>22950</c:v>
                </c:pt>
                <c:pt idx="274">
                  <c:v>22980</c:v>
                </c:pt>
                <c:pt idx="275">
                  <c:v>23011</c:v>
                </c:pt>
                <c:pt idx="276">
                  <c:v>23042</c:v>
                </c:pt>
                <c:pt idx="277">
                  <c:v>23070</c:v>
                </c:pt>
                <c:pt idx="278">
                  <c:v>23101</c:v>
                </c:pt>
                <c:pt idx="279">
                  <c:v>23131</c:v>
                </c:pt>
                <c:pt idx="280">
                  <c:v>23162</c:v>
                </c:pt>
                <c:pt idx="281">
                  <c:v>23192</c:v>
                </c:pt>
                <c:pt idx="282">
                  <c:v>23223</c:v>
                </c:pt>
                <c:pt idx="283">
                  <c:v>23254</c:v>
                </c:pt>
                <c:pt idx="284">
                  <c:v>23284</c:v>
                </c:pt>
                <c:pt idx="285">
                  <c:v>23315</c:v>
                </c:pt>
                <c:pt idx="286">
                  <c:v>23345</c:v>
                </c:pt>
                <c:pt idx="287">
                  <c:v>23376</c:v>
                </c:pt>
                <c:pt idx="288">
                  <c:v>23407</c:v>
                </c:pt>
                <c:pt idx="289">
                  <c:v>23436</c:v>
                </c:pt>
                <c:pt idx="290">
                  <c:v>23467</c:v>
                </c:pt>
                <c:pt idx="291">
                  <c:v>23497</c:v>
                </c:pt>
                <c:pt idx="292">
                  <c:v>23528</c:v>
                </c:pt>
                <c:pt idx="293">
                  <c:v>23558</c:v>
                </c:pt>
                <c:pt idx="294">
                  <c:v>23589</c:v>
                </c:pt>
                <c:pt idx="295">
                  <c:v>23620</c:v>
                </c:pt>
                <c:pt idx="296">
                  <c:v>23650</c:v>
                </c:pt>
                <c:pt idx="297">
                  <c:v>23681</c:v>
                </c:pt>
                <c:pt idx="298">
                  <c:v>23711</c:v>
                </c:pt>
                <c:pt idx="299">
                  <c:v>23742</c:v>
                </c:pt>
                <c:pt idx="300">
                  <c:v>23773</c:v>
                </c:pt>
                <c:pt idx="301">
                  <c:v>23801</c:v>
                </c:pt>
                <c:pt idx="302">
                  <c:v>23832</c:v>
                </c:pt>
                <c:pt idx="303">
                  <c:v>23862</c:v>
                </c:pt>
                <c:pt idx="304">
                  <c:v>23893</c:v>
                </c:pt>
                <c:pt idx="305">
                  <c:v>23923</c:v>
                </c:pt>
                <c:pt idx="306">
                  <c:v>23954</c:v>
                </c:pt>
                <c:pt idx="307">
                  <c:v>23985</c:v>
                </c:pt>
                <c:pt idx="308">
                  <c:v>24015</c:v>
                </c:pt>
                <c:pt idx="309">
                  <c:v>24046</c:v>
                </c:pt>
                <c:pt idx="310">
                  <c:v>24076</c:v>
                </c:pt>
                <c:pt idx="311">
                  <c:v>24107</c:v>
                </c:pt>
                <c:pt idx="312">
                  <c:v>24138</c:v>
                </c:pt>
                <c:pt idx="313">
                  <c:v>24166</c:v>
                </c:pt>
                <c:pt idx="314">
                  <c:v>24197</c:v>
                </c:pt>
                <c:pt idx="315">
                  <c:v>24227</c:v>
                </c:pt>
                <c:pt idx="316">
                  <c:v>24258</c:v>
                </c:pt>
                <c:pt idx="317">
                  <c:v>24288</c:v>
                </c:pt>
                <c:pt idx="318">
                  <c:v>24319</c:v>
                </c:pt>
                <c:pt idx="319">
                  <c:v>24350</c:v>
                </c:pt>
                <c:pt idx="320">
                  <c:v>24380</c:v>
                </c:pt>
                <c:pt idx="321">
                  <c:v>24411</c:v>
                </c:pt>
                <c:pt idx="322">
                  <c:v>24441</c:v>
                </c:pt>
                <c:pt idx="323">
                  <c:v>24472</c:v>
                </c:pt>
                <c:pt idx="324">
                  <c:v>24503</c:v>
                </c:pt>
                <c:pt idx="325">
                  <c:v>24531</c:v>
                </c:pt>
                <c:pt idx="326">
                  <c:v>24562</c:v>
                </c:pt>
                <c:pt idx="327">
                  <c:v>24592</c:v>
                </c:pt>
                <c:pt idx="328">
                  <c:v>24623</c:v>
                </c:pt>
                <c:pt idx="329">
                  <c:v>24653</c:v>
                </c:pt>
                <c:pt idx="330">
                  <c:v>24684</c:v>
                </c:pt>
                <c:pt idx="331">
                  <c:v>24715</c:v>
                </c:pt>
                <c:pt idx="332">
                  <c:v>24745</c:v>
                </c:pt>
                <c:pt idx="333">
                  <c:v>24776</c:v>
                </c:pt>
                <c:pt idx="334">
                  <c:v>24806</c:v>
                </c:pt>
                <c:pt idx="335">
                  <c:v>24837</c:v>
                </c:pt>
                <c:pt idx="336">
                  <c:v>24868</c:v>
                </c:pt>
                <c:pt idx="337">
                  <c:v>24897</c:v>
                </c:pt>
                <c:pt idx="338">
                  <c:v>24928</c:v>
                </c:pt>
                <c:pt idx="339">
                  <c:v>24958</c:v>
                </c:pt>
                <c:pt idx="340">
                  <c:v>24989</c:v>
                </c:pt>
                <c:pt idx="341">
                  <c:v>25019</c:v>
                </c:pt>
                <c:pt idx="342">
                  <c:v>25050</c:v>
                </c:pt>
                <c:pt idx="343">
                  <c:v>25081</c:v>
                </c:pt>
                <c:pt idx="344">
                  <c:v>25111</c:v>
                </c:pt>
                <c:pt idx="345">
                  <c:v>25142</c:v>
                </c:pt>
                <c:pt idx="346">
                  <c:v>25172</c:v>
                </c:pt>
                <c:pt idx="347">
                  <c:v>25203</c:v>
                </c:pt>
                <c:pt idx="348">
                  <c:v>25234</c:v>
                </c:pt>
                <c:pt idx="349">
                  <c:v>25262</c:v>
                </c:pt>
                <c:pt idx="350">
                  <c:v>25293</c:v>
                </c:pt>
                <c:pt idx="351">
                  <c:v>25323</c:v>
                </c:pt>
                <c:pt idx="352">
                  <c:v>25354</c:v>
                </c:pt>
                <c:pt idx="353">
                  <c:v>25384</c:v>
                </c:pt>
                <c:pt idx="354">
                  <c:v>25415</c:v>
                </c:pt>
                <c:pt idx="355">
                  <c:v>25446</c:v>
                </c:pt>
                <c:pt idx="356">
                  <c:v>25476</c:v>
                </c:pt>
                <c:pt idx="357">
                  <c:v>25507</c:v>
                </c:pt>
                <c:pt idx="358">
                  <c:v>25537</c:v>
                </c:pt>
                <c:pt idx="359">
                  <c:v>25568</c:v>
                </c:pt>
                <c:pt idx="360">
                  <c:v>25599</c:v>
                </c:pt>
                <c:pt idx="361">
                  <c:v>25627</c:v>
                </c:pt>
                <c:pt idx="362">
                  <c:v>25658</c:v>
                </c:pt>
                <c:pt idx="363">
                  <c:v>25688</c:v>
                </c:pt>
                <c:pt idx="364">
                  <c:v>25719</c:v>
                </c:pt>
                <c:pt idx="365">
                  <c:v>25749</c:v>
                </c:pt>
                <c:pt idx="366">
                  <c:v>25780</c:v>
                </c:pt>
                <c:pt idx="367">
                  <c:v>25811</c:v>
                </c:pt>
                <c:pt idx="368">
                  <c:v>25841</c:v>
                </c:pt>
                <c:pt idx="369">
                  <c:v>25872</c:v>
                </c:pt>
                <c:pt idx="370">
                  <c:v>25902</c:v>
                </c:pt>
                <c:pt idx="371">
                  <c:v>25933</c:v>
                </c:pt>
                <c:pt idx="372">
                  <c:v>25964</c:v>
                </c:pt>
                <c:pt idx="373">
                  <c:v>25992</c:v>
                </c:pt>
                <c:pt idx="374">
                  <c:v>26023</c:v>
                </c:pt>
                <c:pt idx="375">
                  <c:v>26053</c:v>
                </c:pt>
                <c:pt idx="376">
                  <c:v>26084</c:v>
                </c:pt>
                <c:pt idx="377">
                  <c:v>26114</c:v>
                </c:pt>
                <c:pt idx="378">
                  <c:v>26145</c:v>
                </c:pt>
                <c:pt idx="379">
                  <c:v>26176</c:v>
                </c:pt>
                <c:pt idx="380">
                  <c:v>26206</c:v>
                </c:pt>
                <c:pt idx="381">
                  <c:v>26237</c:v>
                </c:pt>
                <c:pt idx="382">
                  <c:v>26267</c:v>
                </c:pt>
                <c:pt idx="383">
                  <c:v>26298</c:v>
                </c:pt>
                <c:pt idx="384">
                  <c:v>26329</c:v>
                </c:pt>
                <c:pt idx="385">
                  <c:v>26358</c:v>
                </c:pt>
                <c:pt idx="386">
                  <c:v>26389</c:v>
                </c:pt>
                <c:pt idx="387">
                  <c:v>26419</c:v>
                </c:pt>
                <c:pt idx="388">
                  <c:v>26450</c:v>
                </c:pt>
                <c:pt idx="389">
                  <c:v>26480</c:v>
                </c:pt>
                <c:pt idx="390">
                  <c:v>26511</c:v>
                </c:pt>
                <c:pt idx="391">
                  <c:v>26542</c:v>
                </c:pt>
                <c:pt idx="392">
                  <c:v>26572</c:v>
                </c:pt>
                <c:pt idx="393">
                  <c:v>26603</c:v>
                </c:pt>
                <c:pt idx="394">
                  <c:v>26633</c:v>
                </c:pt>
                <c:pt idx="395">
                  <c:v>26664</c:v>
                </c:pt>
                <c:pt idx="396">
                  <c:v>26695</c:v>
                </c:pt>
                <c:pt idx="397">
                  <c:v>26723</c:v>
                </c:pt>
                <c:pt idx="398">
                  <c:v>26754</c:v>
                </c:pt>
                <c:pt idx="399">
                  <c:v>26784</c:v>
                </c:pt>
                <c:pt idx="400">
                  <c:v>26815</c:v>
                </c:pt>
                <c:pt idx="401">
                  <c:v>26845</c:v>
                </c:pt>
                <c:pt idx="402">
                  <c:v>26876</c:v>
                </c:pt>
                <c:pt idx="403">
                  <c:v>26907</c:v>
                </c:pt>
                <c:pt idx="404">
                  <c:v>26937</c:v>
                </c:pt>
                <c:pt idx="405">
                  <c:v>26968</c:v>
                </c:pt>
                <c:pt idx="406">
                  <c:v>26998</c:v>
                </c:pt>
                <c:pt idx="407">
                  <c:v>27029</c:v>
                </c:pt>
                <c:pt idx="408">
                  <c:v>27060</c:v>
                </c:pt>
                <c:pt idx="409">
                  <c:v>27088</c:v>
                </c:pt>
                <c:pt idx="410">
                  <c:v>27119</c:v>
                </c:pt>
                <c:pt idx="411">
                  <c:v>27149</c:v>
                </c:pt>
                <c:pt idx="412">
                  <c:v>27180</c:v>
                </c:pt>
                <c:pt idx="413">
                  <c:v>27210</c:v>
                </c:pt>
                <c:pt idx="414">
                  <c:v>27241</c:v>
                </c:pt>
                <c:pt idx="415">
                  <c:v>27272</c:v>
                </c:pt>
                <c:pt idx="416">
                  <c:v>27302</c:v>
                </c:pt>
                <c:pt idx="417">
                  <c:v>27333</c:v>
                </c:pt>
                <c:pt idx="418">
                  <c:v>27363</c:v>
                </c:pt>
                <c:pt idx="419">
                  <c:v>27394</c:v>
                </c:pt>
                <c:pt idx="420">
                  <c:v>27425</c:v>
                </c:pt>
                <c:pt idx="421">
                  <c:v>27453</c:v>
                </c:pt>
                <c:pt idx="422">
                  <c:v>27484</c:v>
                </c:pt>
                <c:pt idx="423">
                  <c:v>27514</c:v>
                </c:pt>
                <c:pt idx="424">
                  <c:v>27545</c:v>
                </c:pt>
                <c:pt idx="425">
                  <c:v>27575</c:v>
                </c:pt>
                <c:pt idx="426">
                  <c:v>27606</c:v>
                </c:pt>
                <c:pt idx="427">
                  <c:v>27637</c:v>
                </c:pt>
                <c:pt idx="428">
                  <c:v>27667</c:v>
                </c:pt>
                <c:pt idx="429">
                  <c:v>27698</c:v>
                </c:pt>
                <c:pt idx="430">
                  <c:v>27728</c:v>
                </c:pt>
                <c:pt idx="431">
                  <c:v>27759</c:v>
                </c:pt>
                <c:pt idx="432">
                  <c:v>27790</c:v>
                </c:pt>
                <c:pt idx="433">
                  <c:v>27819</c:v>
                </c:pt>
                <c:pt idx="434">
                  <c:v>27850</c:v>
                </c:pt>
                <c:pt idx="435">
                  <c:v>27880</c:v>
                </c:pt>
                <c:pt idx="436">
                  <c:v>27911</c:v>
                </c:pt>
                <c:pt idx="437">
                  <c:v>27941</c:v>
                </c:pt>
                <c:pt idx="438">
                  <c:v>27972</c:v>
                </c:pt>
                <c:pt idx="439">
                  <c:v>28003</c:v>
                </c:pt>
                <c:pt idx="440">
                  <c:v>28033</c:v>
                </c:pt>
                <c:pt idx="441">
                  <c:v>28064</c:v>
                </c:pt>
                <c:pt idx="442">
                  <c:v>28094</c:v>
                </c:pt>
                <c:pt idx="443">
                  <c:v>28125</c:v>
                </c:pt>
                <c:pt idx="444">
                  <c:v>28156</c:v>
                </c:pt>
                <c:pt idx="445">
                  <c:v>28184</c:v>
                </c:pt>
                <c:pt idx="446">
                  <c:v>28215</c:v>
                </c:pt>
                <c:pt idx="447">
                  <c:v>28245</c:v>
                </c:pt>
                <c:pt idx="448">
                  <c:v>28276</c:v>
                </c:pt>
                <c:pt idx="449">
                  <c:v>28306</c:v>
                </c:pt>
                <c:pt idx="450">
                  <c:v>28337</c:v>
                </c:pt>
                <c:pt idx="451">
                  <c:v>28368</c:v>
                </c:pt>
                <c:pt idx="452">
                  <c:v>28398</c:v>
                </c:pt>
                <c:pt idx="453">
                  <c:v>28429</c:v>
                </c:pt>
                <c:pt idx="454">
                  <c:v>28459</c:v>
                </c:pt>
                <c:pt idx="455">
                  <c:v>28490</c:v>
                </c:pt>
                <c:pt idx="456">
                  <c:v>28521</c:v>
                </c:pt>
                <c:pt idx="457">
                  <c:v>28549</c:v>
                </c:pt>
                <c:pt idx="458">
                  <c:v>28580</c:v>
                </c:pt>
                <c:pt idx="459">
                  <c:v>28610</c:v>
                </c:pt>
                <c:pt idx="460">
                  <c:v>28641</c:v>
                </c:pt>
                <c:pt idx="461">
                  <c:v>28671</c:v>
                </c:pt>
                <c:pt idx="462">
                  <c:v>28702</c:v>
                </c:pt>
                <c:pt idx="463">
                  <c:v>28733</c:v>
                </c:pt>
                <c:pt idx="464">
                  <c:v>28763</c:v>
                </c:pt>
                <c:pt idx="465">
                  <c:v>28794</c:v>
                </c:pt>
                <c:pt idx="466">
                  <c:v>28824</c:v>
                </c:pt>
                <c:pt idx="467">
                  <c:v>28855</c:v>
                </c:pt>
                <c:pt idx="468">
                  <c:v>28886</c:v>
                </c:pt>
                <c:pt idx="469">
                  <c:v>28914</c:v>
                </c:pt>
                <c:pt idx="470">
                  <c:v>28945</c:v>
                </c:pt>
                <c:pt idx="471">
                  <c:v>28975</c:v>
                </c:pt>
                <c:pt idx="472">
                  <c:v>29006</c:v>
                </c:pt>
                <c:pt idx="473">
                  <c:v>29036</c:v>
                </c:pt>
                <c:pt idx="474">
                  <c:v>29067</c:v>
                </c:pt>
                <c:pt idx="475">
                  <c:v>29098</c:v>
                </c:pt>
                <c:pt idx="476">
                  <c:v>29128</c:v>
                </c:pt>
                <c:pt idx="477">
                  <c:v>29159</c:v>
                </c:pt>
                <c:pt idx="478">
                  <c:v>29189</c:v>
                </c:pt>
                <c:pt idx="479">
                  <c:v>29220</c:v>
                </c:pt>
                <c:pt idx="480">
                  <c:v>29251</c:v>
                </c:pt>
                <c:pt idx="481">
                  <c:v>29280</c:v>
                </c:pt>
                <c:pt idx="482">
                  <c:v>29311</c:v>
                </c:pt>
                <c:pt idx="483">
                  <c:v>29341</c:v>
                </c:pt>
                <c:pt idx="484">
                  <c:v>29372</c:v>
                </c:pt>
                <c:pt idx="485">
                  <c:v>29402</c:v>
                </c:pt>
                <c:pt idx="486">
                  <c:v>29433</c:v>
                </c:pt>
                <c:pt idx="487">
                  <c:v>29464</c:v>
                </c:pt>
                <c:pt idx="488">
                  <c:v>29494</c:v>
                </c:pt>
                <c:pt idx="489">
                  <c:v>29525</c:v>
                </c:pt>
                <c:pt idx="490">
                  <c:v>29555</c:v>
                </c:pt>
                <c:pt idx="491">
                  <c:v>29586</c:v>
                </c:pt>
                <c:pt idx="492">
                  <c:v>29617</c:v>
                </c:pt>
                <c:pt idx="493">
                  <c:v>29645</c:v>
                </c:pt>
                <c:pt idx="494">
                  <c:v>29676</c:v>
                </c:pt>
                <c:pt idx="495">
                  <c:v>29706</c:v>
                </c:pt>
                <c:pt idx="496">
                  <c:v>29737</c:v>
                </c:pt>
                <c:pt idx="497">
                  <c:v>29767</c:v>
                </c:pt>
                <c:pt idx="498">
                  <c:v>29798</c:v>
                </c:pt>
                <c:pt idx="499">
                  <c:v>29829</c:v>
                </c:pt>
                <c:pt idx="500">
                  <c:v>29859</c:v>
                </c:pt>
                <c:pt idx="501">
                  <c:v>29890</c:v>
                </c:pt>
                <c:pt idx="502">
                  <c:v>29920</c:v>
                </c:pt>
                <c:pt idx="503">
                  <c:v>29951</c:v>
                </c:pt>
                <c:pt idx="504">
                  <c:v>29982</c:v>
                </c:pt>
                <c:pt idx="505">
                  <c:v>30010</c:v>
                </c:pt>
                <c:pt idx="506">
                  <c:v>30041</c:v>
                </c:pt>
                <c:pt idx="507">
                  <c:v>30071</c:v>
                </c:pt>
                <c:pt idx="508">
                  <c:v>30102</c:v>
                </c:pt>
                <c:pt idx="509">
                  <c:v>30132</c:v>
                </c:pt>
                <c:pt idx="510">
                  <c:v>30163</c:v>
                </c:pt>
                <c:pt idx="511">
                  <c:v>30194</c:v>
                </c:pt>
                <c:pt idx="512">
                  <c:v>30224</c:v>
                </c:pt>
                <c:pt idx="513">
                  <c:v>30255</c:v>
                </c:pt>
                <c:pt idx="514">
                  <c:v>30285</c:v>
                </c:pt>
                <c:pt idx="515">
                  <c:v>30316</c:v>
                </c:pt>
                <c:pt idx="516">
                  <c:v>30347</c:v>
                </c:pt>
                <c:pt idx="517">
                  <c:v>30375</c:v>
                </c:pt>
                <c:pt idx="518">
                  <c:v>30406</c:v>
                </c:pt>
                <c:pt idx="519">
                  <c:v>30436</c:v>
                </c:pt>
                <c:pt idx="520">
                  <c:v>30467</c:v>
                </c:pt>
                <c:pt idx="521">
                  <c:v>30497</c:v>
                </c:pt>
                <c:pt idx="522">
                  <c:v>30528</c:v>
                </c:pt>
                <c:pt idx="523">
                  <c:v>30559</c:v>
                </c:pt>
                <c:pt idx="524">
                  <c:v>30589</c:v>
                </c:pt>
                <c:pt idx="525">
                  <c:v>30620</c:v>
                </c:pt>
                <c:pt idx="526">
                  <c:v>30650</c:v>
                </c:pt>
                <c:pt idx="527">
                  <c:v>30681</c:v>
                </c:pt>
                <c:pt idx="528">
                  <c:v>30712</c:v>
                </c:pt>
                <c:pt idx="529">
                  <c:v>30741</c:v>
                </c:pt>
                <c:pt idx="530">
                  <c:v>30772</c:v>
                </c:pt>
                <c:pt idx="531">
                  <c:v>30802</c:v>
                </c:pt>
                <c:pt idx="532">
                  <c:v>30833</c:v>
                </c:pt>
                <c:pt idx="533">
                  <c:v>30863</c:v>
                </c:pt>
                <c:pt idx="534">
                  <c:v>30894</c:v>
                </c:pt>
                <c:pt idx="535">
                  <c:v>30925</c:v>
                </c:pt>
                <c:pt idx="536">
                  <c:v>30955</c:v>
                </c:pt>
                <c:pt idx="537">
                  <c:v>30986</c:v>
                </c:pt>
                <c:pt idx="538">
                  <c:v>31016</c:v>
                </c:pt>
                <c:pt idx="539">
                  <c:v>31047</c:v>
                </c:pt>
                <c:pt idx="540">
                  <c:v>31078</c:v>
                </c:pt>
                <c:pt idx="541">
                  <c:v>31106</c:v>
                </c:pt>
                <c:pt idx="542">
                  <c:v>31137</c:v>
                </c:pt>
                <c:pt idx="543">
                  <c:v>31167</c:v>
                </c:pt>
                <c:pt idx="544">
                  <c:v>31198</c:v>
                </c:pt>
                <c:pt idx="545">
                  <c:v>31228</c:v>
                </c:pt>
                <c:pt idx="546">
                  <c:v>31259</c:v>
                </c:pt>
                <c:pt idx="547">
                  <c:v>31290</c:v>
                </c:pt>
                <c:pt idx="548">
                  <c:v>31320</c:v>
                </c:pt>
                <c:pt idx="549">
                  <c:v>31351</c:v>
                </c:pt>
                <c:pt idx="550">
                  <c:v>31381</c:v>
                </c:pt>
                <c:pt idx="551">
                  <c:v>31412</c:v>
                </c:pt>
                <c:pt idx="552">
                  <c:v>31443</c:v>
                </c:pt>
                <c:pt idx="553">
                  <c:v>31471</c:v>
                </c:pt>
                <c:pt idx="554">
                  <c:v>31502</c:v>
                </c:pt>
                <c:pt idx="555">
                  <c:v>31532</c:v>
                </c:pt>
                <c:pt idx="556">
                  <c:v>31563</c:v>
                </c:pt>
                <c:pt idx="557">
                  <c:v>31593</c:v>
                </c:pt>
                <c:pt idx="558">
                  <c:v>31624</c:v>
                </c:pt>
                <c:pt idx="559">
                  <c:v>31655</c:v>
                </c:pt>
                <c:pt idx="560">
                  <c:v>31685</c:v>
                </c:pt>
                <c:pt idx="561">
                  <c:v>31716</c:v>
                </c:pt>
                <c:pt idx="562">
                  <c:v>31746</c:v>
                </c:pt>
                <c:pt idx="563">
                  <c:v>31777</c:v>
                </c:pt>
                <c:pt idx="564">
                  <c:v>31808</c:v>
                </c:pt>
                <c:pt idx="565">
                  <c:v>31836</c:v>
                </c:pt>
                <c:pt idx="566">
                  <c:v>31867</c:v>
                </c:pt>
                <c:pt idx="567">
                  <c:v>31897</c:v>
                </c:pt>
                <c:pt idx="568">
                  <c:v>31928</c:v>
                </c:pt>
                <c:pt idx="569">
                  <c:v>31958</c:v>
                </c:pt>
                <c:pt idx="570">
                  <c:v>31989</c:v>
                </c:pt>
                <c:pt idx="571">
                  <c:v>32020</c:v>
                </c:pt>
                <c:pt idx="572">
                  <c:v>32050</c:v>
                </c:pt>
                <c:pt idx="573">
                  <c:v>32081</c:v>
                </c:pt>
                <c:pt idx="574">
                  <c:v>32111</c:v>
                </c:pt>
                <c:pt idx="575">
                  <c:v>32142</c:v>
                </c:pt>
                <c:pt idx="576">
                  <c:v>32173</c:v>
                </c:pt>
                <c:pt idx="577">
                  <c:v>32202</c:v>
                </c:pt>
                <c:pt idx="578">
                  <c:v>32233</c:v>
                </c:pt>
                <c:pt idx="579">
                  <c:v>32263</c:v>
                </c:pt>
                <c:pt idx="580">
                  <c:v>32294</c:v>
                </c:pt>
                <c:pt idx="581">
                  <c:v>32324</c:v>
                </c:pt>
                <c:pt idx="582">
                  <c:v>32355</c:v>
                </c:pt>
                <c:pt idx="583">
                  <c:v>32386</c:v>
                </c:pt>
                <c:pt idx="584">
                  <c:v>32416</c:v>
                </c:pt>
                <c:pt idx="585">
                  <c:v>32447</c:v>
                </c:pt>
                <c:pt idx="586">
                  <c:v>32477</c:v>
                </c:pt>
                <c:pt idx="587">
                  <c:v>32508</c:v>
                </c:pt>
                <c:pt idx="588">
                  <c:v>32539</c:v>
                </c:pt>
                <c:pt idx="589">
                  <c:v>32567</c:v>
                </c:pt>
                <c:pt idx="590">
                  <c:v>32598</c:v>
                </c:pt>
                <c:pt idx="591">
                  <c:v>32628</c:v>
                </c:pt>
                <c:pt idx="592">
                  <c:v>32659</c:v>
                </c:pt>
                <c:pt idx="593">
                  <c:v>32689</c:v>
                </c:pt>
                <c:pt idx="594">
                  <c:v>32720</c:v>
                </c:pt>
                <c:pt idx="595">
                  <c:v>32751</c:v>
                </c:pt>
                <c:pt idx="596">
                  <c:v>32781</c:v>
                </c:pt>
                <c:pt idx="597">
                  <c:v>32812</c:v>
                </c:pt>
                <c:pt idx="598">
                  <c:v>32842</c:v>
                </c:pt>
                <c:pt idx="599">
                  <c:v>32873</c:v>
                </c:pt>
                <c:pt idx="600">
                  <c:v>32904</c:v>
                </c:pt>
                <c:pt idx="601">
                  <c:v>32932</c:v>
                </c:pt>
                <c:pt idx="602">
                  <c:v>32963</c:v>
                </c:pt>
                <c:pt idx="603">
                  <c:v>32993</c:v>
                </c:pt>
                <c:pt idx="604">
                  <c:v>33024</c:v>
                </c:pt>
                <c:pt idx="605">
                  <c:v>33054</c:v>
                </c:pt>
                <c:pt idx="606">
                  <c:v>33085</c:v>
                </c:pt>
                <c:pt idx="607">
                  <c:v>33116</c:v>
                </c:pt>
                <c:pt idx="608">
                  <c:v>33146</c:v>
                </c:pt>
                <c:pt idx="609">
                  <c:v>33177</c:v>
                </c:pt>
                <c:pt idx="610">
                  <c:v>33207</c:v>
                </c:pt>
                <c:pt idx="611">
                  <c:v>33238</c:v>
                </c:pt>
                <c:pt idx="612">
                  <c:v>33269</c:v>
                </c:pt>
                <c:pt idx="613">
                  <c:v>33297</c:v>
                </c:pt>
                <c:pt idx="614">
                  <c:v>33328</c:v>
                </c:pt>
                <c:pt idx="615">
                  <c:v>33358</c:v>
                </c:pt>
                <c:pt idx="616">
                  <c:v>33389</c:v>
                </c:pt>
                <c:pt idx="617">
                  <c:v>33419</c:v>
                </c:pt>
                <c:pt idx="618">
                  <c:v>33450</c:v>
                </c:pt>
                <c:pt idx="619">
                  <c:v>33481</c:v>
                </c:pt>
                <c:pt idx="620">
                  <c:v>33511</c:v>
                </c:pt>
                <c:pt idx="621">
                  <c:v>33542</c:v>
                </c:pt>
                <c:pt idx="622">
                  <c:v>33572</c:v>
                </c:pt>
                <c:pt idx="623">
                  <c:v>33603</c:v>
                </c:pt>
                <c:pt idx="624">
                  <c:v>33634</c:v>
                </c:pt>
                <c:pt idx="625">
                  <c:v>33663</c:v>
                </c:pt>
                <c:pt idx="626">
                  <c:v>33694</c:v>
                </c:pt>
                <c:pt idx="627">
                  <c:v>33724</c:v>
                </c:pt>
                <c:pt idx="628">
                  <c:v>33755</c:v>
                </c:pt>
                <c:pt idx="629">
                  <c:v>33785</c:v>
                </c:pt>
                <c:pt idx="630">
                  <c:v>33816</c:v>
                </c:pt>
                <c:pt idx="631">
                  <c:v>33847</c:v>
                </c:pt>
                <c:pt idx="632">
                  <c:v>33877</c:v>
                </c:pt>
                <c:pt idx="633">
                  <c:v>33908</c:v>
                </c:pt>
                <c:pt idx="634">
                  <c:v>33938</c:v>
                </c:pt>
                <c:pt idx="635">
                  <c:v>33969</c:v>
                </c:pt>
                <c:pt idx="636">
                  <c:v>34000</c:v>
                </c:pt>
                <c:pt idx="637">
                  <c:v>34028</c:v>
                </c:pt>
                <c:pt idx="638">
                  <c:v>34059</c:v>
                </c:pt>
                <c:pt idx="639">
                  <c:v>34089</c:v>
                </c:pt>
                <c:pt idx="640">
                  <c:v>34120</c:v>
                </c:pt>
                <c:pt idx="641">
                  <c:v>34150</c:v>
                </c:pt>
                <c:pt idx="642">
                  <c:v>34181</c:v>
                </c:pt>
                <c:pt idx="643">
                  <c:v>34212</c:v>
                </c:pt>
                <c:pt idx="644">
                  <c:v>34242</c:v>
                </c:pt>
                <c:pt idx="645">
                  <c:v>34273</c:v>
                </c:pt>
                <c:pt idx="646">
                  <c:v>34303</c:v>
                </c:pt>
                <c:pt idx="647">
                  <c:v>34334</c:v>
                </c:pt>
                <c:pt idx="648">
                  <c:v>34365</c:v>
                </c:pt>
                <c:pt idx="649">
                  <c:v>34393</c:v>
                </c:pt>
                <c:pt idx="650">
                  <c:v>34424</c:v>
                </c:pt>
                <c:pt idx="651">
                  <c:v>34454</c:v>
                </c:pt>
                <c:pt idx="652">
                  <c:v>34485</c:v>
                </c:pt>
                <c:pt idx="653">
                  <c:v>34515</c:v>
                </c:pt>
                <c:pt idx="654">
                  <c:v>34546</c:v>
                </c:pt>
                <c:pt idx="655">
                  <c:v>34577</c:v>
                </c:pt>
                <c:pt idx="656">
                  <c:v>34607</c:v>
                </c:pt>
                <c:pt idx="657">
                  <c:v>34638</c:v>
                </c:pt>
                <c:pt idx="658">
                  <c:v>34668</c:v>
                </c:pt>
                <c:pt idx="659">
                  <c:v>34699</c:v>
                </c:pt>
                <c:pt idx="660">
                  <c:v>34730</c:v>
                </c:pt>
                <c:pt idx="661">
                  <c:v>34758</c:v>
                </c:pt>
                <c:pt idx="662">
                  <c:v>34789</c:v>
                </c:pt>
                <c:pt idx="663">
                  <c:v>34819</c:v>
                </c:pt>
                <c:pt idx="664">
                  <c:v>34850</c:v>
                </c:pt>
                <c:pt idx="665">
                  <c:v>34880</c:v>
                </c:pt>
                <c:pt idx="666">
                  <c:v>34911</c:v>
                </c:pt>
                <c:pt idx="667">
                  <c:v>34942</c:v>
                </c:pt>
                <c:pt idx="668">
                  <c:v>34972</c:v>
                </c:pt>
                <c:pt idx="669">
                  <c:v>35003</c:v>
                </c:pt>
                <c:pt idx="670">
                  <c:v>35033</c:v>
                </c:pt>
                <c:pt idx="671">
                  <c:v>35064</c:v>
                </c:pt>
                <c:pt idx="672">
                  <c:v>35095</c:v>
                </c:pt>
                <c:pt idx="673">
                  <c:v>35124</c:v>
                </c:pt>
                <c:pt idx="674">
                  <c:v>35155</c:v>
                </c:pt>
                <c:pt idx="675">
                  <c:v>35185</c:v>
                </c:pt>
                <c:pt idx="676">
                  <c:v>35216</c:v>
                </c:pt>
                <c:pt idx="677">
                  <c:v>35246</c:v>
                </c:pt>
                <c:pt idx="678">
                  <c:v>35277</c:v>
                </c:pt>
                <c:pt idx="679">
                  <c:v>35308</c:v>
                </c:pt>
                <c:pt idx="680">
                  <c:v>35338</c:v>
                </c:pt>
                <c:pt idx="681">
                  <c:v>35369</c:v>
                </c:pt>
                <c:pt idx="682">
                  <c:v>35399</c:v>
                </c:pt>
                <c:pt idx="683">
                  <c:v>35430</c:v>
                </c:pt>
                <c:pt idx="684">
                  <c:v>35461</c:v>
                </c:pt>
                <c:pt idx="685">
                  <c:v>35489</c:v>
                </c:pt>
                <c:pt idx="686">
                  <c:v>35520</c:v>
                </c:pt>
                <c:pt idx="687">
                  <c:v>35550</c:v>
                </c:pt>
                <c:pt idx="688">
                  <c:v>35581</c:v>
                </c:pt>
                <c:pt idx="689">
                  <c:v>35611</c:v>
                </c:pt>
                <c:pt idx="690">
                  <c:v>35642</c:v>
                </c:pt>
                <c:pt idx="691">
                  <c:v>35673</c:v>
                </c:pt>
                <c:pt idx="692">
                  <c:v>35703</c:v>
                </c:pt>
                <c:pt idx="693">
                  <c:v>35734</c:v>
                </c:pt>
                <c:pt idx="694">
                  <c:v>35764</c:v>
                </c:pt>
                <c:pt idx="695">
                  <c:v>35795</c:v>
                </c:pt>
                <c:pt idx="696">
                  <c:v>35826</c:v>
                </c:pt>
                <c:pt idx="697">
                  <c:v>35854</c:v>
                </c:pt>
                <c:pt idx="698">
                  <c:v>35885</c:v>
                </c:pt>
                <c:pt idx="699">
                  <c:v>35915</c:v>
                </c:pt>
                <c:pt idx="700">
                  <c:v>35946</c:v>
                </c:pt>
                <c:pt idx="701">
                  <c:v>35976</c:v>
                </c:pt>
                <c:pt idx="702">
                  <c:v>36007</c:v>
                </c:pt>
                <c:pt idx="703">
                  <c:v>36038</c:v>
                </c:pt>
                <c:pt idx="704">
                  <c:v>36068</c:v>
                </c:pt>
                <c:pt idx="705">
                  <c:v>36099</c:v>
                </c:pt>
                <c:pt idx="706">
                  <c:v>36129</c:v>
                </c:pt>
                <c:pt idx="707">
                  <c:v>36160</c:v>
                </c:pt>
                <c:pt idx="708">
                  <c:v>36191</c:v>
                </c:pt>
                <c:pt idx="709">
                  <c:v>36219</c:v>
                </c:pt>
                <c:pt idx="710">
                  <c:v>36250</c:v>
                </c:pt>
                <c:pt idx="711">
                  <c:v>36280</c:v>
                </c:pt>
                <c:pt idx="712">
                  <c:v>36311</c:v>
                </c:pt>
                <c:pt idx="713">
                  <c:v>36341</c:v>
                </c:pt>
                <c:pt idx="714">
                  <c:v>36372</c:v>
                </c:pt>
                <c:pt idx="715">
                  <c:v>36403</c:v>
                </c:pt>
                <c:pt idx="716">
                  <c:v>36433</c:v>
                </c:pt>
                <c:pt idx="717">
                  <c:v>36464</c:v>
                </c:pt>
                <c:pt idx="718">
                  <c:v>36494</c:v>
                </c:pt>
                <c:pt idx="719">
                  <c:v>36525</c:v>
                </c:pt>
                <c:pt idx="720">
                  <c:v>36556</c:v>
                </c:pt>
                <c:pt idx="721">
                  <c:v>36585</c:v>
                </c:pt>
                <c:pt idx="722">
                  <c:v>36616</c:v>
                </c:pt>
                <c:pt idx="723">
                  <c:v>36646</c:v>
                </c:pt>
                <c:pt idx="724">
                  <c:v>36677</c:v>
                </c:pt>
                <c:pt idx="725">
                  <c:v>36707</c:v>
                </c:pt>
                <c:pt idx="726">
                  <c:v>36738</c:v>
                </c:pt>
                <c:pt idx="727">
                  <c:v>36769</c:v>
                </c:pt>
                <c:pt idx="728">
                  <c:v>36799</c:v>
                </c:pt>
                <c:pt idx="729">
                  <c:v>36830</c:v>
                </c:pt>
                <c:pt idx="730">
                  <c:v>36860</c:v>
                </c:pt>
                <c:pt idx="731">
                  <c:v>36891</c:v>
                </c:pt>
                <c:pt idx="732">
                  <c:v>36922</c:v>
                </c:pt>
                <c:pt idx="733">
                  <c:v>36950</c:v>
                </c:pt>
                <c:pt idx="734">
                  <c:v>36981</c:v>
                </c:pt>
                <c:pt idx="735">
                  <c:v>37011</c:v>
                </c:pt>
                <c:pt idx="736">
                  <c:v>37042</c:v>
                </c:pt>
                <c:pt idx="737">
                  <c:v>37072</c:v>
                </c:pt>
                <c:pt idx="738">
                  <c:v>37103</c:v>
                </c:pt>
                <c:pt idx="739">
                  <c:v>37134</c:v>
                </c:pt>
                <c:pt idx="740">
                  <c:v>37164</c:v>
                </c:pt>
                <c:pt idx="741">
                  <c:v>37195</c:v>
                </c:pt>
                <c:pt idx="742">
                  <c:v>37225</c:v>
                </c:pt>
                <c:pt idx="743">
                  <c:v>37256</c:v>
                </c:pt>
                <c:pt idx="744">
                  <c:v>37287</c:v>
                </c:pt>
                <c:pt idx="745">
                  <c:v>37315</c:v>
                </c:pt>
                <c:pt idx="746">
                  <c:v>37346</c:v>
                </c:pt>
                <c:pt idx="747">
                  <c:v>37376</c:v>
                </c:pt>
                <c:pt idx="748">
                  <c:v>37407</c:v>
                </c:pt>
                <c:pt idx="749">
                  <c:v>37437</c:v>
                </c:pt>
                <c:pt idx="750">
                  <c:v>37468</c:v>
                </c:pt>
                <c:pt idx="751">
                  <c:v>37499</c:v>
                </c:pt>
                <c:pt idx="752">
                  <c:v>37529</c:v>
                </c:pt>
                <c:pt idx="753">
                  <c:v>37560</c:v>
                </c:pt>
                <c:pt idx="754">
                  <c:v>37590</c:v>
                </c:pt>
                <c:pt idx="755">
                  <c:v>37621</c:v>
                </c:pt>
                <c:pt idx="756">
                  <c:v>37652</c:v>
                </c:pt>
                <c:pt idx="757">
                  <c:v>37680</c:v>
                </c:pt>
                <c:pt idx="758">
                  <c:v>37711</c:v>
                </c:pt>
                <c:pt idx="759">
                  <c:v>37741</c:v>
                </c:pt>
                <c:pt idx="760">
                  <c:v>37772</c:v>
                </c:pt>
                <c:pt idx="761">
                  <c:v>37802</c:v>
                </c:pt>
                <c:pt idx="762">
                  <c:v>37833</c:v>
                </c:pt>
                <c:pt idx="763">
                  <c:v>37864</c:v>
                </c:pt>
                <c:pt idx="764">
                  <c:v>37894</c:v>
                </c:pt>
                <c:pt idx="765">
                  <c:v>37925</c:v>
                </c:pt>
                <c:pt idx="766">
                  <c:v>37955</c:v>
                </c:pt>
                <c:pt idx="767">
                  <c:v>37986</c:v>
                </c:pt>
                <c:pt idx="768">
                  <c:v>38017</c:v>
                </c:pt>
                <c:pt idx="769">
                  <c:v>38046</c:v>
                </c:pt>
                <c:pt idx="770">
                  <c:v>38077</c:v>
                </c:pt>
                <c:pt idx="771">
                  <c:v>38107</c:v>
                </c:pt>
                <c:pt idx="772">
                  <c:v>38138</c:v>
                </c:pt>
                <c:pt idx="773">
                  <c:v>38168</c:v>
                </c:pt>
                <c:pt idx="774">
                  <c:v>38199</c:v>
                </c:pt>
                <c:pt idx="775">
                  <c:v>38230</c:v>
                </c:pt>
                <c:pt idx="776">
                  <c:v>38260</c:v>
                </c:pt>
                <c:pt idx="777">
                  <c:v>38291</c:v>
                </c:pt>
                <c:pt idx="778">
                  <c:v>38321</c:v>
                </c:pt>
                <c:pt idx="779">
                  <c:v>38352</c:v>
                </c:pt>
                <c:pt idx="780">
                  <c:v>38383</c:v>
                </c:pt>
                <c:pt idx="781">
                  <c:v>38411</c:v>
                </c:pt>
                <c:pt idx="782">
                  <c:v>38442</c:v>
                </c:pt>
                <c:pt idx="783">
                  <c:v>38472</c:v>
                </c:pt>
                <c:pt idx="784">
                  <c:v>38503</c:v>
                </c:pt>
                <c:pt idx="785">
                  <c:v>38533</c:v>
                </c:pt>
                <c:pt idx="786">
                  <c:v>38564</c:v>
                </c:pt>
                <c:pt idx="787">
                  <c:v>38595</c:v>
                </c:pt>
                <c:pt idx="788">
                  <c:v>38625</c:v>
                </c:pt>
                <c:pt idx="789">
                  <c:v>38656</c:v>
                </c:pt>
                <c:pt idx="790">
                  <c:v>38686</c:v>
                </c:pt>
                <c:pt idx="791">
                  <c:v>38717</c:v>
                </c:pt>
                <c:pt idx="792">
                  <c:v>38748</c:v>
                </c:pt>
                <c:pt idx="793">
                  <c:v>38776</c:v>
                </c:pt>
                <c:pt idx="794">
                  <c:v>38807</c:v>
                </c:pt>
                <c:pt idx="795">
                  <c:v>38837</c:v>
                </c:pt>
                <c:pt idx="796">
                  <c:v>38868</c:v>
                </c:pt>
                <c:pt idx="797">
                  <c:v>38898</c:v>
                </c:pt>
                <c:pt idx="798">
                  <c:v>38929</c:v>
                </c:pt>
                <c:pt idx="799">
                  <c:v>38960</c:v>
                </c:pt>
                <c:pt idx="800">
                  <c:v>38990</c:v>
                </c:pt>
                <c:pt idx="801">
                  <c:v>39021</c:v>
                </c:pt>
                <c:pt idx="802">
                  <c:v>39051</c:v>
                </c:pt>
                <c:pt idx="803">
                  <c:v>39082</c:v>
                </c:pt>
                <c:pt idx="804">
                  <c:v>39113</c:v>
                </c:pt>
                <c:pt idx="805">
                  <c:v>39141</c:v>
                </c:pt>
                <c:pt idx="806">
                  <c:v>39172</c:v>
                </c:pt>
                <c:pt idx="807">
                  <c:v>39202</c:v>
                </c:pt>
                <c:pt idx="808">
                  <c:v>39233</c:v>
                </c:pt>
                <c:pt idx="809">
                  <c:v>39263</c:v>
                </c:pt>
                <c:pt idx="810">
                  <c:v>39294</c:v>
                </c:pt>
                <c:pt idx="811">
                  <c:v>39325</c:v>
                </c:pt>
                <c:pt idx="812">
                  <c:v>39355</c:v>
                </c:pt>
                <c:pt idx="813">
                  <c:v>39386</c:v>
                </c:pt>
                <c:pt idx="814">
                  <c:v>39416</c:v>
                </c:pt>
                <c:pt idx="815">
                  <c:v>39447</c:v>
                </c:pt>
                <c:pt idx="816">
                  <c:v>39478</c:v>
                </c:pt>
                <c:pt idx="817">
                  <c:v>39507</c:v>
                </c:pt>
                <c:pt idx="818">
                  <c:v>39538</c:v>
                </c:pt>
                <c:pt idx="819">
                  <c:v>39568</c:v>
                </c:pt>
                <c:pt idx="820">
                  <c:v>39599</c:v>
                </c:pt>
                <c:pt idx="821">
                  <c:v>39629</c:v>
                </c:pt>
                <c:pt idx="822">
                  <c:v>39660</c:v>
                </c:pt>
                <c:pt idx="823">
                  <c:v>39691</c:v>
                </c:pt>
                <c:pt idx="824">
                  <c:v>39721</c:v>
                </c:pt>
                <c:pt idx="825">
                  <c:v>39752</c:v>
                </c:pt>
                <c:pt idx="826">
                  <c:v>39782</c:v>
                </c:pt>
                <c:pt idx="827">
                  <c:v>39813</c:v>
                </c:pt>
                <c:pt idx="828">
                  <c:v>39844</c:v>
                </c:pt>
                <c:pt idx="829">
                  <c:v>39872</c:v>
                </c:pt>
                <c:pt idx="830">
                  <c:v>39903</c:v>
                </c:pt>
                <c:pt idx="831">
                  <c:v>39933</c:v>
                </c:pt>
                <c:pt idx="832">
                  <c:v>39964</c:v>
                </c:pt>
                <c:pt idx="833">
                  <c:v>39994</c:v>
                </c:pt>
                <c:pt idx="834">
                  <c:v>40025</c:v>
                </c:pt>
                <c:pt idx="835">
                  <c:v>40056</c:v>
                </c:pt>
                <c:pt idx="836">
                  <c:v>40086</c:v>
                </c:pt>
                <c:pt idx="837">
                  <c:v>40117</c:v>
                </c:pt>
                <c:pt idx="838">
                  <c:v>40147</c:v>
                </c:pt>
                <c:pt idx="839">
                  <c:v>40178</c:v>
                </c:pt>
                <c:pt idx="840">
                  <c:v>40209</c:v>
                </c:pt>
                <c:pt idx="841">
                  <c:v>40237</c:v>
                </c:pt>
                <c:pt idx="842">
                  <c:v>40268</c:v>
                </c:pt>
                <c:pt idx="843">
                  <c:v>40298</c:v>
                </c:pt>
                <c:pt idx="844">
                  <c:v>40329</c:v>
                </c:pt>
                <c:pt idx="845">
                  <c:v>40359</c:v>
                </c:pt>
                <c:pt idx="846">
                  <c:v>40390</c:v>
                </c:pt>
                <c:pt idx="847">
                  <c:v>40421</c:v>
                </c:pt>
                <c:pt idx="848">
                  <c:v>40451</c:v>
                </c:pt>
                <c:pt idx="849">
                  <c:v>40482</c:v>
                </c:pt>
                <c:pt idx="850">
                  <c:v>40512</c:v>
                </c:pt>
                <c:pt idx="851">
                  <c:v>40543</c:v>
                </c:pt>
                <c:pt idx="852">
                  <c:v>40574</c:v>
                </c:pt>
                <c:pt idx="853">
                  <c:v>40602</c:v>
                </c:pt>
                <c:pt idx="854">
                  <c:v>40633</c:v>
                </c:pt>
                <c:pt idx="855">
                  <c:v>40663</c:v>
                </c:pt>
                <c:pt idx="856">
                  <c:v>40694</c:v>
                </c:pt>
                <c:pt idx="857">
                  <c:v>40724</c:v>
                </c:pt>
                <c:pt idx="858">
                  <c:v>40755</c:v>
                </c:pt>
                <c:pt idx="859">
                  <c:v>40786</c:v>
                </c:pt>
                <c:pt idx="860">
                  <c:v>40816</c:v>
                </c:pt>
                <c:pt idx="861">
                  <c:v>40847</c:v>
                </c:pt>
                <c:pt idx="862">
                  <c:v>40877</c:v>
                </c:pt>
                <c:pt idx="863">
                  <c:v>40908</c:v>
                </c:pt>
                <c:pt idx="864">
                  <c:v>40939</c:v>
                </c:pt>
                <c:pt idx="865">
                  <c:v>40968</c:v>
                </c:pt>
                <c:pt idx="866">
                  <c:v>40999</c:v>
                </c:pt>
                <c:pt idx="867">
                  <c:v>41029</c:v>
                </c:pt>
                <c:pt idx="868">
                  <c:v>41060</c:v>
                </c:pt>
                <c:pt idx="869">
                  <c:v>41090</c:v>
                </c:pt>
                <c:pt idx="870">
                  <c:v>41121</c:v>
                </c:pt>
                <c:pt idx="871">
                  <c:v>41152</c:v>
                </c:pt>
                <c:pt idx="872">
                  <c:v>41182</c:v>
                </c:pt>
                <c:pt idx="873">
                  <c:v>41213</c:v>
                </c:pt>
                <c:pt idx="874">
                  <c:v>41243</c:v>
                </c:pt>
                <c:pt idx="875">
                  <c:v>41274</c:v>
                </c:pt>
                <c:pt idx="876">
                  <c:v>41305</c:v>
                </c:pt>
                <c:pt idx="877">
                  <c:v>41333</c:v>
                </c:pt>
                <c:pt idx="878">
                  <c:v>41364</c:v>
                </c:pt>
                <c:pt idx="879">
                  <c:v>41394</c:v>
                </c:pt>
                <c:pt idx="880">
                  <c:v>41425</c:v>
                </c:pt>
                <c:pt idx="881">
                  <c:v>41455</c:v>
                </c:pt>
                <c:pt idx="882">
                  <c:v>41486</c:v>
                </c:pt>
                <c:pt idx="883">
                  <c:v>41517</c:v>
                </c:pt>
                <c:pt idx="884">
                  <c:v>41547</c:v>
                </c:pt>
                <c:pt idx="885">
                  <c:v>41578</c:v>
                </c:pt>
                <c:pt idx="886">
                  <c:v>41608</c:v>
                </c:pt>
                <c:pt idx="887">
                  <c:v>41639</c:v>
                </c:pt>
                <c:pt idx="888">
                  <c:v>41670</c:v>
                </c:pt>
                <c:pt idx="889">
                  <c:v>41698</c:v>
                </c:pt>
                <c:pt idx="890">
                  <c:v>41729</c:v>
                </c:pt>
                <c:pt idx="891">
                  <c:v>41759</c:v>
                </c:pt>
                <c:pt idx="892">
                  <c:v>41790</c:v>
                </c:pt>
                <c:pt idx="893">
                  <c:v>41820</c:v>
                </c:pt>
                <c:pt idx="894">
                  <c:v>41851</c:v>
                </c:pt>
                <c:pt idx="895">
                  <c:v>41882</c:v>
                </c:pt>
                <c:pt idx="896">
                  <c:v>41912</c:v>
                </c:pt>
                <c:pt idx="897">
                  <c:v>41943</c:v>
                </c:pt>
                <c:pt idx="898">
                  <c:v>41973</c:v>
                </c:pt>
                <c:pt idx="899">
                  <c:v>42004</c:v>
                </c:pt>
                <c:pt idx="900">
                  <c:v>42035</c:v>
                </c:pt>
                <c:pt idx="901">
                  <c:v>42063</c:v>
                </c:pt>
                <c:pt idx="902">
                  <c:v>42094</c:v>
                </c:pt>
                <c:pt idx="903">
                  <c:v>42124</c:v>
                </c:pt>
                <c:pt idx="904">
                  <c:v>42155</c:v>
                </c:pt>
                <c:pt idx="905">
                  <c:v>42185</c:v>
                </c:pt>
                <c:pt idx="906">
                  <c:v>42216</c:v>
                </c:pt>
                <c:pt idx="907">
                  <c:v>42247</c:v>
                </c:pt>
                <c:pt idx="908">
                  <c:v>42277</c:v>
                </c:pt>
                <c:pt idx="909">
                  <c:v>42308</c:v>
                </c:pt>
                <c:pt idx="910">
                  <c:v>42338</c:v>
                </c:pt>
                <c:pt idx="911">
                  <c:v>42369</c:v>
                </c:pt>
                <c:pt idx="912">
                  <c:v>42400</c:v>
                </c:pt>
                <c:pt idx="913">
                  <c:v>42429</c:v>
                </c:pt>
                <c:pt idx="914">
                  <c:v>42460</c:v>
                </c:pt>
                <c:pt idx="915">
                  <c:v>42490</c:v>
                </c:pt>
                <c:pt idx="916">
                  <c:v>42521</c:v>
                </c:pt>
                <c:pt idx="917">
                  <c:v>42551</c:v>
                </c:pt>
                <c:pt idx="918">
                  <c:v>42582</c:v>
                </c:pt>
                <c:pt idx="919">
                  <c:v>42613</c:v>
                </c:pt>
                <c:pt idx="920">
                  <c:v>42643</c:v>
                </c:pt>
                <c:pt idx="921">
                  <c:v>42674</c:v>
                </c:pt>
                <c:pt idx="922">
                  <c:v>42704</c:v>
                </c:pt>
                <c:pt idx="923">
                  <c:v>42735</c:v>
                </c:pt>
                <c:pt idx="924">
                  <c:v>42766</c:v>
                </c:pt>
                <c:pt idx="925">
                  <c:v>42794</c:v>
                </c:pt>
                <c:pt idx="926">
                  <c:v>42825</c:v>
                </c:pt>
                <c:pt idx="927">
                  <c:v>42855</c:v>
                </c:pt>
                <c:pt idx="928">
                  <c:v>42886</c:v>
                </c:pt>
                <c:pt idx="929">
                  <c:v>42916</c:v>
                </c:pt>
                <c:pt idx="930">
                  <c:v>42947</c:v>
                </c:pt>
                <c:pt idx="931">
                  <c:v>42978</c:v>
                </c:pt>
                <c:pt idx="932">
                  <c:v>43008</c:v>
                </c:pt>
                <c:pt idx="933">
                  <c:v>43039</c:v>
                </c:pt>
                <c:pt idx="934">
                  <c:v>43069</c:v>
                </c:pt>
                <c:pt idx="935">
                  <c:v>43100</c:v>
                </c:pt>
                <c:pt idx="936">
                  <c:v>43131</c:v>
                </c:pt>
                <c:pt idx="937">
                  <c:v>43159</c:v>
                </c:pt>
                <c:pt idx="938">
                  <c:v>43190</c:v>
                </c:pt>
                <c:pt idx="939">
                  <c:v>43220</c:v>
                </c:pt>
                <c:pt idx="940">
                  <c:v>43251</c:v>
                </c:pt>
                <c:pt idx="941">
                  <c:v>43281</c:v>
                </c:pt>
                <c:pt idx="942">
                  <c:v>43312</c:v>
                </c:pt>
                <c:pt idx="943">
                  <c:v>43343</c:v>
                </c:pt>
                <c:pt idx="944">
                  <c:v>43373</c:v>
                </c:pt>
                <c:pt idx="945">
                  <c:v>43404</c:v>
                </c:pt>
                <c:pt idx="946">
                  <c:v>43434</c:v>
                </c:pt>
                <c:pt idx="947">
                  <c:v>43465</c:v>
                </c:pt>
                <c:pt idx="948">
                  <c:v>43496</c:v>
                </c:pt>
                <c:pt idx="949">
                  <c:v>43524</c:v>
                </c:pt>
                <c:pt idx="950">
                  <c:v>43555</c:v>
                </c:pt>
                <c:pt idx="951">
                  <c:v>43585</c:v>
                </c:pt>
                <c:pt idx="952">
                  <c:v>43616</c:v>
                </c:pt>
                <c:pt idx="953">
                  <c:v>43646</c:v>
                </c:pt>
                <c:pt idx="954">
                  <c:v>43677</c:v>
                </c:pt>
                <c:pt idx="955">
                  <c:v>43708</c:v>
                </c:pt>
                <c:pt idx="956">
                  <c:v>43738</c:v>
                </c:pt>
                <c:pt idx="957">
                  <c:v>43769</c:v>
                </c:pt>
                <c:pt idx="958">
                  <c:v>43799</c:v>
                </c:pt>
                <c:pt idx="959">
                  <c:v>43830</c:v>
                </c:pt>
                <c:pt idx="960">
                  <c:v>43861</c:v>
                </c:pt>
                <c:pt idx="961">
                  <c:v>43890</c:v>
                </c:pt>
                <c:pt idx="962">
                  <c:v>43921</c:v>
                </c:pt>
                <c:pt idx="963">
                  <c:v>43951</c:v>
                </c:pt>
                <c:pt idx="964">
                  <c:v>43982</c:v>
                </c:pt>
                <c:pt idx="965">
                  <c:v>44012</c:v>
                </c:pt>
                <c:pt idx="966">
                  <c:v>44043</c:v>
                </c:pt>
                <c:pt idx="967">
                  <c:v>44074</c:v>
                </c:pt>
                <c:pt idx="968">
                  <c:v>44104</c:v>
                </c:pt>
                <c:pt idx="969">
                  <c:v>44135</c:v>
                </c:pt>
                <c:pt idx="970">
                  <c:v>44165</c:v>
                </c:pt>
                <c:pt idx="971">
                  <c:v>44196</c:v>
                </c:pt>
                <c:pt idx="972">
                  <c:v>44227</c:v>
                </c:pt>
                <c:pt idx="973">
                  <c:v>44255</c:v>
                </c:pt>
                <c:pt idx="974">
                  <c:v>44286</c:v>
                </c:pt>
                <c:pt idx="975">
                  <c:v>44316</c:v>
                </c:pt>
                <c:pt idx="976">
                  <c:v>44347</c:v>
                </c:pt>
                <c:pt idx="977">
                  <c:v>44377</c:v>
                </c:pt>
                <c:pt idx="978">
                  <c:v>44408</c:v>
                </c:pt>
                <c:pt idx="979">
                  <c:v>44439</c:v>
                </c:pt>
                <c:pt idx="980">
                  <c:v>44469</c:v>
                </c:pt>
                <c:pt idx="981">
                  <c:v>44500</c:v>
                </c:pt>
              </c:numCache>
            </c:numRef>
          </c:cat>
          <c:val>
            <c:numRef>
              <c:f>'PPI Steel Mill'!$G$26:$G$1007</c:f>
              <c:numCache>
                <c:formatCode>General</c:formatCode>
                <c:ptCount val="982"/>
                <c:pt idx="0">
                  <c:v>-0.99927417882396119</c:v>
                </c:pt>
                <c:pt idx="1">
                  <c:v>-0.99552185631950341</c:v>
                </c:pt>
                <c:pt idx="2">
                  <c:v>-0.99319764037787417</c:v>
                </c:pt>
                <c:pt idx="3">
                  <c:v>-2.0102608048058301</c:v>
                </c:pt>
                <c:pt idx="4">
                  <c:v>1.7499527539599491E-2</c:v>
                </c:pt>
                <c:pt idx="5">
                  <c:v>4.7158404841152191E-4</c:v>
                </c:pt>
                <c:pt idx="6">
                  <c:v>0.99360520152023124</c:v>
                </c:pt>
                <c:pt idx="7">
                  <c:v>0.99582567293492463</c:v>
                </c:pt>
                <c:pt idx="8">
                  <c:v>1.0047565598723329</c:v>
                </c:pt>
                <c:pt idx="9">
                  <c:v>1.1000403244598722E-2</c:v>
                </c:pt>
                <c:pt idx="10">
                  <c:v>3.1209382071351044E-2</c:v>
                </c:pt>
                <c:pt idx="11">
                  <c:v>3.4576203931413474E-2</c:v>
                </c:pt>
                <c:pt idx="12">
                  <c:v>9.3064991787406015E-3</c:v>
                </c:pt>
                <c:pt idx="13">
                  <c:v>6.5389834379203648E-3</c:v>
                </c:pt>
                <c:pt idx="14">
                  <c:v>6.3280092937212373E-3</c:v>
                </c:pt>
                <c:pt idx="15">
                  <c:v>0.98468414874166577</c:v>
                </c:pt>
                <c:pt idx="16">
                  <c:v>1.0154795355026502</c:v>
                </c:pt>
                <c:pt idx="17">
                  <c:v>0.99417017644640726</c:v>
                </c:pt>
                <c:pt idx="18">
                  <c:v>0.93928343920959279</c:v>
                </c:pt>
                <c:pt idx="19">
                  <c:v>0.96259759600054728</c:v>
                </c:pt>
                <c:pt idx="20">
                  <c:v>0.9923006480984542</c:v>
                </c:pt>
                <c:pt idx="21">
                  <c:v>1.0654375155968454</c:v>
                </c:pt>
                <c:pt idx="22">
                  <c:v>1.1178915758646157</c:v>
                </c:pt>
                <c:pt idx="23">
                  <c:v>1.1160799270499844</c:v>
                </c:pt>
                <c:pt idx="24">
                  <c:v>1.0055801475665982</c:v>
                </c:pt>
                <c:pt idx="25">
                  <c:v>0.98222595798709289</c:v>
                </c:pt>
                <c:pt idx="26">
                  <c:v>0.97994666254646035</c:v>
                </c:pt>
                <c:pt idx="27">
                  <c:v>0.95612323453193593</c:v>
                </c:pt>
                <c:pt idx="28">
                  <c:v>-3.2875487493655431E-2</c:v>
                </c:pt>
                <c:pt idx="29">
                  <c:v>-7.0211487668037087E-2</c:v>
                </c:pt>
                <c:pt idx="30">
                  <c:v>-8.5031056929796289E-2</c:v>
                </c:pt>
                <c:pt idx="31">
                  <c:v>-4.0175914671058965E-2</c:v>
                </c:pt>
                <c:pt idx="32">
                  <c:v>1.4169311456413425E-2</c:v>
                </c:pt>
                <c:pt idx="33">
                  <c:v>0.1110888683921063</c:v>
                </c:pt>
                <c:pt idx="34">
                  <c:v>0.18424503865368536</c:v>
                </c:pt>
                <c:pt idx="35">
                  <c:v>0.20142509626377425</c:v>
                </c:pt>
                <c:pt idx="36">
                  <c:v>-1.9397160676692948E-2</c:v>
                </c:pt>
                <c:pt idx="37">
                  <c:v>-9.0686688988028674E-2</c:v>
                </c:pt>
                <c:pt idx="38">
                  <c:v>-0.13888228433678318</c:v>
                </c:pt>
                <c:pt idx="39">
                  <c:v>-0.13916132099930367</c:v>
                </c:pt>
                <c:pt idx="40">
                  <c:v>-3.4450127285445831E-2</c:v>
                </c:pt>
                <c:pt idx="41">
                  <c:v>-5.0675078966189169E-2</c:v>
                </c:pt>
                <c:pt idx="42">
                  <c:v>-5.0024538148263353E-2</c:v>
                </c:pt>
                <c:pt idx="43">
                  <c:v>5.2563063968058543E-5</c:v>
                </c:pt>
                <c:pt idx="44">
                  <c:v>1.5361127203572522E-2</c:v>
                </c:pt>
                <c:pt idx="45">
                  <c:v>0.15423034817534376</c:v>
                </c:pt>
                <c:pt idx="46">
                  <c:v>0.31559794252933315</c:v>
                </c:pt>
                <c:pt idx="47">
                  <c:v>0.20119722125606643</c:v>
                </c:pt>
                <c:pt idx="48">
                  <c:v>-9.5065747349076801E-2</c:v>
                </c:pt>
                <c:pt idx="49">
                  <c:v>-0.26048876151382183</c:v>
                </c:pt>
                <c:pt idx="50">
                  <c:v>-0.22534955996759143</c:v>
                </c:pt>
                <c:pt idx="51">
                  <c:v>-0.14261706930387419</c:v>
                </c:pt>
                <c:pt idx="52">
                  <c:v>2.3914661983326368E-2</c:v>
                </c:pt>
                <c:pt idx="53">
                  <c:v>0.11184038841609567</c:v>
                </c:pt>
                <c:pt idx="54">
                  <c:v>4.294361773897748E-2</c:v>
                </c:pt>
                <c:pt idx="55">
                  <c:v>7.9697687050073185E-3</c:v>
                </c:pt>
                <c:pt idx="56">
                  <c:v>-2.8524888884906563E-2</c:v>
                </c:pt>
                <c:pt idx="57">
                  <c:v>0.12732802913719699</c:v>
                </c:pt>
                <c:pt idx="58">
                  <c:v>0.28532837772745623</c:v>
                </c:pt>
                <c:pt idx="59">
                  <c:v>0.13207318505221721</c:v>
                </c:pt>
                <c:pt idx="60">
                  <c:v>0.86916758496722313</c:v>
                </c:pt>
                <c:pt idx="61">
                  <c:v>0.66536107956822743</c:v>
                </c:pt>
                <c:pt idx="62">
                  <c:v>0.700198055452117</c:v>
                </c:pt>
                <c:pt idx="63">
                  <c:v>0.83267768950578969</c:v>
                </c:pt>
                <c:pt idx="64">
                  <c:v>2.1893864288524911</c:v>
                </c:pt>
                <c:pt idx="65">
                  <c:v>3.3297880503584176</c:v>
                </c:pt>
                <c:pt idx="66">
                  <c:v>3.1420899777263145</c:v>
                </c:pt>
                <c:pt idx="67">
                  <c:v>3.0266632784489378</c:v>
                </c:pt>
                <c:pt idx="68">
                  <c:v>2.8867420222508766</c:v>
                </c:pt>
                <c:pt idx="69">
                  <c:v>3.0538856951847881</c:v>
                </c:pt>
                <c:pt idx="70">
                  <c:v>3.1823931652675608</c:v>
                </c:pt>
                <c:pt idx="71">
                  <c:v>3.0076273697225986</c:v>
                </c:pt>
                <c:pt idx="72">
                  <c:v>1.772598365500011</c:v>
                </c:pt>
                <c:pt idx="73">
                  <c:v>6.568168816859199</c:v>
                </c:pt>
                <c:pt idx="74">
                  <c:v>10.640525624046582</c:v>
                </c:pt>
                <c:pt idx="75">
                  <c:v>10.812874113992855</c:v>
                </c:pt>
                <c:pt idx="76">
                  <c:v>10.075453965183389</c:v>
                </c:pt>
                <c:pt idx="77">
                  <c:v>9.1848317850035777</c:v>
                </c:pt>
                <c:pt idx="78">
                  <c:v>8.9565563247691937</c:v>
                </c:pt>
                <c:pt idx="79">
                  <c:v>8.7756619192185248</c:v>
                </c:pt>
                <c:pt idx="80">
                  <c:v>9.5866761529306075</c:v>
                </c:pt>
                <c:pt idx="81">
                  <c:v>9.6887329665562802</c:v>
                </c:pt>
                <c:pt idx="82">
                  <c:v>9.7512043682338003</c:v>
                </c:pt>
                <c:pt idx="83">
                  <c:v>11.500662058044364</c:v>
                </c:pt>
                <c:pt idx="84">
                  <c:v>22.038578517515806</c:v>
                </c:pt>
                <c:pt idx="85">
                  <c:v>16.420151185817431</c:v>
                </c:pt>
                <c:pt idx="86">
                  <c:v>12.341529697879118</c:v>
                </c:pt>
                <c:pt idx="87">
                  <c:v>12.466092336277512</c:v>
                </c:pt>
                <c:pt idx="88">
                  <c:v>12.773583026164758</c:v>
                </c:pt>
                <c:pt idx="89">
                  <c:v>12.904996311474569</c:v>
                </c:pt>
                <c:pt idx="90">
                  <c:v>13.640973092089315</c:v>
                </c:pt>
                <c:pt idx="91">
                  <c:v>21.533155402530557</c:v>
                </c:pt>
                <c:pt idx="92">
                  <c:v>20.305739133063838</c:v>
                </c:pt>
                <c:pt idx="93">
                  <c:v>20.328168881204036</c:v>
                </c:pt>
                <c:pt idx="94">
                  <c:v>20.262408157906119</c:v>
                </c:pt>
                <c:pt idx="95">
                  <c:v>18.806745797404556</c:v>
                </c:pt>
                <c:pt idx="96">
                  <c:v>9.9825157944788643</c:v>
                </c:pt>
                <c:pt idx="97">
                  <c:v>11.776724795624482</c:v>
                </c:pt>
                <c:pt idx="98">
                  <c:v>12.737623213781536</c:v>
                </c:pt>
                <c:pt idx="99">
                  <c:v>12.81690340876478</c:v>
                </c:pt>
                <c:pt idx="100">
                  <c:v>11.287639507157854</c:v>
                </c:pt>
                <c:pt idx="101">
                  <c:v>11.374804954218742</c:v>
                </c:pt>
                <c:pt idx="102">
                  <c:v>13.573089794312176</c:v>
                </c:pt>
                <c:pt idx="103">
                  <c:v>16.251414642532325</c:v>
                </c:pt>
                <c:pt idx="104">
                  <c:v>16.219158533917</c:v>
                </c:pt>
                <c:pt idx="105">
                  <c:v>16.85807843715672</c:v>
                </c:pt>
                <c:pt idx="106">
                  <c:v>17.367656396449014</c:v>
                </c:pt>
                <c:pt idx="107">
                  <c:v>16.417631904187012</c:v>
                </c:pt>
                <c:pt idx="108">
                  <c:v>16.320779777651207</c:v>
                </c:pt>
                <c:pt idx="109">
                  <c:v>14.99672676064192</c:v>
                </c:pt>
                <c:pt idx="110">
                  <c:v>14.261738577003547</c:v>
                </c:pt>
                <c:pt idx="111">
                  <c:v>14.264675552621897</c:v>
                </c:pt>
                <c:pt idx="112">
                  <c:v>15.107974862963269</c:v>
                </c:pt>
                <c:pt idx="113">
                  <c:v>14.392996174533867</c:v>
                </c:pt>
                <c:pt idx="114">
                  <c:v>11.195201046535818</c:v>
                </c:pt>
                <c:pt idx="115">
                  <c:v>1.2612560163591358</c:v>
                </c:pt>
                <c:pt idx="116">
                  <c:v>1.269173613559027</c:v>
                </c:pt>
                <c:pt idx="117">
                  <c:v>0.54024024426564399</c:v>
                </c:pt>
                <c:pt idx="118">
                  <c:v>-0.33793576714389317</c:v>
                </c:pt>
                <c:pt idx="119">
                  <c:v>2.8712017934727996</c:v>
                </c:pt>
                <c:pt idx="120">
                  <c:v>3.6393715642462077</c:v>
                </c:pt>
                <c:pt idx="121">
                  <c:v>3.9631026155595661</c:v>
                </c:pt>
                <c:pt idx="122">
                  <c:v>4.0566187106620077</c:v>
                </c:pt>
                <c:pt idx="123">
                  <c:v>3.9696878879947661</c:v>
                </c:pt>
                <c:pt idx="124">
                  <c:v>4.9835271085496569</c:v>
                </c:pt>
                <c:pt idx="125">
                  <c:v>5.5162609509166627</c:v>
                </c:pt>
                <c:pt idx="126">
                  <c:v>5.5734534893077781</c:v>
                </c:pt>
                <c:pt idx="127">
                  <c:v>5.4585804573520136</c:v>
                </c:pt>
                <c:pt idx="128">
                  <c:v>5.5735533697453432</c:v>
                </c:pt>
                <c:pt idx="129">
                  <c:v>6.0819822520595146</c:v>
                </c:pt>
                <c:pt idx="130">
                  <c:v>5.9253882590122098</c:v>
                </c:pt>
                <c:pt idx="131">
                  <c:v>9.543803201422385</c:v>
                </c:pt>
                <c:pt idx="132">
                  <c:v>9.0621427222241877</c:v>
                </c:pt>
                <c:pt idx="133">
                  <c:v>9.3344200823930024</c:v>
                </c:pt>
                <c:pt idx="134">
                  <c:v>9.3441560078493922</c:v>
                </c:pt>
                <c:pt idx="135">
                  <c:v>9.2162812813514563</c:v>
                </c:pt>
                <c:pt idx="136">
                  <c:v>8.2938432098452086</c:v>
                </c:pt>
                <c:pt idx="137">
                  <c:v>8.1390770445668004</c:v>
                </c:pt>
                <c:pt idx="138">
                  <c:v>8.1443353263282781</c:v>
                </c:pt>
                <c:pt idx="139">
                  <c:v>7.9634109719249668</c:v>
                </c:pt>
                <c:pt idx="140">
                  <c:v>8.0906405009967699</c:v>
                </c:pt>
                <c:pt idx="141">
                  <c:v>7.4185913869137643</c:v>
                </c:pt>
                <c:pt idx="142">
                  <c:v>7.9772627886086411</c:v>
                </c:pt>
                <c:pt idx="143">
                  <c:v>1.620264328531773</c:v>
                </c:pt>
                <c:pt idx="144">
                  <c:v>0.77583039606683446</c:v>
                </c:pt>
                <c:pt idx="145">
                  <c:v>0.88781696317532521</c:v>
                </c:pt>
                <c:pt idx="146">
                  <c:v>0.93408287569873849</c:v>
                </c:pt>
                <c:pt idx="147">
                  <c:v>0.83684445795730866</c:v>
                </c:pt>
                <c:pt idx="148">
                  <c:v>0.67081841297138567</c:v>
                </c:pt>
                <c:pt idx="149">
                  <c:v>-6.857985591032234E-2</c:v>
                </c:pt>
                <c:pt idx="150">
                  <c:v>-0.16925377240682993</c:v>
                </c:pt>
                <c:pt idx="151">
                  <c:v>4.4590671243630364</c:v>
                </c:pt>
                <c:pt idx="152">
                  <c:v>5.1710549753919199</c:v>
                </c:pt>
                <c:pt idx="153">
                  <c:v>4.6057769071752741</c:v>
                </c:pt>
                <c:pt idx="154">
                  <c:v>4.1401905096807967</c:v>
                </c:pt>
                <c:pt idx="155">
                  <c:v>4.4015871769431225</c:v>
                </c:pt>
                <c:pt idx="156">
                  <c:v>4.7109449658388813</c:v>
                </c:pt>
                <c:pt idx="157">
                  <c:v>4.6422076691922998</c:v>
                </c:pt>
                <c:pt idx="158">
                  <c:v>4.6202924298012205</c:v>
                </c:pt>
                <c:pt idx="159">
                  <c:v>4.6016027871700782</c:v>
                </c:pt>
                <c:pt idx="160">
                  <c:v>7.2896435352252764</c:v>
                </c:pt>
                <c:pt idx="161">
                  <c:v>9.9258647467683971</c:v>
                </c:pt>
                <c:pt idx="162">
                  <c:v>14.048806196025843</c:v>
                </c:pt>
                <c:pt idx="163">
                  <c:v>8.3860264316039093</c:v>
                </c:pt>
                <c:pt idx="164">
                  <c:v>7.8677456100766818</c:v>
                </c:pt>
                <c:pt idx="165">
                  <c:v>8.5010525813712832</c:v>
                </c:pt>
                <c:pt idx="166">
                  <c:v>8.6884323340647995</c:v>
                </c:pt>
                <c:pt idx="167">
                  <c:v>9.02994866180331</c:v>
                </c:pt>
                <c:pt idx="168">
                  <c:v>9.2081875732405116</c:v>
                </c:pt>
                <c:pt idx="169">
                  <c:v>8.5366908348018189</c:v>
                </c:pt>
                <c:pt idx="170">
                  <c:v>8.516443026309739</c:v>
                </c:pt>
                <c:pt idx="171">
                  <c:v>8.5324948093529187</c:v>
                </c:pt>
                <c:pt idx="172">
                  <c:v>5.7977452709091715</c:v>
                </c:pt>
                <c:pt idx="173">
                  <c:v>3.5019403402125837</c:v>
                </c:pt>
                <c:pt idx="174">
                  <c:v>2.2796162784527896</c:v>
                </c:pt>
                <c:pt idx="175">
                  <c:v>2.0636005143151559</c:v>
                </c:pt>
                <c:pt idx="176">
                  <c:v>2.1259691425728588</c:v>
                </c:pt>
                <c:pt idx="177">
                  <c:v>2.1582345856214324</c:v>
                </c:pt>
                <c:pt idx="178">
                  <c:v>2.3784649567397453</c:v>
                </c:pt>
                <c:pt idx="179">
                  <c:v>2.5504924703740661</c:v>
                </c:pt>
                <c:pt idx="180">
                  <c:v>2.6253216233444343</c:v>
                </c:pt>
                <c:pt idx="181">
                  <c:v>2.9684330939975467</c:v>
                </c:pt>
                <c:pt idx="182">
                  <c:v>2.9050659236297793</c:v>
                </c:pt>
                <c:pt idx="183">
                  <c:v>2.9535607492018334</c:v>
                </c:pt>
                <c:pt idx="184">
                  <c:v>2.9195422645061475</c:v>
                </c:pt>
                <c:pt idx="185">
                  <c:v>2.8836880094385009</c:v>
                </c:pt>
                <c:pt idx="186">
                  <c:v>6.0192780406777668</c:v>
                </c:pt>
                <c:pt idx="187">
                  <c:v>6.4230001240218604</c:v>
                </c:pt>
                <c:pt idx="188">
                  <c:v>6.4458350255252483</c:v>
                </c:pt>
                <c:pt idx="189">
                  <c:v>6.9750326649308692</c:v>
                </c:pt>
                <c:pt idx="190">
                  <c:v>7.0692041305996156</c:v>
                </c:pt>
                <c:pt idx="191">
                  <c:v>7.1588877570185172</c:v>
                </c:pt>
                <c:pt idx="192">
                  <c:v>7.5763814340443325</c:v>
                </c:pt>
                <c:pt idx="193">
                  <c:v>8.3939184401748754</c:v>
                </c:pt>
                <c:pt idx="194">
                  <c:v>8.3106935432915243</c:v>
                </c:pt>
                <c:pt idx="195">
                  <c:v>8.3435542756969294</c:v>
                </c:pt>
                <c:pt idx="196">
                  <c:v>8.7901523629720266</c:v>
                </c:pt>
                <c:pt idx="197">
                  <c:v>9.216077579711035</c:v>
                </c:pt>
                <c:pt idx="198">
                  <c:v>3.0638288803680025</c:v>
                </c:pt>
                <c:pt idx="199">
                  <c:v>9.2956914920715015</c:v>
                </c:pt>
                <c:pt idx="200">
                  <c:v>9.3560398201717465</c:v>
                </c:pt>
                <c:pt idx="201">
                  <c:v>8.8564720627559055</c:v>
                </c:pt>
                <c:pt idx="202">
                  <c:v>8.8298346481377354</c:v>
                </c:pt>
                <c:pt idx="203">
                  <c:v>8.8212485004713681</c:v>
                </c:pt>
                <c:pt idx="204">
                  <c:v>10.046359800827087</c:v>
                </c:pt>
                <c:pt idx="205">
                  <c:v>10.277327795207514</c:v>
                </c:pt>
                <c:pt idx="206">
                  <c:v>10.598771079836755</c:v>
                </c:pt>
                <c:pt idx="207">
                  <c:v>10.58035764283478</c:v>
                </c:pt>
                <c:pt idx="208">
                  <c:v>10.467630787022596</c:v>
                </c:pt>
                <c:pt idx="209">
                  <c:v>10.122425920729917</c:v>
                </c:pt>
                <c:pt idx="210">
                  <c:v>14.980046062884455</c:v>
                </c:pt>
                <c:pt idx="211">
                  <c:v>8.2732770158219218</c:v>
                </c:pt>
                <c:pt idx="212">
                  <c:v>8.2558369491997574</c:v>
                </c:pt>
                <c:pt idx="213">
                  <c:v>8.2387267024469182</c:v>
                </c:pt>
                <c:pt idx="214">
                  <c:v>8.1422657208824347</c:v>
                </c:pt>
                <c:pt idx="215">
                  <c:v>8.0736406802606187</c:v>
                </c:pt>
                <c:pt idx="216">
                  <c:v>6.3230161473069479</c:v>
                </c:pt>
                <c:pt idx="217">
                  <c:v>5.0221609452952398</c:v>
                </c:pt>
                <c:pt idx="218">
                  <c:v>4.5255558576128951</c:v>
                </c:pt>
                <c:pt idx="219">
                  <c:v>4.4404883786630434</c:v>
                </c:pt>
                <c:pt idx="220">
                  <c:v>3.9784961987185286</c:v>
                </c:pt>
                <c:pt idx="221">
                  <c:v>4.040480500716237</c:v>
                </c:pt>
                <c:pt idx="222">
                  <c:v>6.5484925135583794E-3</c:v>
                </c:pt>
                <c:pt idx="223">
                  <c:v>2.8829559855274578</c:v>
                </c:pt>
                <c:pt idx="224">
                  <c:v>2.9140047537645097</c:v>
                </c:pt>
                <c:pt idx="225">
                  <c:v>2.4451822872195716</c:v>
                </c:pt>
                <c:pt idx="226">
                  <c:v>2.7002047505413351</c:v>
                </c:pt>
                <c:pt idx="227">
                  <c:v>2.5766565217995252</c:v>
                </c:pt>
                <c:pt idx="228">
                  <c:v>2.5817647080792261</c:v>
                </c:pt>
                <c:pt idx="229">
                  <c:v>2.5888845593215581</c:v>
                </c:pt>
                <c:pt idx="230">
                  <c:v>2.4915327031017398</c:v>
                </c:pt>
                <c:pt idx="231">
                  <c:v>2.3734856906403312</c:v>
                </c:pt>
                <c:pt idx="232">
                  <c:v>2.3029781716381814</c:v>
                </c:pt>
                <c:pt idx="233">
                  <c:v>2.4044063893601697</c:v>
                </c:pt>
                <c:pt idx="234">
                  <c:v>2.6024915467115273</c:v>
                </c:pt>
                <c:pt idx="235">
                  <c:v>0.28362549682059424</c:v>
                </c:pt>
                <c:pt idx="236">
                  <c:v>0.29004277611426321</c:v>
                </c:pt>
                <c:pt idx="237">
                  <c:v>0.5569865485969272</c:v>
                </c:pt>
                <c:pt idx="238">
                  <c:v>6.9300379015047042E-2</c:v>
                </c:pt>
                <c:pt idx="239">
                  <c:v>-5.0454882864259254E-2</c:v>
                </c:pt>
                <c:pt idx="240">
                  <c:v>-3.3110289315563257E-2</c:v>
                </c:pt>
                <c:pt idx="241">
                  <c:v>-9.3358506265794894E-3</c:v>
                </c:pt>
                <c:pt idx="242">
                  <c:v>-7.9567550953385524E-2</c:v>
                </c:pt>
                <c:pt idx="243">
                  <c:v>-0.16498486616394192</c:v>
                </c:pt>
                <c:pt idx="244">
                  <c:v>-0.21705201848126743</c:v>
                </c:pt>
                <c:pt idx="245">
                  <c:v>-0.19068965567062834</c:v>
                </c:pt>
                <c:pt idx="246">
                  <c:v>-8.7498825500187394E-3</c:v>
                </c:pt>
                <c:pt idx="247">
                  <c:v>-0.11173751073251248</c:v>
                </c:pt>
                <c:pt idx="248">
                  <c:v>-0.10461137241472018</c:v>
                </c:pt>
                <c:pt idx="249">
                  <c:v>-0.23657033613048162</c:v>
                </c:pt>
                <c:pt idx="250">
                  <c:v>-0.31694326759835745</c:v>
                </c:pt>
                <c:pt idx="251">
                  <c:v>-0.41382299807659617</c:v>
                </c:pt>
                <c:pt idx="252">
                  <c:v>-0.39616974555698459</c:v>
                </c:pt>
                <c:pt idx="253">
                  <c:v>-0.39067157104124561</c:v>
                </c:pt>
                <c:pt idx="254">
                  <c:v>-0.41677709050605971</c:v>
                </c:pt>
                <c:pt idx="255">
                  <c:v>-0.46447636718356389</c:v>
                </c:pt>
                <c:pt idx="256">
                  <c:v>-0.51202752298344922</c:v>
                </c:pt>
                <c:pt idx="257">
                  <c:v>-0.83194330876872336</c:v>
                </c:pt>
                <c:pt idx="258">
                  <c:v>-0.72819061147063602</c:v>
                </c:pt>
                <c:pt idx="259">
                  <c:v>-0.1687889549567001</c:v>
                </c:pt>
                <c:pt idx="260">
                  <c:v>-0.21717663929045061</c:v>
                </c:pt>
                <c:pt idx="261">
                  <c:v>-0.29225246881596778</c:v>
                </c:pt>
                <c:pt idx="262">
                  <c:v>-0.3268251217647955</c:v>
                </c:pt>
                <c:pt idx="263">
                  <c:v>-0.38742178907441582</c:v>
                </c:pt>
                <c:pt idx="264">
                  <c:v>-0.40775736116825945</c:v>
                </c:pt>
                <c:pt idx="265">
                  <c:v>-0.41066688813842234</c:v>
                </c:pt>
                <c:pt idx="266">
                  <c:v>-0.4018051891485741</c:v>
                </c:pt>
                <c:pt idx="267">
                  <c:v>-0.39658692220014835</c:v>
                </c:pt>
                <c:pt idx="268">
                  <c:v>-0.44077508158885115</c:v>
                </c:pt>
                <c:pt idx="269">
                  <c:v>-6.1925119734096423E-2</c:v>
                </c:pt>
                <c:pt idx="270">
                  <c:v>9.1238140911720222E-3</c:v>
                </c:pt>
                <c:pt idx="271">
                  <c:v>0.12603989537640636</c:v>
                </c:pt>
                <c:pt idx="272">
                  <c:v>6.9823744751840167E-2</c:v>
                </c:pt>
                <c:pt idx="273">
                  <c:v>3.049219459532182E-2</c:v>
                </c:pt>
                <c:pt idx="274">
                  <c:v>2.9539416700230525E-2</c:v>
                </c:pt>
                <c:pt idx="275">
                  <c:v>-2.5061162805373183E-2</c:v>
                </c:pt>
                <c:pt idx="276">
                  <c:v>-3.4527400142703168E-2</c:v>
                </c:pt>
                <c:pt idx="277">
                  <c:v>-4.5960973009451234E-2</c:v>
                </c:pt>
                <c:pt idx="278">
                  <c:v>-0.39205277329429356</c:v>
                </c:pt>
                <c:pt idx="279">
                  <c:v>-1.2688080793010759E-2</c:v>
                </c:pt>
                <c:pt idx="280">
                  <c:v>0.70839127410948777</c:v>
                </c:pt>
                <c:pt idx="281">
                  <c:v>0.73177080050086385</c:v>
                </c:pt>
                <c:pt idx="282">
                  <c:v>0.76300843296641663</c:v>
                </c:pt>
                <c:pt idx="283">
                  <c:v>0.77144281348466848</c:v>
                </c:pt>
                <c:pt idx="284">
                  <c:v>0.73227478545385694</c:v>
                </c:pt>
                <c:pt idx="285">
                  <c:v>1.4804511263502462</c:v>
                </c:pt>
                <c:pt idx="286">
                  <c:v>1.8485593052534721</c:v>
                </c:pt>
                <c:pt idx="287">
                  <c:v>1.8134088868192455</c:v>
                </c:pt>
                <c:pt idx="288">
                  <c:v>1.7919469168061308</c:v>
                </c:pt>
                <c:pt idx="289">
                  <c:v>1.7821235026751259</c:v>
                </c:pt>
                <c:pt idx="290">
                  <c:v>2.1752774614061776</c:v>
                </c:pt>
                <c:pt idx="291">
                  <c:v>1.8290729503591008</c:v>
                </c:pt>
                <c:pt idx="292">
                  <c:v>1.0962006657860401</c:v>
                </c:pt>
                <c:pt idx="293">
                  <c:v>0.73760139826815063</c:v>
                </c:pt>
                <c:pt idx="294">
                  <c:v>0.76830814772597122</c:v>
                </c:pt>
                <c:pt idx="295">
                  <c:v>0.74848067624984083</c:v>
                </c:pt>
                <c:pt idx="296">
                  <c:v>-2.9317444887488886E-2</c:v>
                </c:pt>
                <c:pt idx="297">
                  <c:v>-0.37741468184542271</c:v>
                </c:pt>
                <c:pt idx="298">
                  <c:v>-0.69979691973662828</c:v>
                </c:pt>
                <c:pt idx="299">
                  <c:v>-0.32745042919560818</c:v>
                </c:pt>
                <c:pt idx="300">
                  <c:v>-0.39691124638139286</c:v>
                </c:pt>
                <c:pt idx="301">
                  <c:v>-0.39429887604168767</c:v>
                </c:pt>
                <c:pt idx="302">
                  <c:v>-0.37425758154423505</c:v>
                </c:pt>
                <c:pt idx="303">
                  <c:v>-0.35408331456107112</c:v>
                </c:pt>
                <c:pt idx="304">
                  <c:v>2.2958111318738261E-2</c:v>
                </c:pt>
                <c:pt idx="305">
                  <c:v>0.38820890517363704</c:v>
                </c:pt>
                <c:pt idx="306">
                  <c:v>0.40704313957640181</c:v>
                </c:pt>
                <c:pt idx="307">
                  <c:v>0.70978692866856541</c:v>
                </c:pt>
                <c:pt idx="308">
                  <c:v>1.3887771607582255</c:v>
                </c:pt>
                <c:pt idx="309">
                  <c:v>1.0276637636013497</c:v>
                </c:pt>
                <c:pt idx="310">
                  <c:v>1.1063695401924534</c:v>
                </c:pt>
                <c:pt idx="311">
                  <c:v>1.1528156480272056</c:v>
                </c:pt>
                <c:pt idx="312">
                  <c:v>1.04664840620734</c:v>
                </c:pt>
                <c:pt idx="313">
                  <c:v>1.440432216329679</c:v>
                </c:pt>
                <c:pt idx="314">
                  <c:v>1.4207172592543227</c:v>
                </c:pt>
                <c:pt idx="315">
                  <c:v>1.4653142363589167</c:v>
                </c:pt>
                <c:pt idx="316">
                  <c:v>1.0963855884712936</c:v>
                </c:pt>
                <c:pt idx="317">
                  <c:v>1.0994407614168589</c:v>
                </c:pt>
                <c:pt idx="318">
                  <c:v>1.096181031836041</c:v>
                </c:pt>
                <c:pt idx="319">
                  <c:v>1.4128363343807626</c:v>
                </c:pt>
                <c:pt idx="320">
                  <c:v>1.3349641228230791</c:v>
                </c:pt>
                <c:pt idx="321">
                  <c:v>1.3232091348018171</c:v>
                </c:pt>
                <c:pt idx="322">
                  <c:v>1.4343521921120095</c:v>
                </c:pt>
                <c:pt idx="323">
                  <c:v>1.1755111560938447</c:v>
                </c:pt>
                <c:pt idx="324">
                  <c:v>1.4312178225367678</c:v>
                </c:pt>
                <c:pt idx="325">
                  <c:v>1.102609413653588</c:v>
                </c:pt>
                <c:pt idx="326">
                  <c:v>1.073438592609155</c:v>
                </c:pt>
                <c:pt idx="327">
                  <c:v>1.1301133019511633</c:v>
                </c:pt>
                <c:pt idx="328">
                  <c:v>1.0810665635365257</c:v>
                </c:pt>
                <c:pt idx="329">
                  <c:v>1.0625651925240787</c:v>
                </c:pt>
                <c:pt idx="330">
                  <c:v>1.0232836171963688</c:v>
                </c:pt>
                <c:pt idx="331">
                  <c:v>0.30384093365809495</c:v>
                </c:pt>
                <c:pt idx="332">
                  <c:v>0.96354997671599385</c:v>
                </c:pt>
                <c:pt idx="333">
                  <c:v>1.2856773894706741</c:v>
                </c:pt>
                <c:pt idx="334">
                  <c:v>1.3947395388755002</c:v>
                </c:pt>
                <c:pt idx="335">
                  <c:v>1.5093360350458385</c:v>
                </c:pt>
                <c:pt idx="336">
                  <c:v>2.1702282824593411</c:v>
                </c:pt>
                <c:pt idx="337">
                  <c:v>2.2025541950642769</c:v>
                </c:pt>
                <c:pt idx="338">
                  <c:v>2.1192921386934183</c:v>
                </c:pt>
                <c:pt idx="339">
                  <c:v>2.2250561267580293</c:v>
                </c:pt>
                <c:pt idx="340">
                  <c:v>2.4488346451670751</c:v>
                </c:pt>
                <c:pt idx="341">
                  <c:v>2.4290337596894807</c:v>
                </c:pt>
                <c:pt idx="342">
                  <c:v>2.3707381139708605</c:v>
                </c:pt>
                <c:pt idx="343">
                  <c:v>2.3838992082731769</c:v>
                </c:pt>
                <c:pt idx="344">
                  <c:v>3.6994637417709919</c:v>
                </c:pt>
                <c:pt idx="345">
                  <c:v>3.7035406410399929</c:v>
                </c:pt>
                <c:pt idx="346">
                  <c:v>2.4188994281511889</c:v>
                </c:pt>
                <c:pt idx="347">
                  <c:v>2.5530969087202093</c:v>
                </c:pt>
                <c:pt idx="348">
                  <c:v>2.5251711005792377</c:v>
                </c:pt>
                <c:pt idx="349">
                  <c:v>2.8519013549783923</c:v>
                </c:pt>
                <c:pt idx="350">
                  <c:v>3.841574470128517</c:v>
                </c:pt>
                <c:pt idx="351">
                  <c:v>3.8936317435250167</c:v>
                </c:pt>
                <c:pt idx="352">
                  <c:v>4.0847126430404446</c:v>
                </c:pt>
                <c:pt idx="353">
                  <c:v>4.3961932231936673</c:v>
                </c:pt>
                <c:pt idx="354">
                  <c:v>4.9947072084443933</c:v>
                </c:pt>
                <c:pt idx="355">
                  <c:v>6.7124411683328056</c:v>
                </c:pt>
                <c:pt idx="356">
                  <c:v>4.5650049145057769</c:v>
                </c:pt>
                <c:pt idx="357">
                  <c:v>4.9474350366619069</c:v>
                </c:pt>
                <c:pt idx="358">
                  <c:v>6.464613705827893</c:v>
                </c:pt>
                <c:pt idx="359">
                  <c:v>6.5808359908159586</c:v>
                </c:pt>
                <c:pt idx="360">
                  <c:v>4.8436256817512069</c:v>
                </c:pt>
                <c:pt idx="361">
                  <c:v>6.489234051510917</c:v>
                </c:pt>
                <c:pt idx="362">
                  <c:v>6.0451570029256052</c:v>
                </c:pt>
                <c:pt idx="363">
                  <c:v>6.3843834318543236</c:v>
                </c:pt>
                <c:pt idx="364">
                  <c:v>7.1953889417934569</c:v>
                </c:pt>
                <c:pt idx="365">
                  <c:v>8.4361438978441718</c:v>
                </c:pt>
                <c:pt idx="366">
                  <c:v>7.6377969579961347</c:v>
                </c:pt>
                <c:pt idx="367">
                  <c:v>5.9169511228769345</c:v>
                </c:pt>
                <c:pt idx="368">
                  <c:v>5.950370997138088</c:v>
                </c:pt>
                <c:pt idx="369">
                  <c:v>5.9917618509022663</c:v>
                </c:pt>
                <c:pt idx="370">
                  <c:v>6.0769004790940606</c:v>
                </c:pt>
                <c:pt idx="371">
                  <c:v>6.2153355884924988</c:v>
                </c:pt>
                <c:pt idx="372">
                  <c:v>6.9024175042530223</c:v>
                </c:pt>
                <c:pt idx="373">
                  <c:v>5.1846473348717392</c:v>
                </c:pt>
                <c:pt idx="374">
                  <c:v>5.771566591888333</c:v>
                </c:pt>
                <c:pt idx="375">
                  <c:v>5.4008429256070967</c:v>
                </c:pt>
                <c:pt idx="376">
                  <c:v>5.7837988093196957</c:v>
                </c:pt>
                <c:pt idx="377">
                  <c:v>4.439518018160582</c:v>
                </c:pt>
                <c:pt idx="378">
                  <c:v>6.3846229953947731</c:v>
                </c:pt>
                <c:pt idx="379">
                  <c:v>10.322581745497184</c:v>
                </c:pt>
                <c:pt idx="380">
                  <c:v>10.756530081291116</c:v>
                </c:pt>
                <c:pt idx="381">
                  <c:v>10.201714667292627</c:v>
                </c:pt>
                <c:pt idx="382">
                  <c:v>10.266489624914964</c:v>
                </c:pt>
                <c:pt idx="383">
                  <c:v>10.371632454016222</c:v>
                </c:pt>
                <c:pt idx="384">
                  <c:v>11.52118290391404</c:v>
                </c:pt>
                <c:pt idx="385">
                  <c:v>12.450986831393141</c:v>
                </c:pt>
                <c:pt idx="386">
                  <c:v>11.111204450045541</c:v>
                </c:pt>
                <c:pt idx="387">
                  <c:v>11.01234665373989</c:v>
                </c:pt>
                <c:pt idx="388">
                  <c:v>8.3920450110752434</c:v>
                </c:pt>
                <c:pt idx="389">
                  <c:v>7.7250809150373856</c:v>
                </c:pt>
                <c:pt idx="390">
                  <c:v>5.4544553276082874</c:v>
                </c:pt>
                <c:pt idx="391">
                  <c:v>1.7300694362079705</c:v>
                </c:pt>
                <c:pt idx="392">
                  <c:v>1.5729087503849826</c:v>
                </c:pt>
                <c:pt idx="393">
                  <c:v>1.6193602231705961</c:v>
                </c:pt>
                <c:pt idx="394">
                  <c:v>1.6353975650715391</c:v>
                </c:pt>
                <c:pt idx="395">
                  <c:v>1.7170069948253763</c:v>
                </c:pt>
                <c:pt idx="396">
                  <c:v>2.2078974719988542</c:v>
                </c:pt>
                <c:pt idx="397">
                  <c:v>1.4247408214754786</c:v>
                </c:pt>
                <c:pt idx="398">
                  <c:v>1.7582704581705411</c:v>
                </c:pt>
                <c:pt idx="399">
                  <c:v>1.9456129998804306</c:v>
                </c:pt>
                <c:pt idx="400">
                  <c:v>2.7064076675112902</c:v>
                </c:pt>
                <c:pt idx="401">
                  <c:v>2.869741352987587</c:v>
                </c:pt>
                <c:pt idx="402">
                  <c:v>2.8189293018591188</c:v>
                </c:pt>
                <c:pt idx="403">
                  <c:v>2.8084101848450782</c:v>
                </c:pt>
                <c:pt idx="404">
                  <c:v>2.9606536760688806</c:v>
                </c:pt>
                <c:pt idx="405">
                  <c:v>3.7591663923356</c:v>
                </c:pt>
                <c:pt idx="406">
                  <c:v>3.7866911641005085</c:v>
                </c:pt>
                <c:pt idx="407">
                  <c:v>3.7358880749725598</c:v>
                </c:pt>
                <c:pt idx="408">
                  <c:v>4.1531498788498267</c:v>
                </c:pt>
                <c:pt idx="409">
                  <c:v>4.7731204436223695</c:v>
                </c:pt>
                <c:pt idx="410">
                  <c:v>10.296870854251372</c:v>
                </c:pt>
                <c:pt idx="411">
                  <c:v>12.831648654574025</c:v>
                </c:pt>
                <c:pt idx="412">
                  <c:v>20.944807107750329</c:v>
                </c:pt>
                <c:pt idx="413">
                  <c:v>26.579291159111463</c:v>
                </c:pt>
                <c:pt idx="414">
                  <c:v>35.112916451044505</c:v>
                </c:pt>
                <c:pt idx="415">
                  <c:v>40.099038795671717</c:v>
                </c:pt>
                <c:pt idx="416">
                  <c:v>41.748363824285171</c:v>
                </c:pt>
                <c:pt idx="417">
                  <c:v>41.081327785126746</c:v>
                </c:pt>
                <c:pt idx="418">
                  <c:v>41.333739981390913</c:v>
                </c:pt>
                <c:pt idx="419">
                  <c:v>41.768471405623544</c:v>
                </c:pt>
                <c:pt idx="420">
                  <c:v>41.66002683734775</c:v>
                </c:pt>
                <c:pt idx="421">
                  <c:v>40.616891009396916</c:v>
                </c:pt>
                <c:pt idx="422">
                  <c:v>33.288285108603624</c:v>
                </c:pt>
                <c:pt idx="423">
                  <c:v>30.340362181160032</c:v>
                </c:pt>
                <c:pt idx="424">
                  <c:v>20.551891804216595</c:v>
                </c:pt>
                <c:pt idx="425">
                  <c:v>15.101124453442472</c:v>
                </c:pt>
                <c:pt idx="426">
                  <c:v>7.6073427352026934</c:v>
                </c:pt>
                <c:pt idx="427">
                  <c:v>3.7427370595697784</c:v>
                </c:pt>
                <c:pt idx="428">
                  <c:v>2.8503873489831744</c:v>
                </c:pt>
                <c:pt idx="429">
                  <c:v>6.1216583336403341</c:v>
                </c:pt>
                <c:pt idx="430">
                  <c:v>5.9452906154848773</c:v>
                </c:pt>
                <c:pt idx="431">
                  <c:v>5.2200997278258887</c:v>
                </c:pt>
                <c:pt idx="432">
                  <c:v>3.0224744634480549</c:v>
                </c:pt>
                <c:pt idx="433">
                  <c:v>3.4117768543219018</c:v>
                </c:pt>
                <c:pt idx="434">
                  <c:v>3.4210239080028959</c:v>
                </c:pt>
                <c:pt idx="435">
                  <c:v>2.9905853355931544</c:v>
                </c:pt>
                <c:pt idx="436">
                  <c:v>4.1365878254852051</c:v>
                </c:pt>
                <c:pt idx="437">
                  <c:v>7.8582595210534123</c:v>
                </c:pt>
                <c:pt idx="438">
                  <c:v>8.471742479317367</c:v>
                </c:pt>
                <c:pt idx="439">
                  <c:v>10.009976356587069</c:v>
                </c:pt>
                <c:pt idx="440">
                  <c:v>10.00725203781756</c:v>
                </c:pt>
                <c:pt idx="441">
                  <c:v>7.1832956715860874</c:v>
                </c:pt>
                <c:pt idx="442">
                  <c:v>6.9801941301304238</c:v>
                </c:pt>
                <c:pt idx="443">
                  <c:v>9.3030048791727715</c:v>
                </c:pt>
                <c:pt idx="444">
                  <c:v>9.3428775904165882</c:v>
                </c:pt>
                <c:pt idx="445">
                  <c:v>8.8970065266838816</c:v>
                </c:pt>
                <c:pt idx="446">
                  <c:v>10.177040693062377</c:v>
                </c:pt>
                <c:pt idx="447">
                  <c:v>10.336669643883646</c:v>
                </c:pt>
                <c:pt idx="448">
                  <c:v>10.537398101472938</c:v>
                </c:pt>
                <c:pt idx="449">
                  <c:v>7.2623435439193695</c:v>
                </c:pt>
                <c:pt idx="450">
                  <c:v>10.925547403652081</c:v>
                </c:pt>
                <c:pt idx="451">
                  <c:v>9.6650718759700318</c:v>
                </c:pt>
                <c:pt idx="452">
                  <c:v>11.004052472243187</c:v>
                </c:pt>
                <c:pt idx="453">
                  <c:v>9.6422214320942103</c:v>
                </c:pt>
                <c:pt idx="454">
                  <c:v>9.840878248289787</c:v>
                </c:pt>
                <c:pt idx="455">
                  <c:v>7.4312919486950069</c:v>
                </c:pt>
                <c:pt idx="456">
                  <c:v>7.0161098795301191</c:v>
                </c:pt>
                <c:pt idx="457">
                  <c:v>11.18424510744498</c:v>
                </c:pt>
                <c:pt idx="458">
                  <c:v>11.032548374894269</c:v>
                </c:pt>
                <c:pt idx="459">
                  <c:v>12.179638876461517</c:v>
                </c:pt>
                <c:pt idx="460">
                  <c:v>12.461001811278649</c:v>
                </c:pt>
                <c:pt idx="461">
                  <c:v>12.71308584591746</c:v>
                </c:pt>
                <c:pt idx="462">
                  <c:v>9.0689141072620938</c:v>
                </c:pt>
                <c:pt idx="463">
                  <c:v>11.289835321419295</c:v>
                </c:pt>
                <c:pt idx="464">
                  <c:v>9.8310290444352901</c:v>
                </c:pt>
                <c:pt idx="465">
                  <c:v>10.535836131854538</c:v>
                </c:pt>
                <c:pt idx="466">
                  <c:v>10.501502987993995</c:v>
                </c:pt>
                <c:pt idx="467">
                  <c:v>10.463929656731818</c:v>
                </c:pt>
                <c:pt idx="468">
                  <c:v>14.291331856051714</c:v>
                </c:pt>
                <c:pt idx="469">
                  <c:v>10.247767757895243</c:v>
                </c:pt>
                <c:pt idx="470">
                  <c:v>9.4082950051134429</c:v>
                </c:pt>
                <c:pt idx="471">
                  <c:v>8.5244271831700367</c:v>
                </c:pt>
                <c:pt idx="472">
                  <c:v>9.0772328223970753</c:v>
                </c:pt>
                <c:pt idx="473">
                  <c:v>9.2956443464430105</c:v>
                </c:pt>
                <c:pt idx="474">
                  <c:v>12.164349346731406</c:v>
                </c:pt>
                <c:pt idx="475">
                  <c:v>9.4600276209615188</c:v>
                </c:pt>
                <c:pt idx="476">
                  <c:v>9.6244653088563012</c:v>
                </c:pt>
                <c:pt idx="477">
                  <c:v>10.042077115169402</c:v>
                </c:pt>
                <c:pt idx="478">
                  <c:v>10.130343378682284</c:v>
                </c:pt>
                <c:pt idx="479">
                  <c:v>10.396319075405657</c:v>
                </c:pt>
                <c:pt idx="480">
                  <c:v>7.9848326969311323</c:v>
                </c:pt>
                <c:pt idx="481">
                  <c:v>8.2013154789897023</c:v>
                </c:pt>
                <c:pt idx="482">
                  <c:v>8.2091459177310089</c:v>
                </c:pt>
                <c:pt idx="483">
                  <c:v>10.388646356154997</c:v>
                </c:pt>
                <c:pt idx="484">
                  <c:v>10.313384436733021</c:v>
                </c:pt>
                <c:pt idx="485">
                  <c:v>10.378290694094282</c:v>
                </c:pt>
                <c:pt idx="486">
                  <c:v>5.8487766567668187</c:v>
                </c:pt>
                <c:pt idx="487">
                  <c:v>5.9735619969645493</c:v>
                </c:pt>
                <c:pt idx="488">
                  <c:v>5.7953471660703526</c:v>
                </c:pt>
                <c:pt idx="489">
                  <c:v>6.6183533372009107</c:v>
                </c:pt>
                <c:pt idx="490">
                  <c:v>6.9757590815820336</c:v>
                </c:pt>
                <c:pt idx="491">
                  <c:v>8.2278136085832685</c:v>
                </c:pt>
                <c:pt idx="492">
                  <c:v>9.9109043555281051</c:v>
                </c:pt>
                <c:pt idx="493">
                  <c:v>9.7466616473168344</c:v>
                </c:pt>
                <c:pt idx="494">
                  <c:v>11.239544800038637</c:v>
                </c:pt>
                <c:pt idx="495">
                  <c:v>9.1316372707407556</c:v>
                </c:pt>
                <c:pt idx="496">
                  <c:v>8.5964834515831932</c:v>
                </c:pt>
                <c:pt idx="497">
                  <c:v>8.640669831971115</c:v>
                </c:pt>
                <c:pt idx="498">
                  <c:v>14.674532675048301</c:v>
                </c:pt>
                <c:pt idx="499">
                  <c:v>14.800104090006162</c:v>
                </c:pt>
                <c:pt idx="500">
                  <c:v>14.79925215963236</c:v>
                </c:pt>
                <c:pt idx="501">
                  <c:v>13.300955267355331</c:v>
                </c:pt>
                <c:pt idx="502">
                  <c:v>12.448938385460639</c:v>
                </c:pt>
                <c:pt idx="503">
                  <c:v>11.075054007896101</c:v>
                </c:pt>
                <c:pt idx="504">
                  <c:v>8.7221273434801674</c:v>
                </c:pt>
                <c:pt idx="505">
                  <c:v>8.4971573841339687</c:v>
                </c:pt>
                <c:pt idx="506">
                  <c:v>6.6989191629715839</c:v>
                </c:pt>
                <c:pt idx="507">
                  <c:v>6.4344476089578162</c:v>
                </c:pt>
                <c:pt idx="508">
                  <c:v>6.2743529620250538</c:v>
                </c:pt>
                <c:pt idx="509">
                  <c:v>5.2707251299996871</c:v>
                </c:pt>
                <c:pt idx="510">
                  <c:v>1.155296262517469</c:v>
                </c:pt>
                <c:pt idx="511">
                  <c:v>1.0870612810067737</c:v>
                </c:pt>
                <c:pt idx="512">
                  <c:v>0.69489879466897442</c:v>
                </c:pt>
                <c:pt idx="513">
                  <c:v>0.1839000071081065</c:v>
                </c:pt>
                <c:pt idx="514">
                  <c:v>-0.23353641733782071</c:v>
                </c:pt>
                <c:pt idx="515">
                  <c:v>-1.3670878680309251</c:v>
                </c:pt>
                <c:pt idx="516">
                  <c:v>-1.8585927868756569</c:v>
                </c:pt>
                <c:pt idx="517">
                  <c:v>0.3480997680027853</c:v>
                </c:pt>
                <c:pt idx="518">
                  <c:v>-7.3166517578937551E-2</c:v>
                </c:pt>
                <c:pt idx="519">
                  <c:v>-0.55056192175195751</c:v>
                </c:pt>
                <c:pt idx="520">
                  <c:v>-0.48447869678353017</c:v>
                </c:pt>
                <c:pt idx="521">
                  <c:v>8.6462152926380931E-2</c:v>
                </c:pt>
                <c:pt idx="522">
                  <c:v>0.46040595542291562</c:v>
                </c:pt>
                <c:pt idx="523">
                  <c:v>0.89359858208901688</c:v>
                </c:pt>
                <c:pt idx="524">
                  <c:v>2.731312215481152</c:v>
                </c:pt>
                <c:pt idx="525">
                  <c:v>2.405584431653085</c:v>
                </c:pt>
                <c:pt idx="526">
                  <c:v>2.9253171221862884</c:v>
                </c:pt>
                <c:pt idx="527">
                  <c:v>4.3537273488417849</c:v>
                </c:pt>
                <c:pt idx="528">
                  <c:v>5.595086713705455</c:v>
                </c:pt>
                <c:pt idx="529">
                  <c:v>3.5193612449579748</c:v>
                </c:pt>
                <c:pt idx="530">
                  <c:v>4.0315483730234636</c:v>
                </c:pt>
                <c:pt idx="531">
                  <c:v>4.4369523614178119</c:v>
                </c:pt>
                <c:pt idx="532">
                  <c:v>4.2839127766257201</c:v>
                </c:pt>
                <c:pt idx="533">
                  <c:v>4.2821080606130213</c:v>
                </c:pt>
                <c:pt idx="534">
                  <c:v>4.7343387232230194</c:v>
                </c:pt>
                <c:pt idx="535">
                  <c:v>4.6522450954194827</c:v>
                </c:pt>
                <c:pt idx="536">
                  <c:v>2.5975386591152727</c:v>
                </c:pt>
                <c:pt idx="537">
                  <c:v>2.7571524305819883</c:v>
                </c:pt>
                <c:pt idx="538">
                  <c:v>2.2795909228388034</c:v>
                </c:pt>
                <c:pt idx="539">
                  <c:v>2.1585113395232502</c:v>
                </c:pt>
                <c:pt idx="540">
                  <c:v>1.4216274744090374</c:v>
                </c:pt>
                <c:pt idx="541">
                  <c:v>1.087476340101512</c:v>
                </c:pt>
                <c:pt idx="542">
                  <c:v>1.1580315763162208</c:v>
                </c:pt>
                <c:pt idx="543">
                  <c:v>0.86564586235982066</c:v>
                </c:pt>
                <c:pt idx="544">
                  <c:v>0.645314428174526</c:v>
                </c:pt>
                <c:pt idx="545">
                  <c:v>0.16327912541382883</c:v>
                </c:pt>
                <c:pt idx="546">
                  <c:v>-0.50294545066921215</c:v>
                </c:pt>
                <c:pt idx="547">
                  <c:v>-0.77718687386507668</c:v>
                </c:pt>
                <c:pt idx="548">
                  <c:v>-0.78071289314131098</c:v>
                </c:pt>
                <c:pt idx="549">
                  <c:v>-0.8700827983282533</c:v>
                </c:pt>
                <c:pt idx="550">
                  <c:v>-0.8726721776551094</c:v>
                </c:pt>
                <c:pt idx="551">
                  <c:v>-0.98800251071318179</c:v>
                </c:pt>
                <c:pt idx="552">
                  <c:v>-5.3257391798869342</c:v>
                </c:pt>
                <c:pt idx="553">
                  <c:v>-5.603071584502306</c:v>
                </c:pt>
                <c:pt idx="554">
                  <c:v>-5.6433318291876038</c:v>
                </c:pt>
                <c:pt idx="555">
                  <c:v>-5.4425539758214398</c:v>
                </c:pt>
                <c:pt idx="556">
                  <c:v>-4.9809579256114507</c:v>
                </c:pt>
                <c:pt idx="557">
                  <c:v>-4.7065925074489918</c:v>
                </c:pt>
                <c:pt idx="558">
                  <c:v>-4.5913728757549732</c:v>
                </c:pt>
                <c:pt idx="559">
                  <c:v>-4.2906770629485891</c:v>
                </c:pt>
                <c:pt idx="560">
                  <c:v>-4.0538306360928811</c:v>
                </c:pt>
                <c:pt idx="561">
                  <c:v>-4.0851678163644989</c:v>
                </c:pt>
                <c:pt idx="562">
                  <c:v>-4.1010090690543288</c:v>
                </c:pt>
                <c:pt idx="563">
                  <c:v>-4.2568206096635137</c:v>
                </c:pt>
                <c:pt idx="564">
                  <c:v>1.1910098284751092</c:v>
                </c:pt>
                <c:pt idx="565">
                  <c:v>1.7244414810668518</c:v>
                </c:pt>
                <c:pt idx="566">
                  <c:v>1.7402164041676604</c:v>
                </c:pt>
                <c:pt idx="567">
                  <c:v>1.644833603078899</c:v>
                </c:pt>
                <c:pt idx="568">
                  <c:v>1.1244664744220367</c:v>
                </c:pt>
                <c:pt idx="569">
                  <c:v>1.0604629682994249</c:v>
                </c:pt>
                <c:pt idx="570">
                  <c:v>1.4841692826527364</c:v>
                </c:pt>
                <c:pt idx="571">
                  <c:v>1.7249800618285738</c:v>
                </c:pt>
                <c:pt idx="572">
                  <c:v>2.2966079774000336</c:v>
                </c:pt>
                <c:pt idx="573">
                  <c:v>5.1764693665919514</c:v>
                </c:pt>
                <c:pt idx="574">
                  <c:v>5.9102887545395166</c:v>
                </c:pt>
                <c:pt idx="575">
                  <c:v>5.9005093687209076</c:v>
                </c:pt>
                <c:pt idx="576">
                  <c:v>6.5192114426831038</c:v>
                </c:pt>
                <c:pt idx="577">
                  <c:v>6.7071171296171572</c:v>
                </c:pt>
                <c:pt idx="578">
                  <c:v>7.2333935814699934</c:v>
                </c:pt>
                <c:pt idx="579">
                  <c:v>8.6304744930653108</c:v>
                </c:pt>
                <c:pt idx="580">
                  <c:v>9.5487931033986904</c:v>
                </c:pt>
                <c:pt idx="581">
                  <c:v>9.8619531754383871</c:v>
                </c:pt>
                <c:pt idx="582">
                  <c:v>9.8244332301733017</c:v>
                </c:pt>
                <c:pt idx="583">
                  <c:v>10.300816174320548</c:v>
                </c:pt>
                <c:pt idx="584">
                  <c:v>9.5026653639162859</c:v>
                </c:pt>
                <c:pt idx="585">
                  <c:v>7.6152691905567726</c:v>
                </c:pt>
                <c:pt idx="586">
                  <c:v>6.5192616125120839</c:v>
                </c:pt>
                <c:pt idx="587">
                  <c:v>6.3205262944342477</c:v>
                </c:pt>
                <c:pt idx="588">
                  <c:v>6.2226947809488342</c:v>
                </c:pt>
                <c:pt idx="589">
                  <c:v>6.1791942012503709</c:v>
                </c:pt>
                <c:pt idx="590">
                  <c:v>6.1617342554073806</c:v>
                </c:pt>
                <c:pt idx="591">
                  <c:v>5.0579245084249269</c:v>
                </c:pt>
                <c:pt idx="592">
                  <c:v>3.9340975445483872</c:v>
                </c:pt>
                <c:pt idx="593">
                  <c:v>3.5682691641330422</c:v>
                </c:pt>
                <c:pt idx="594">
                  <c:v>2.908825752908295</c:v>
                </c:pt>
                <c:pt idx="595">
                  <c:v>1.7880848230479973</c:v>
                </c:pt>
                <c:pt idx="596">
                  <c:v>2.0299476149109097</c:v>
                </c:pt>
                <c:pt idx="597">
                  <c:v>1.1971672070429484</c:v>
                </c:pt>
                <c:pt idx="598">
                  <c:v>1.4733574212347778</c:v>
                </c:pt>
                <c:pt idx="599">
                  <c:v>1.1451824263828625</c:v>
                </c:pt>
                <c:pt idx="600">
                  <c:v>-0.76721807673276743</c:v>
                </c:pt>
                <c:pt idx="601">
                  <c:v>-1.9778360556183205</c:v>
                </c:pt>
                <c:pt idx="602">
                  <c:v>-2.4875592107996281</c:v>
                </c:pt>
                <c:pt idx="603">
                  <c:v>-2.96151131218787</c:v>
                </c:pt>
                <c:pt idx="604">
                  <c:v>-2.5188868070718629</c:v>
                </c:pt>
                <c:pt idx="605">
                  <c:v>-2.6543669016089733</c:v>
                </c:pt>
                <c:pt idx="606">
                  <c:v>-2.0465052718400045</c:v>
                </c:pt>
                <c:pt idx="607">
                  <c:v>-1.940696138080289</c:v>
                </c:pt>
                <c:pt idx="608">
                  <c:v>-2.1960053574713423</c:v>
                </c:pt>
                <c:pt idx="609">
                  <c:v>-2.0613350060014413</c:v>
                </c:pt>
                <c:pt idx="610">
                  <c:v>-1.85249836238226</c:v>
                </c:pt>
                <c:pt idx="611">
                  <c:v>-1.4940141132863349</c:v>
                </c:pt>
                <c:pt idx="612">
                  <c:v>-0.73668198208339808</c:v>
                </c:pt>
                <c:pt idx="613">
                  <c:v>-0.38378323938627057</c:v>
                </c:pt>
                <c:pt idx="614">
                  <c:v>-0.87475307540380021</c:v>
                </c:pt>
                <c:pt idx="615">
                  <c:v>-1.2144572469515169</c:v>
                </c:pt>
                <c:pt idx="616">
                  <c:v>-2.0588608349363824</c:v>
                </c:pt>
                <c:pt idx="617">
                  <c:v>-1.831222678909028</c:v>
                </c:pt>
                <c:pt idx="618">
                  <c:v>-2.7114998254329836</c:v>
                </c:pt>
                <c:pt idx="619">
                  <c:v>-3.3860134930058683</c:v>
                </c:pt>
                <c:pt idx="620">
                  <c:v>-3.6661168526344379</c:v>
                </c:pt>
                <c:pt idx="621">
                  <c:v>-4.1890510218870141</c:v>
                </c:pt>
                <c:pt idx="622">
                  <c:v>-3.835720358526018</c:v>
                </c:pt>
                <c:pt idx="623">
                  <c:v>-3.6988288248148371</c:v>
                </c:pt>
                <c:pt idx="624">
                  <c:v>-4.1919979897681365</c:v>
                </c:pt>
                <c:pt idx="625">
                  <c:v>-3.8803882255997846</c:v>
                </c:pt>
                <c:pt idx="626">
                  <c:v>-3.4416049352104849</c:v>
                </c:pt>
                <c:pt idx="627">
                  <c:v>-3.1450565361189287</c:v>
                </c:pt>
                <c:pt idx="628">
                  <c:v>-2.633123481311106</c:v>
                </c:pt>
                <c:pt idx="629">
                  <c:v>-3.1397005795259947</c:v>
                </c:pt>
                <c:pt idx="630">
                  <c:v>-2.8764050392422247</c:v>
                </c:pt>
                <c:pt idx="631">
                  <c:v>-2.1250459751318007</c:v>
                </c:pt>
                <c:pt idx="632">
                  <c:v>-1.9582617113009237</c:v>
                </c:pt>
                <c:pt idx="633">
                  <c:v>-1.7227279476854318</c:v>
                </c:pt>
                <c:pt idx="634">
                  <c:v>-2.2693395176227593</c:v>
                </c:pt>
                <c:pt idx="635">
                  <c:v>-2.5382307516602198</c:v>
                </c:pt>
                <c:pt idx="636">
                  <c:v>-2.0467244924877392</c:v>
                </c:pt>
                <c:pt idx="637">
                  <c:v>-1.7580135687577436</c:v>
                </c:pt>
                <c:pt idx="638">
                  <c:v>-1.2524297823669595</c:v>
                </c:pt>
                <c:pt idx="639">
                  <c:v>-0.35573715412047235</c:v>
                </c:pt>
                <c:pt idx="640">
                  <c:v>0.27094730450754057</c:v>
                </c:pt>
                <c:pt idx="641">
                  <c:v>1.3624183115386712</c:v>
                </c:pt>
                <c:pt idx="642">
                  <c:v>1.9469927380449725</c:v>
                </c:pt>
                <c:pt idx="643">
                  <c:v>2.8873033586356733</c:v>
                </c:pt>
                <c:pt idx="644">
                  <c:v>3.7382245936637304</c:v>
                </c:pt>
                <c:pt idx="645">
                  <c:v>4.6453503285382114</c:v>
                </c:pt>
                <c:pt idx="646">
                  <c:v>5.303039435563961</c:v>
                </c:pt>
                <c:pt idx="647">
                  <c:v>5.7835463834404743</c:v>
                </c:pt>
                <c:pt idx="648">
                  <c:v>6.0986660077085197</c:v>
                </c:pt>
                <c:pt idx="649">
                  <c:v>6.0161156702255525</c:v>
                </c:pt>
                <c:pt idx="650">
                  <c:v>5.5548480832012581</c:v>
                </c:pt>
                <c:pt idx="651">
                  <c:v>4.8622186453066929</c:v>
                </c:pt>
                <c:pt idx="652">
                  <c:v>4.8642996971367314</c:v>
                </c:pt>
                <c:pt idx="653">
                  <c:v>3.9348696254827065</c:v>
                </c:pt>
                <c:pt idx="654">
                  <c:v>4.5793500526944086</c:v>
                </c:pt>
                <c:pt idx="655">
                  <c:v>4.3800711981802687</c:v>
                </c:pt>
                <c:pt idx="656">
                  <c:v>4.4138814365424661</c:v>
                </c:pt>
                <c:pt idx="657">
                  <c:v>4.580583357851542</c:v>
                </c:pt>
                <c:pt idx="658">
                  <c:v>4.7117054319178564</c:v>
                </c:pt>
                <c:pt idx="659">
                  <c:v>4.2777689856299483</c:v>
                </c:pt>
                <c:pt idx="660">
                  <c:v>5.9185904228463704</c:v>
                </c:pt>
                <c:pt idx="661">
                  <c:v>7.0686145010927737</c:v>
                </c:pt>
                <c:pt idx="662">
                  <c:v>8.2508019932618915</c:v>
                </c:pt>
                <c:pt idx="663">
                  <c:v>8.7863488346586749</c:v>
                </c:pt>
                <c:pt idx="664">
                  <c:v>8.3864635181632785</c:v>
                </c:pt>
                <c:pt idx="665">
                  <c:v>8.514354465298446</c:v>
                </c:pt>
                <c:pt idx="666">
                  <c:v>7.4413748549531311</c:v>
                </c:pt>
                <c:pt idx="667">
                  <c:v>6.1165393518580302</c:v>
                </c:pt>
                <c:pt idx="668">
                  <c:v>4.5672815165276326</c:v>
                </c:pt>
                <c:pt idx="669">
                  <c:v>3.23003513007869</c:v>
                </c:pt>
                <c:pt idx="670">
                  <c:v>1.7960968450121184</c:v>
                </c:pt>
                <c:pt idx="671">
                  <c:v>1.336646927255547</c:v>
                </c:pt>
                <c:pt idx="672">
                  <c:v>-1.0342717197756923</c:v>
                </c:pt>
                <c:pt idx="673">
                  <c:v>-3.6415009003040288</c:v>
                </c:pt>
                <c:pt idx="674">
                  <c:v>-5.1140599652199192</c:v>
                </c:pt>
                <c:pt idx="675">
                  <c:v>-5.5827182944136133</c:v>
                </c:pt>
                <c:pt idx="676">
                  <c:v>-5.4496834678062545</c:v>
                </c:pt>
                <c:pt idx="677">
                  <c:v>-5.1955885204100323</c:v>
                </c:pt>
                <c:pt idx="678">
                  <c:v>-5.3190127906460383</c:v>
                </c:pt>
                <c:pt idx="679">
                  <c:v>-4.4449030626600887</c:v>
                </c:pt>
                <c:pt idx="680">
                  <c:v>-3.3199297547244599</c:v>
                </c:pt>
                <c:pt idx="681">
                  <c:v>-2.6615498061625109</c:v>
                </c:pt>
                <c:pt idx="682">
                  <c:v>-1.9040363700262519</c:v>
                </c:pt>
                <c:pt idx="683">
                  <c:v>-1.4337191446311404</c:v>
                </c:pt>
                <c:pt idx="684">
                  <c:v>-0.56033901282159793</c:v>
                </c:pt>
                <c:pt idx="685">
                  <c:v>0.91726321329061999</c:v>
                </c:pt>
                <c:pt idx="686">
                  <c:v>1.3215974776470629</c:v>
                </c:pt>
                <c:pt idx="687">
                  <c:v>1.326623727067</c:v>
                </c:pt>
                <c:pt idx="688">
                  <c:v>0.89196880153896707</c:v>
                </c:pt>
                <c:pt idx="689">
                  <c:v>0.57728640922303232</c:v>
                </c:pt>
                <c:pt idx="690">
                  <c:v>0.88956978932941411</c:v>
                </c:pt>
                <c:pt idx="691">
                  <c:v>0.55365043607142894</c:v>
                </c:pt>
                <c:pt idx="692">
                  <c:v>0.34927129005684066</c:v>
                </c:pt>
                <c:pt idx="693">
                  <c:v>0.4504023803542756</c:v>
                </c:pt>
                <c:pt idx="694">
                  <c:v>0.74398463307325802</c:v>
                </c:pt>
                <c:pt idx="695">
                  <c:v>0.52194997441490365</c:v>
                </c:pt>
                <c:pt idx="696">
                  <c:v>5.0480051503276613E-2</c:v>
                </c:pt>
                <c:pt idx="697">
                  <c:v>-1.6559312402697479E-2</c:v>
                </c:pt>
                <c:pt idx="698">
                  <c:v>-0.45406013155159242</c:v>
                </c:pt>
                <c:pt idx="699">
                  <c:v>-0.85159871572662027</c:v>
                </c:pt>
                <c:pt idx="700">
                  <c:v>-0.93015606779101034</c:v>
                </c:pt>
                <c:pt idx="701">
                  <c:v>-1.0479316264257466</c:v>
                </c:pt>
                <c:pt idx="702">
                  <c:v>-1.6127974941588019</c:v>
                </c:pt>
                <c:pt idx="703">
                  <c:v>-2.0158375636422421</c:v>
                </c:pt>
                <c:pt idx="704">
                  <c:v>-3.0591455246611887</c:v>
                </c:pt>
                <c:pt idx="705">
                  <c:v>-4.1752660454339452</c:v>
                </c:pt>
                <c:pt idx="706">
                  <c:v>-5.5306399662155004</c:v>
                </c:pt>
                <c:pt idx="707">
                  <c:v>-6.4554139514629298</c:v>
                </c:pt>
                <c:pt idx="708">
                  <c:v>-7.5103939579099999</c:v>
                </c:pt>
                <c:pt idx="709">
                  <c:v>-8.6503612157018406</c:v>
                </c:pt>
                <c:pt idx="710">
                  <c:v>-8.6969586387273363</c:v>
                </c:pt>
                <c:pt idx="711">
                  <c:v>-8.7287015873850571</c:v>
                </c:pt>
                <c:pt idx="712">
                  <c:v>-9.1348696441163177</c:v>
                </c:pt>
                <c:pt idx="713">
                  <c:v>-8.6481440397412577</c:v>
                </c:pt>
                <c:pt idx="714">
                  <c:v>-8.8651020585198239</c:v>
                </c:pt>
                <c:pt idx="715">
                  <c:v>-8.4259055520830124</c:v>
                </c:pt>
                <c:pt idx="716">
                  <c:v>-7.6829176040107861</c:v>
                </c:pt>
                <c:pt idx="717">
                  <c:v>-6.1529215750863457</c:v>
                </c:pt>
                <c:pt idx="718">
                  <c:v>-4.3633028955845425</c:v>
                </c:pt>
                <c:pt idx="719">
                  <c:v>-2.3444026162314446</c:v>
                </c:pt>
                <c:pt idx="720">
                  <c:v>0.35410986014177137</c:v>
                </c:pt>
                <c:pt idx="721">
                  <c:v>2.2397154894549631</c:v>
                </c:pt>
                <c:pt idx="722">
                  <c:v>2.9530250123908308</c:v>
                </c:pt>
                <c:pt idx="723">
                  <c:v>4.1318286824883366</c:v>
                </c:pt>
                <c:pt idx="724">
                  <c:v>5.2944841278938171</c:v>
                </c:pt>
                <c:pt idx="725">
                  <c:v>4.4734345753207228</c:v>
                </c:pt>
                <c:pt idx="726">
                  <c:v>4.8898697426586368</c:v>
                </c:pt>
                <c:pt idx="727">
                  <c:v>3.9933229359826239</c:v>
                </c:pt>
                <c:pt idx="728">
                  <c:v>3.6821830163751068</c:v>
                </c:pt>
                <c:pt idx="729">
                  <c:v>2.4020489215337504</c:v>
                </c:pt>
                <c:pt idx="730">
                  <c:v>0.78016929264601576</c:v>
                </c:pt>
                <c:pt idx="731">
                  <c:v>-0.43639126222688729</c:v>
                </c:pt>
                <c:pt idx="732">
                  <c:v>-3.0433130528707997</c:v>
                </c:pt>
                <c:pt idx="733">
                  <c:v>-4.7285136395052163</c:v>
                </c:pt>
                <c:pt idx="734">
                  <c:v>-5.4218558892884516</c:v>
                </c:pt>
                <c:pt idx="735">
                  <c:v>-7.2387589433404953</c:v>
                </c:pt>
                <c:pt idx="736">
                  <c:v>-7.9695994544527471</c:v>
                </c:pt>
                <c:pt idx="737">
                  <c:v>-7.9618582467673722</c:v>
                </c:pt>
                <c:pt idx="738">
                  <c:v>-7.8688668287117842</c:v>
                </c:pt>
                <c:pt idx="739">
                  <c:v>-7.3140656783009188</c:v>
                </c:pt>
                <c:pt idx="740">
                  <c:v>-7.3696470623360604</c:v>
                </c:pt>
                <c:pt idx="741">
                  <c:v>-7.088506434085784</c:v>
                </c:pt>
                <c:pt idx="742">
                  <c:v>-6.187257047904227</c:v>
                </c:pt>
                <c:pt idx="743">
                  <c:v>-5.9431231083350244</c:v>
                </c:pt>
                <c:pt idx="744">
                  <c:v>-5.0810342078002835</c:v>
                </c:pt>
                <c:pt idx="745">
                  <c:v>-4.2372071461792444</c:v>
                </c:pt>
                <c:pt idx="746">
                  <c:v>-2.9994976214890778</c:v>
                </c:pt>
                <c:pt idx="747">
                  <c:v>-1.0786596564540063</c:v>
                </c:pt>
                <c:pt idx="748">
                  <c:v>0.47064465075592476</c:v>
                </c:pt>
                <c:pt idx="749">
                  <c:v>3.1639207274747561</c:v>
                </c:pt>
                <c:pt idx="750">
                  <c:v>4.6613845508610918</c:v>
                </c:pt>
                <c:pt idx="751">
                  <c:v>6.3558783991969792</c:v>
                </c:pt>
                <c:pt idx="752">
                  <c:v>9.1547190807729208</c:v>
                </c:pt>
                <c:pt idx="753">
                  <c:v>10.439027886693818</c:v>
                </c:pt>
                <c:pt idx="754">
                  <c:v>10.776418886571303</c:v>
                </c:pt>
                <c:pt idx="755">
                  <c:v>11.264362579755517</c:v>
                </c:pt>
                <c:pt idx="756">
                  <c:v>11.569943121337767</c:v>
                </c:pt>
                <c:pt idx="757">
                  <c:v>11.74157958759643</c:v>
                </c:pt>
                <c:pt idx="758">
                  <c:v>9.8182215175442131</c:v>
                </c:pt>
                <c:pt idx="759">
                  <c:v>8.3974801796346199</c:v>
                </c:pt>
                <c:pt idx="760">
                  <c:v>6.3961814868443767</c:v>
                </c:pt>
                <c:pt idx="761">
                  <c:v>4.0905438366656721</c:v>
                </c:pt>
                <c:pt idx="762">
                  <c:v>2.1648371615366147</c:v>
                </c:pt>
                <c:pt idx="763">
                  <c:v>0.97036099600746883</c:v>
                </c:pt>
                <c:pt idx="764">
                  <c:v>-0.92041180406456924</c:v>
                </c:pt>
                <c:pt idx="765">
                  <c:v>-0.35364576966699923</c:v>
                </c:pt>
                <c:pt idx="766">
                  <c:v>0.29512976950389902</c:v>
                </c:pt>
                <c:pt idx="767">
                  <c:v>1.8837534913262122</c:v>
                </c:pt>
                <c:pt idx="768">
                  <c:v>5.6328423153261697</c:v>
                </c:pt>
                <c:pt idx="769">
                  <c:v>11.783596105363014</c:v>
                </c:pt>
                <c:pt idx="770">
                  <c:v>18.620743335152245</c:v>
                </c:pt>
                <c:pt idx="771">
                  <c:v>26.894668666142895</c:v>
                </c:pt>
                <c:pt idx="772">
                  <c:v>34.553514671597931</c:v>
                </c:pt>
                <c:pt idx="773">
                  <c:v>34.886462974153453</c:v>
                </c:pt>
                <c:pt idx="774">
                  <c:v>38.956050892638515</c:v>
                </c:pt>
                <c:pt idx="775">
                  <c:v>45.28753287971292</c:v>
                </c:pt>
                <c:pt idx="776">
                  <c:v>48.031687062981312</c:v>
                </c:pt>
                <c:pt idx="777">
                  <c:v>48.131771771552565</c:v>
                </c:pt>
                <c:pt idx="778">
                  <c:v>49.737909570251013</c:v>
                </c:pt>
                <c:pt idx="779">
                  <c:v>49.232714581057003</c:v>
                </c:pt>
                <c:pt idx="780">
                  <c:v>47.536586649543764</c:v>
                </c:pt>
                <c:pt idx="781">
                  <c:v>39.194343449760737</c:v>
                </c:pt>
                <c:pt idx="782">
                  <c:v>28.833437440391506</c:v>
                </c:pt>
                <c:pt idx="783">
                  <c:v>18.305177891195079</c:v>
                </c:pt>
                <c:pt idx="784">
                  <c:v>9.6002308759917341</c:v>
                </c:pt>
                <c:pt idx="785">
                  <c:v>5.8202406991133326</c:v>
                </c:pt>
                <c:pt idx="786">
                  <c:v>0.41106472464056409</c:v>
                </c:pt>
                <c:pt idx="787">
                  <c:v>-6.6353293680267322</c:v>
                </c:pt>
                <c:pt idx="788">
                  <c:v>-6.0248875375956912</c:v>
                </c:pt>
                <c:pt idx="789">
                  <c:v>-4.9471291430140285</c:v>
                </c:pt>
                <c:pt idx="790">
                  <c:v>-3.147771641468633</c:v>
                </c:pt>
                <c:pt idx="791">
                  <c:v>-3.4236115847180892</c:v>
                </c:pt>
                <c:pt idx="792">
                  <c:v>-3.0297446555233698</c:v>
                </c:pt>
                <c:pt idx="793">
                  <c:v>-3.1935343066753052</c:v>
                </c:pt>
                <c:pt idx="794">
                  <c:v>-1.1592858864087674</c:v>
                </c:pt>
                <c:pt idx="795">
                  <c:v>1.0818185522155188</c:v>
                </c:pt>
                <c:pt idx="796">
                  <c:v>4.0172234739734192</c:v>
                </c:pt>
                <c:pt idx="797">
                  <c:v>10.309734116819502</c:v>
                </c:pt>
                <c:pt idx="798">
                  <c:v>16.970566774706096</c:v>
                </c:pt>
                <c:pt idx="799">
                  <c:v>21.98504372097112</c:v>
                </c:pt>
                <c:pt idx="800">
                  <c:v>21.30671771110617</c:v>
                </c:pt>
                <c:pt idx="801">
                  <c:v>20.042138157125944</c:v>
                </c:pt>
                <c:pt idx="802">
                  <c:v>12.612630195465657</c:v>
                </c:pt>
                <c:pt idx="803">
                  <c:v>12.217404151025967</c:v>
                </c:pt>
                <c:pt idx="804">
                  <c:v>8.13606341098534</c:v>
                </c:pt>
                <c:pt idx="805">
                  <c:v>9.468016721128647</c:v>
                </c:pt>
                <c:pt idx="806">
                  <c:v>11.271519084877003</c:v>
                </c:pt>
                <c:pt idx="807">
                  <c:v>14.435487132431724</c:v>
                </c:pt>
                <c:pt idx="808">
                  <c:v>13.479254540949004</c:v>
                </c:pt>
                <c:pt idx="809">
                  <c:v>9.2808143977784585</c:v>
                </c:pt>
                <c:pt idx="810">
                  <c:v>4.75798304692574</c:v>
                </c:pt>
                <c:pt idx="811">
                  <c:v>0.59809906156054193</c:v>
                </c:pt>
                <c:pt idx="812">
                  <c:v>-3.1673328324794192</c:v>
                </c:pt>
                <c:pt idx="813">
                  <c:v>-5.3636653331988864</c:v>
                </c:pt>
                <c:pt idx="814">
                  <c:v>-0.11930155028201384</c:v>
                </c:pt>
                <c:pt idx="815">
                  <c:v>1.5107240990381188</c:v>
                </c:pt>
                <c:pt idx="816">
                  <c:v>4.7143611650200423</c:v>
                </c:pt>
                <c:pt idx="817">
                  <c:v>5.0697806622069574</c:v>
                </c:pt>
                <c:pt idx="818">
                  <c:v>8.293329419304051</c:v>
                </c:pt>
                <c:pt idx="819">
                  <c:v>11.32031846675179</c:v>
                </c:pt>
                <c:pt idx="820">
                  <c:v>20.452577596147314</c:v>
                </c:pt>
                <c:pt idx="821">
                  <c:v>28.62762008310311</c:v>
                </c:pt>
                <c:pt idx="822">
                  <c:v>32.798443431011236</c:v>
                </c:pt>
                <c:pt idx="823">
                  <c:v>40.159333858830081</c:v>
                </c:pt>
                <c:pt idx="824">
                  <c:v>39.722962986912648</c:v>
                </c:pt>
                <c:pt idx="825">
                  <c:v>30.338316337367608</c:v>
                </c:pt>
                <c:pt idx="826">
                  <c:v>19.789240584076808</c:v>
                </c:pt>
                <c:pt idx="827">
                  <c:v>5.2850072641530854</c:v>
                </c:pt>
                <c:pt idx="828">
                  <c:v>-2.3162181498187384</c:v>
                </c:pt>
                <c:pt idx="829">
                  <c:v>-8.3916173134148782</c:v>
                </c:pt>
                <c:pt idx="830">
                  <c:v>-15.323235033608007</c:v>
                </c:pt>
                <c:pt idx="831">
                  <c:v>-25.383312386622702</c:v>
                </c:pt>
                <c:pt idx="832">
                  <c:v>-33.742895091939374</c:v>
                </c:pt>
                <c:pt idx="833">
                  <c:v>-37.746707409646604</c:v>
                </c:pt>
                <c:pt idx="834">
                  <c:v>-37.672789495123979</c:v>
                </c:pt>
                <c:pt idx="835">
                  <c:v>-36.71080606381917</c:v>
                </c:pt>
                <c:pt idx="836">
                  <c:v>-32.798402143884765</c:v>
                </c:pt>
                <c:pt idx="837">
                  <c:v>-24.615724765746826</c:v>
                </c:pt>
                <c:pt idx="838">
                  <c:v>-19.875252672241196</c:v>
                </c:pt>
                <c:pt idx="839">
                  <c:v>-9.7896715384861217</c:v>
                </c:pt>
                <c:pt idx="840">
                  <c:v>-2.1564951257244558</c:v>
                </c:pt>
                <c:pt idx="841">
                  <c:v>4.8550558575863434</c:v>
                </c:pt>
                <c:pt idx="842">
                  <c:v>11.224267318107017</c:v>
                </c:pt>
                <c:pt idx="843">
                  <c:v>23.64212546295834</c:v>
                </c:pt>
                <c:pt idx="844">
                  <c:v>32.123720388313771</c:v>
                </c:pt>
                <c:pt idx="845">
                  <c:v>34.198263164776101</c:v>
                </c:pt>
                <c:pt idx="846">
                  <c:v>26.967394649569076</c:v>
                </c:pt>
                <c:pt idx="847">
                  <c:v>18.709621145429889</c:v>
                </c:pt>
                <c:pt idx="848">
                  <c:v>14.104198333893025</c:v>
                </c:pt>
                <c:pt idx="849">
                  <c:v>10.970459674545353</c:v>
                </c:pt>
                <c:pt idx="850">
                  <c:v>11.641753272073284</c:v>
                </c:pt>
                <c:pt idx="851">
                  <c:v>12.006079844298601</c:v>
                </c:pt>
                <c:pt idx="852">
                  <c:v>11.780180021281383</c:v>
                </c:pt>
                <c:pt idx="853">
                  <c:v>14.819675372575558</c:v>
                </c:pt>
                <c:pt idx="854">
                  <c:v>14.637098548159887</c:v>
                </c:pt>
                <c:pt idx="855">
                  <c:v>12.908759207180154</c:v>
                </c:pt>
                <c:pt idx="856">
                  <c:v>9.5655765639433454</c:v>
                </c:pt>
                <c:pt idx="857">
                  <c:v>7.8215876885836755</c:v>
                </c:pt>
                <c:pt idx="858">
                  <c:v>12.359665210850679</c:v>
                </c:pt>
                <c:pt idx="859">
                  <c:v>15.628114167645023</c:v>
                </c:pt>
                <c:pt idx="860">
                  <c:v>15.262872249681969</c:v>
                </c:pt>
                <c:pt idx="861">
                  <c:v>14.148782601173959</c:v>
                </c:pt>
                <c:pt idx="862">
                  <c:v>13.462667201522539</c:v>
                </c:pt>
                <c:pt idx="863">
                  <c:v>11.324637239758029</c:v>
                </c:pt>
                <c:pt idx="864">
                  <c:v>8.094004432674474</c:v>
                </c:pt>
                <c:pt idx="865">
                  <c:v>3.1327746879823426</c:v>
                </c:pt>
                <c:pt idx="866">
                  <c:v>6.176338066601339E-2</c:v>
                </c:pt>
                <c:pt idx="867">
                  <c:v>-2.5830858568443804</c:v>
                </c:pt>
                <c:pt idx="868">
                  <c:v>-2.8941012507884611</c:v>
                </c:pt>
                <c:pt idx="869">
                  <c:v>-3.6732250052395554</c:v>
                </c:pt>
                <c:pt idx="870">
                  <c:v>-5.50530503563823</c:v>
                </c:pt>
                <c:pt idx="871">
                  <c:v>-8.1981125332909457</c:v>
                </c:pt>
                <c:pt idx="872">
                  <c:v>-6.8481938462197416</c:v>
                </c:pt>
                <c:pt idx="873">
                  <c:v>-8.4951783756351151</c:v>
                </c:pt>
                <c:pt idx="874">
                  <c:v>-9.4267795948071544</c:v>
                </c:pt>
                <c:pt idx="875">
                  <c:v>-8.6794217813959342</c:v>
                </c:pt>
                <c:pt idx="876">
                  <c:v>-9.1740225431445559</c:v>
                </c:pt>
                <c:pt idx="877">
                  <c:v>-10.155732349745161</c:v>
                </c:pt>
                <c:pt idx="878">
                  <c:v>-9.7527761103752937</c:v>
                </c:pt>
                <c:pt idx="879">
                  <c:v>-9.1206302770852297</c:v>
                </c:pt>
                <c:pt idx="880">
                  <c:v>-9.6717426289303905</c:v>
                </c:pt>
                <c:pt idx="881">
                  <c:v>-7.7696071612374018</c:v>
                </c:pt>
                <c:pt idx="882">
                  <c:v>-5.9917088844007367</c:v>
                </c:pt>
                <c:pt idx="883">
                  <c:v>-3.6008477507532111</c:v>
                </c:pt>
                <c:pt idx="884">
                  <c:v>-5.1321272715827089</c:v>
                </c:pt>
                <c:pt idx="885">
                  <c:v>-2.2738817330439032</c:v>
                </c:pt>
                <c:pt idx="886">
                  <c:v>-0.59137786796562564</c:v>
                </c:pt>
                <c:pt idx="887">
                  <c:v>-0.96307657203290598</c:v>
                </c:pt>
                <c:pt idx="888">
                  <c:v>2.7852359776914248E-2</c:v>
                </c:pt>
                <c:pt idx="889">
                  <c:v>1.585448588797167</c:v>
                </c:pt>
                <c:pt idx="890">
                  <c:v>1.5575226609888526</c:v>
                </c:pt>
                <c:pt idx="891">
                  <c:v>2.3800437074883662</c:v>
                </c:pt>
                <c:pt idx="892">
                  <c:v>3.9734534715380576</c:v>
                </c:pt>
                <c:pt idx="893">
                  <c:v>4.3306536169940291</c:v>
                </c:pt>
                <c:pt idx="894">
                  <c:v>3.7199346406817657</c:v>
                </c:pt>
                <c:pt idx="895">
                  <c:v>3.9836230820759599</c:v>
                </c:pt>
                <c:pt idx="896">
                  <c:v>4.3713017781219943</c:v>
                </c:pt>
                <c:pt idx="897">
                  <c:v>3.3881147673990197</c:v>
                </c:pt>
                <c:pt idx="898">
                  <c:v>2.0026615449489693</c:v>
                </c:pt>
                <c:pt idx="899">
                  <c:v>0.69488265518908854</c:v>
                </c:pt>
                <c:pt idx="900">
                  <c:v>-0.91380731894689093</c:v>
                </c:pt>
                <c:pt idx="901">
                  <c:v>-3.7168242793331752</c:v>
                </c:pt>
                <c:pt idx="902">
                  <c:v>-5.000787820279684</c:v>
                </c:pt>
                <c:pt idx="903">
                  <c:v>-8.5278405786336506</c:v>
                </c:pt>
                <c:pt idx="904">
                  <c:v>-11.159937606343052</c:v>
                </c:pt>
                <c:pt idx="905">
                  <c:v>-12.220683916313869</c:v>
                </c:pt>
                <c:pt idx="906">
                  <c:v>-12.962834044732762</c:v>
                </c:pt>
                <c:pt idx="907">
                  <c:v>-13.95098213013053</c:v>
                </c:pt>
                <c:pt idx="908">
                  <c:v>-15.222620820789324</c:v>
                </c:pt>
                <c:pt idx="909">
                  <c:v>-16.411549616508246</c:v>
                </c:pt>
                <c:pt idx="910">
                  <c:v>-18.260143413249597</c:v>
                </c:pt>
                <c:pt idx="911">
                  <c:v>-19.18680114621236</c:v>
                </c:pt>
                <c:pt idx="912">
                  <c:v>-18.923633435054612</c:v>
                </c:pt>
                <c:pt idx="913">
                  <c:v>-17.301176132399899</c:v>
                </c:pt>
                <c:pt idx="914">
                  <c:v>-16.004582873820382</c:v>
                </c:pt>
                <c:pt idx="915">
                  <c:v>-11.184229002006763</c:v>
                </c:pt>
                <c:pt idx="916">
                  <c:v>-6.1849889418768349</c:v>
                </c:pt>
                <c:pt idx="917">
                  <c:v>-3.8229109531031202</c:v>
                </c:pt>
                <c:pt idx="918">
                  <c:v>-1.6316770300662364</c:v>
                </c:pt>
                <c:pt idx="919">
                  <c:v>0.93844444408366368</c:v>
                </c:pt>
                <c:pt idx="920">
                  <c:v>1.3201222322701822</c:v>
                </c:pt>
                <c:pt idx="921">
                  <c:v>2.0955378090283583</c:v>
                </c:pt>
                <c:pt idx="922">
                  <c:v>4.9709467120159223</c:v>
                </c:pt>
                <c:pt idx="923">
                  <c:v>9.0634329034105185</c:v>
                </c:pt>
                <c:pt idx="924">
                  <c:v>12.777105662845933</c:v>
                </c:pt>
                <c:pt idx="925">
                  <c:v>16.614746087000889</c:v>
                </c:pt>
                <c:pt idx="926">
                  <c:v>18.393264275242039</c:v>
                </c:pt>
                <c:pt idx="927">
                  <c:v>16.323215446100846</c:v>
                </c:pt>
                <c:pt idx="928">
                  <c:v>13.651229506334751</c:v>
                </c:pt>
                <c:pt idx="929">
                  <c:v>11.386466331616973</c:v>
                </c:pt>
                <c:pt idx="930">
                  <c:v>11.512507440150376</c:v>
                </c:pt>
                <c:pt idx="931">
                  <c:v>6.7871614836073846</c:v>
                </c:pt>
                <c:pt idx="932">
                  <c:v>8.4141805512131462</c:v>
                </c:pt>
                <c:pt idx="933">
                  <c:v>9.3001575541785897</c:v>
                </c:pt>
                <c:pt idx="934">
                  <c:v>8.9346671788820498</c:v>
                </c:pt>
                <c:pt idx="935">
                  <c:v>7.8799472196654285</c:v>
                </c:pt>
                <c:pt idx="936">
                  <c:v>5.4881954029120994</c:v>
                </c:pt>
                <c:pt idx="937">
                  <c:v>4.6594337799722219</c:v>
                </c:pt>
                <c:pt idx="938">
                  <c:v>4.4905480530852637</c:v>
                </c:pt>
                <c:pt idx="939">
                  <c:v>6.1345224701349732</c:v>
                </c:pt>
                <c:pt idx="940">
                  <c:v>9.1694362809258134</c:v>
                </c:pt>
                <c:pt idx="941">
                  <c:v>11.736198097084728</c:v>
                </c:pt>
                <c:pt idx="942">
                  <c:v>12.236738891817245</c:v>
                </c:pt>
                <c:pt idx="943">
                  <c:v>18.224729885309078</c:v>
                </c:pt>
                <c:pt idx="944">
                  <c:v>19.41674123300303</c:v>
                </c:pt>
                <c:pt idx="945">
                  <c:v>19.343364878078152</c:v>
                </c:pt>
                <c:pt idx="946">
                  <c:v>21.058516549493469</c:v>
                </c:pt>
                <c:pt idx="947">
                  <c:v>19.613836951124842</c:v>
                </c:pt>
                <c:pt idx="948">
                  <c:v>18.264354282529748</c:v>
                </c:pt>
                <c:pt idx="949">
                  <c:v>12.486081257986893</c:v>
                </c:pt>
                <c:pt idx="950">
                  <c:v>9.7577840405427274</c:v>
                </c:pt>
                <c:pt idx="951">
                  <c:v>5.1460676069619904</c:v>
                </c:pt>
                <c:pt idx="952">
                  <c:v>0.70220370510187813</c:v>
                </c:pt>
                <c:pt idx="953">
                  <c:v>-3.7185453268943514</c:v>
                </c:pt>
                <c:pt idx="954">
                  <c:v>-7.7921481977138214</c:v>
                </c:pt>
                <c:pt idx="955">
                  <c:v>-10.747190162229025</c:v>
                </c:pt>
                <c:pt idx="956">
                  <c:v>-12.255695089437868</c:v>
                </c:pt>
                <c:pt idx="957">
                  <c:v>-12.593974179138945</c:v>
                </c:pt>
                <c:pt idx="958">
                  <c:v>-15.052534361311897</c:v>
                </c:pt>
                <c:pt idx="959">
                  <c:v>-15.87882048544208</c:v>
                </c:pt>
                <c:pt idx="960">
                  <c:v>-15.070160774348507</c:v>
                </c:pt>
                <c:pt idx="961">
                  <c:v>-12.952979861852466</c:v>
                </c:pt>
                <c:pt idx="962">
                  <c:v>-12.816073573911291</c:v>
                </c:pt>
                <c:pt idx="963">
                  <c:v>-12.031157914165746</c:v>
                </c:pt>
                <c:pt idx="964">
                  <c:v>-13.341852199670868</c:v>
                </c:pt>
                <c:pt idx="965">
                  <c:v>-12.056131507895051</c:v>
                </c:pt>
                <c:pt idx="966">
                  <c:v>-10.014088317461756</c:v>
                </c:pt>
                <c:pt idx="967">
                  <c:v>-10.214617794531055</c:v>
                </c:pt>
                <c:pt idx="968">
                  <c:v>-9.4407480159850898</c:v>
                </c:pt>
                <c:pt idx="969">
                  <c:v>-7.1647581074049338</c:v>
                </c:pt>
                <c:pt idx="970">
                  <c:v>-2.7979990278054534</c:v>
                </c:pt>
                <c:pt idx="971">
                  <c:v>5.2496850511567494</c:v>
                </c:pt>
                <c:pt idx="972">
                  <c:v>11.051947207605206</c:v>
                </c:pt>
                <c:pt idx="973">
                  <c:v>22.121244745935819</c:v>
                </c:pt>
                <c:pt idx="974">
                  <c:v>40.913493935260981</c:v>
                </c:pt>
                <c:pt idx="975">
                  <c:v>65.198308022419056</c:v>
                </c:pt>
                <c:pt idx="976">
                  <c:v>76.140292353432699</c:v>
                </c:pt>
                <c:pt idx="977">
                  <c:v>89.181335257343946</c:v>
                </c:pt>
                <c:pt idx="978">
                  <c:v>108.59235992400747</c:v>
                </c:pt>
                <c:pt idx="979">
                  <c:v>123.34584372262754</c:v>
                </c:pt>
                <c:pt idx="980">
                  <c:v>134.55554693512778</c:v>
                </c:pt>
                <c:pt idx="981">
                  <c:v>141.77076698527435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71-4A1D-A48E-F1DC4F310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7924544"/>
        <c:axId val="542227024"/>
      </c:lineChart>
      <c:dateAx>
        <c:axId val="1297924544"/>
        <c:scaling>
          <c:orientation val="minMax"/>
        </c:scaling>
        <c:delete val="0"/>
        <c:axPos val="b"/>
        <c:numFmt formatCode="mmm&quot;-&quot;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27024"/>
        <c:crosses val="autoZero"/>
        <c:auto val="1"/>
        <c:lblOffset val="100"/>
        <c:baseTimeUnit val="months"/>
        <c:majorUnit val="35"/>
        <c:majorTimeUnit val="months"/>
      </c:dateAx>
      <c:valAx>
        <c:axId val="542227024"/>
        <c:scaling>
          <c:orientation val="minMax"/>
          <c:max val="150"/>
          <c:min val="-4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454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0195543181868E-2"/>
          <c:y val="0.13359872611464968"/>
          <c:w val="0.94568152986984688"/>
          <c:h val="0.759065900998044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'Residential Wages'!$B$18:$B$139</c:f>
              <c:numCache>
                <c:formatCode>mmm"-"yy</c:formatCode>
                <c:ptCount val="122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  <c:pt idx="119">
                  <c:v>44196</c:v>
                </c:pt>
                <c:pt idx="120">
                  <c:v>44286</c:v>
                </c:pt>
                <c:pt idx="121">
                  <c:v>44377</c:v>
                </c:pt>
              </c:numCache>
            </c:numRef>
          </c:cat>
          <c:val>
            <c:numRef>
              <c:f>'Residential Wages'!$M$18:$M$139</c:f>
              <c:numCache>
                <c:formatCode>General</c:formatCode>
                <c:ptCount val="122"/>
                <c:pt idx="0">
                  <c:v>7.7045769211932624</c:v>
                </c:pt>
                <c:pt idx="1">
                  <c:v>3.5894155861366794</c:v>
                </c:pt>
                <c:pt idx="2">
                  <c:v>3.1986120792126593</c:v>
                </c:pt>
                <c:pt idx="3">
                  <c:v>10.997866656523447</c:v>
                </c:pt>
                <c:pt idx="4">
                  <c:v>7.9100711169704629</c:v>
                </c:pt>
                <c:pt idx="5">
                  <c:v>3.9575258417927861</c:v>
                </c:pt>
                <c:pt idx="6">
                  <c:v>4.6900008215524203</c:v>
                </c:pt>
                <c:pt idx="7">
                  <c:v>6.7592084009996833</c:v>
                </c:pt>
                <c:pt idx="8">
                  <c:v>0.55867508961433554</c:v>
                </c:pt>
                <c:pt idx="9">
                  <c:v>7.1323426371984411</c:v>
                </c:pt>
                <c:pt idx="10">
                  <c:v>3.9623383851934868</c:v>
                </c:pt>
                <c:pt idx="11">
                  <c:v>5.6945528237632548</c:v>
                </c:pt>
                <c:pt idx="12">
                  <c:v>4.5089807993718756</c:v>
                </c:pt>
                <c:pt idx="13">
                  <c:v>3.1352854222101101</c:v>
                </c:pt>
                <c:pt idx="14">
                  <c:v>5.1294710989608694</c:v>
                </c:pt>
                <c:pt idx="15">
                  <c:v>-3.2821082673779145</c:v>
                </c:pt>
                <c:pt idx="16">
                  <c:v>2.8789957757924256</c:v>
                </c:pt>
                <c:pt idx="17">
                  <c:v>-2.321824254673388</c:v>
                </c:pt>
                <c:pt idx="18">
                  <c:v>-0.58407153029126357</c:v>
                </c:pt>
                <c:pt idx="19">
                  <c:v>1.7994534811164531</c:v>
                </c:pt>
                <c:pt idx="20">
                  <c:v>18.596901870669981</c:v>
                </c:pt>
                <c:pt idx="21">
                  <c:v>9.3161852430514678</c:v>
                </c:pt>
                <c:pt idx="22">
                  <c:v>13.417051409524872</c:v>
                </c:pt>
                <c:pt idx="23">
                  <c:v>11.704787124674198</c:v>
                </c:pt>
                <c:pt idx="24">
                  <c:v>-2.270613939170385</c:v>
                </c:pt>
                <c:pt idx="25">
                  <c:v>5.7336999220159557</c:v>
                </c:pt>
                <c:pt idx="26">
                  <c:v>2.1440429968765828</c:v>
                </c:pt>
                <c:pt idx="27">
                  <c:v>6.608883858686232</c:v>
                </c:pt>
                <c:pt idx="28">
                  <c:v>4.9291065818040769</c:v>
                </c:pt>
                <c:pt idx="29">
                  <c:v>10.342345090192829</c:v>
                </c:pt>
                <c:pt idx="30">
                  <c:v>10.404290372770308</c:v>
                </c:pt>
                <c:pt idx="31">
                  <c:v>9.466481306517105</c:v>
                </c:pt>
                <c:pt idx="32">
                  <c:v>6.1554067399245405</c:v>
                </c:pt>
                <c:pt idx="33">
                  <c:v>6.5061886081695608</c:v>
                </c:pt>
                <c:pt idx="34">
                  <c:v>4.7284147767219675</c:v>
                </c:pt>
                <c:pt idx="35">
                  <c:v>6.2858360159033566</c:v>
                </c:pt>
                <c:pt idx="36">
                  <c:v>11.008524548488886</c:v>
                </c:pt>
                <c:pt idx="37">
                  <c:v>13.578249118074792</c:v>
                </c:pt>
                <c:pt idx="38">
                  <c:v>8.4932496958223034</c:v>
                </c:pt>
                <c:pt idx="39">
                  <c:v>11.316720224211618</c:v>
                </c:pt>
                <c:pt idx="40">
                  <c:v>10.155751045731588</c:v>
                </c:pt>
                <c:pt idx="41">
                  <c:v>6.7954163271917167</c:v>
                </c:pt>
                <c:pt idx="42">
                  <c:v>11.130092540540248</c:v>
                </c:pt>
                <c:pt idx="43">
                  <c:v>5.2714359753986306</c:v>
                </c:pt>
                <c:pt idx="44">
                  <c:v>5.7326257551077564</c:v>
                </c:pt>
                <c:pt idx="45">
                  <c:v>3.8501154052394959E-2</c:v>
                </c:pt>
                <c:pt idx="46">
                  <c:v>-1.7959110790858879</c:v>
                </c:pt>
                <c:pt idx="47">
                  <c:v>0.84604455144596802</c:v>
                </c:pt>
                <c:pt idx="48">
                  <c:v>-4.4110543313653938</c:v>
                </c:pt>
                <c:pt idx="49">
                  <c:v>3.6814951908928917</c:v>
                </c:pt>
                <c:pt idx="50">
                  <c:v>3.4714316653680743</c:v>
                </c:pt>
                <c:pt idx="51">
                  <c:v>5.0834261768736511</c:v>
                </c:pt>
                <c:pt idx="52">
                  <c:v>8.1708639722129384</c:v>
                </c:pt>
                <c:pt idx="53">
                  <c:v>2.0412316881200931</c:v>
                </c:pt>
                <c:pt idx="54">
                  <c:v>7.8665263944249553</c:v>
                </c:pt>
                <c:pt idx="55">
                  <c:v>1.3031761512259044</c:v>
                </c:pt>
                <c:pt idx="56">
                  <c:v>2.5379217159797962</c:v>
                </c:pt>
                <c:pt idx="57">
                  <c:v>6.2498145237924296</c:v>
                </c:pt>
                <c:pt idx="58">
                  <c:v>3.083718034882188</c:v>
                </c:pt>
                <c:pt idx="59">
                  <c:v>7.2603209071682606</c:v>
                </c:pt>
                <c:pt idx="60">
                  <c:v>8.0584424882578212</c:v>
                </c:pt>
                <c:pt idx="61">
                  <c:v>7.6891089828753589</c:v>
                </c:pt>
                <c:pt idx="62">
                  <c:v>2.5906555366515649</c:v>
                </c:pt>
                <c:pt idx="63">
                  <c:v>0.97171183286712814</c:v>
                </c:pt>
                <c:pt idx="64">
                  <c:v>-0.54032302514203101</c:v>
                </c:pt>
                <c:pt idx="65">
                  <c:v>-3.7188298545333787</c:v>
                </c:pt>
                <c:pt idx="66">
                  <c:v>-5.1455523626335653</c:v>
                </c:pt>
                <c:pt idx="67">
                  <c:v>-7.1461372138555301</c:v>
                </c:pt>
                <c:pt idx="68">
                  <c:v>-5.3191975318798601</c:v>
                </c:pt>
                <c:pt idx="69">
                  <c:v>-7.7538819243961665</c:v>
                </c:pt>
                <c:pt idx="70">
                  <c:v>-5.2648656454742255</c:v>
                </c:pt>
                <c:pt idx="71">
                  <c:v>-7.4526076219269104</c:v>
                </c:pt>
                <c:pt idx="72">
                  <c:v>-7.7919959714620841</c:v>
                </c:pt>
                <c:pt idx="73">
                  <c:v>-5.6677616119639058</c:v>
                </c:pt>
                <c:pt idx="74">
                  <c:v>0.80093996443866278</c:v>
                </c:pt>
                <c:pt idx="75">
                  <c:v>0.27975179302099917</c:v>
                </c:pt>
                <c:pt idx="76">
                  <c:v>-6.6165244022770686</c:v>
                </c:pt>
                <c:pt idx="77">
                  <c:v>-0.92377514864295796</c:v>
                </c:pt>
                <c:pt idx="78">
                  <c:v>-4.8546762198243059</c:v>
                </c:pt>
                <c:pt idx="79">
                  <c:v>2.0263532326300293</c:v>
                </c:pt>
                <c:pt idx="80">
                  <c:v>2.6820642718460075</c:v>
                </c:pt>
                <c:pt idx="81">
                  <c:v>-0.89021740632622137</c:v>
                </c:pt>
                <c:pt idx="82">
                  <c:v>4.6838835681317192</c:v>
                </c:pt>
                <c:pt idx="83">
                  <c:v>-1.0120527377165955</c:v>
                </c:pt>
                <c:pt idx="84">
                  <c:v>9.9629025381284819</c:v>
                </c:pt>
                <c:pt idx="85">
                  <c:v>10.016163578589477</c:v>
                </c:pt>
                <c:pt idx="86">
                  <c:v>4.0931257104283247</c:v>
                </c:pt>
                <c:pt idx="87">
                  <c:v>14.522983670951195</c:v>
                </c:pt>
                <c:pt idx="88">
                  <c:v>4.4413003248181093</c:v>
                </c:pt>
                <c:pt idx="89">
                  <c:v>9.7455565472303505</c:v>
                </c:pt>
                <c:pt idx="90">
                  <c:v>8.2631416002601377</c:v>
                </c:pt>
                <c:pt idx="91">
                  <c:v>2.1660673779218653</c:v>
                </c:pt>
                <c:pt idx="92">
                  <c:v>10.659904137479881</c:v>
                </c:pt>
                <c:pt idx="93">
                  <c:v>3.43456234794004</c:v>
                </c:pt>
                <c:pt idx="94">
                  <c:v>5.5990266103801867</c:v>
                </c:pt>
                <c:pt idx="95">
                  <c:v>8.3359626053045375</c:v>
                </c:pt>
                <c:pt idx="96">
                  <c:v>3.9218627971726816</c:v>
                </c:pt>
                <c:pt idx="97">
                  <c:v>5.523649279909848</c:v>
                </c:pt>
                <c:pt idx="98">
                  <c:v>8.6091355481052734</c:v>
                </c:pt>
                <c:pt idx="99">
                  <c:v>4.6432368689044656</c:v>
                </c:pt>
                <c:pt idx="100">
                  <c:v>0.10083958254507586</c:v>
                </c:pt>
                <c:pt idx="101">
                  <c:v>3.1339589318622574</c:v>
                </c:pt>
                <c:pt idx="102">
                  <c:v>3.6381000363286065</c:v>
                </c:pt>
                <c:pt idx="103">
                  <c:v>1.484832434711314</c:v>
                </c:pt>
                <c:pt idx="104">
                  <c:v>8.6574653938810151</c:v>
                </c:pt>
                <c:pt idx="105">
                  <c:v>5.3698506184361339</c:v>
                </c:pt>
                <c:pt idx="106">
                  <c:v>0.61478285903520113</c:v>
                </c:pt>
                <c:pt idx="107">
                  <c:v>7.2077080478699651</c:v>
                </c:pt>
                <c:pt idx="108">
                  <c:v>6.5800707852232243</c:v>
                </c:pt>
                <c:pt idx="109">
                  <c:v>5.1473705379091239</c:v>
                </c:pt>
                <c:pt idx="110">
                  <c:v>5.3494872845614161</c:v>
                </c:pt>
                <c:pt idx="111">
                  <c:v>1.173556715337587</c:v>
                </c:pt>
                <c:pt idx="112">
                  <c:v>-0.84033350560415165</c:v>
                </c:pt>
                <c:pt idx="113">
                  <c:v>1.7714487310556581</c:v>
                </c:pt>
                <c:pt idx="114">
                  <c:v>2.8853921396378324</c:v>
                </c:pt>
                <c:pt idx="115">
                  <c:v>3.7011858335146863</c:v>
                </c:pt>
                <c:pt idx="116">
                  <c:v>6.0819235811022443</c:v>
                </c:pt>
                <c:pt idx="117">
                  <c:v>3.8801697850014527</c:v>
                </c:pt>
                <c:pt idx="118">
                  <c:v>6.9586032363538886</c:v>
                </c:pt>
                <c:pt idx="119">
                  <c:v>9.679698497027811</c:v>
                </c:pt>
                <c:pt idx="120">
                  <c:v>8.3505835914601931</c:v>
                </c:pt>
                <c:pt idx="121">
                  <c:v>13.119492378104258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A-441D-9DD5-C95195AB9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7236016"/>
        <c:axId val="454104736"/>
      </c:lineChart>
      <c:dateAx>
        <c:axId val="1967236016"/>
        <c:scaling>
          <c:orientation val="minMax"/>
        </c:scaling>
        <c:delete val="0"/>
        <c:axPos val="b"/>
        <c:numFmt formatCode="mmm&quot;-&quot;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104736"/>
        <c:crosses val="autoZero"/>
        <c:auto val="1"/>
        <c:lblOffset val="100"/>
        <c:baseTimeUnit val="months"/>
        <c:majorUnit val="18"/>
        <c:majorTimeUnit val="months"/>
      </c:dateAx>
      <c:valAx>
        <c:axId val="4541047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23601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'Sales SA'!$C$1</c:f>
              <c:strCache>
                <c:ptCount val="1"/>
                <c:pt idx="0">
                  <c:v>Texas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'Sales SA'!$A$2:$A$383</c:f>
              <c:numCache>
                <c:formatCode>mmm\-yy</c:formatCode>
                <c:ptCount val="382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</c:numCache>
            </c:numRef>
          </c:cat>
          <c:val>
            <c:numRef>
              <c:f>'Sales SA'!$C$2:$C$383</c:f>
              <c:numCache>
                <c:formatCode>0</c:formatCode>
                <c:ptCount val="382"/>
                <c:pt idx="0">
                  <c:v>11100.721094820399</c:v>
                </c:pt>
                <c:pt idx="1">
                  <c:v>8377.1241835628207</c:v>
                </c:pt>
                <c:pt idx="2">
                  <c:v>8710.5953753314207</c:v>
                </c:pt>
                <c:pt idx="3">
                  <c:v>8326.0581260085</c:v>
                </c:pt>
                <c:pt idx="4">
                  <c:v>8077.0974301823298</c:v>
                </c:pt>
                <c:pt idx="5">
                  <c:v>8046.0429316825102</c:v>
                </c:pt>
                <c:pt idx="6">
                  <c:v>8665.8077371343807</c:v>
                </c:pt>
                <c:pt idx="7">
                  <c:v>8744.8501151479595</c:v>
                </c:pt>
                <c:pt idx="8">
                  <c:v>8554.1953367665701</c:v>
                </c:pt>
                <c:pt idx="9">
                  <c:v>8748.8976832140106</c:v>
                </c:pt>
                <c:pt idx="10">
                  <c:v>8578.8070476805606</c:v>
                </c:pt>
                <c:pt idx="11">
                  <c:v>8237.5244192713508</c:v>
                </c:pt>
                <c:pt idx="12">
                  <c:v>8497.9105703222904</c:v>
                </c:pt>
                <c:pt idx="13">
                  <c:v>8428.2936174697406</c:v>
                </c:pt>
                <c:pt idx="14">
                  <c:v>8203.7051057131994</c:v>
                </c:pt>
                <c:pt idx="15">
                  <c:v>8369.5619794060494</c:v>
                </c:pt>
                <c:pt idx="16">
                  <c:v>8987.2373352207705</c:v>
                </c:pt>
                <c:pt idx="17">
                  <c:v>9070.4593163160207</c:v>
                </c:pt>
                <c:pt idx="18">
                  <c:v>8522.68782309579</c:v>
                </c:pt>
                <c:pt idx="19">
                  <c:v>8600.0273868412605</c:v>
                </c:pt>
                <c:pt idx="20">
                  <c:v>8584.7981325790206</c:v>
                </c:pt>
                <c:pt idx="21">
                  <c:v>8444.2718551008602</c:v>
                </c:pt>
                <c:pt idx="22">
                  <c:v>8914.9108537643497</c:v>
                </c:pt>
                <c:pt idx="23">
                  <c:v>8036.15643484061</c:v>
                </c:pt>
                <c:pt idx="24">
                  <c:v>8474.5722267057408</c:v>
                </c:pt>
                <c:pt idx="25">
                  <c:v>8705.8062468389999</c:v>
                </c:pt>
                <c:pt idx="26">
                  <c:v>9700.7914548313802</c:v>
                </c:pt>
                <c:pt idx="27">
                  <c:v>9291.7788915576402</c:v>
                </c:pt>
                <c:pt idx="28">
                  <c:v>9051.6583806527105</c:v>
                </c:pt>
                <c:pt idx="29">
                  <c:v>8873.0955916970906</c:v>
                </c:pt>
                <c:pt idx="30">
                  <c:v>8861.0976945203402</c:v>
                </c:pt>
                <c:pt idx="31">
                  <c:v>9113.9797773376195</c:v>
                </c:pt>
                <c:pt idx="32">
                  <c:v>9442.3329560473303</c:v>
                </c:pt>
                <c:pt idx="33">
                  <c:v>9364.9806731397293</c:v>
                </c:pt>
                <c:pt idx="34">
                  <c:v>9711.5075056982605</c:v>
                </c:pt>
                <c:pt idx="35">
                  <c:v>10016.5077920079</c:v>
                </c:pt>
                <c:pt idx="36">
                  <c:v>9951.4153552151292</c:v>
                </c:pt>
                <c:pt idx="37">
                  <c:v>9917.8284662378501</c:v>
                </c:pt>
                <c:pt idx="38">
                  <c:v>8781.9161965497806</c:v>
                </c:pt>
                <c:pt idx="39">
                  <c:v>9001.1908903652202</c:v>
                </c:pt>
                <c:pt idx="40">
                  <c:v>9733.2940267552203</c:v>
                </c:pt>
                <c:pt idx="41">
                  <c:v>10144.547278914401</c:v>
                </c:pt>
                <c:pt idx="42">
                  <c:v>10156.0055491899</c:v>
                </c:pt>
                <c:pt idx="43">
                  <c:v>10141.3171846367</c:v>
                </c:pt>
                <c:pt idx="44">
                  <c:v>10507.111730606101</c:v>
                </c:pt>
                <c:pt idx="45">
                  <c:v>10688.5003883682</c:v>
                </c:pt>
                <c:pt idx="46">
                  <c:v>10570.5182437656</c:v>
                </c:pt>
                <c:pt idx="47">
                  <c:v>11050.208142906</c:v>
                </c:pt>
                <c:pt idx="48">
                  <c:v>11292.371463346</c:v>
                </c:pt>
                <c:pt idx="49">
                  <c:v>10379.3866293952</c:v>
                </c:pt>
                <c:pt idx="50">
                  <c:v>11367.720572512</c:v>
                </c:pt>
                <c:pt idx="51">
                  <c:v>11268.450484482601</c:v>
                </c:pt>
                <c:pt idx="52">
                  <c:v>10806.8415992995</c:v>
                </c:pt>
                <c:pt idx="53">
                  <c:v>10576.8566543374</c:v>
                </c:pt>
                <c:pt idx="54">
                  <c:v>10316.2351942146</c:v>
                </c:pt>
                <c:pt idx="55">
                  <c:v>10301.3318818593</c:v>
                </c:pt>
                <c:pt idx="56">
                  <c:v>10190.421028307301</c:v>
                </c:pt>
                <c:pt idx="57">
                  <c:v>10358.8357353139</c:v>
                </c:pt>
                <c:pt idx="58">
                  <c:v>10028.1274233614</c:v>
                </c:pt>
                <c:pt idx="59">
                  <c:v>10135.0368538354</c:v>
                </c:pt>
                <c:pt idx="60">
                  <c:v>9957.1083471919792</c:v>
                </c:pt>
                <c:pt idx="61">
                  <c:v>9660.6189455348904</c:v>
                </c:pt>
                <c:pt idx="62">
                  <c:v>9336.9993267970203</c:v>
                </c:pt>
                <c:pt idx="63">
                  <c:v>9112.6737762532102</c:v>
                </c:pt>
                <c:pt idx="64">
                  <c:v>10276.846441178001</c:v>
                </c:pt>
                <c:pt idx="65">
                  <c:v>10523.552266078001</c:v>
                </c:pt>
                <c:pt idx="66">
                  <c:v>11010.6387635833</c:v>
                </c:pt>
                <c:pt idx="67">
                  <c:v>11381.7053282385</c:v>
                </c:pt>
                <c:pt idx="68">
                  <c:v>11107.169333383699</c:v>
                </c:pt>
                <c:pt idx="69">
                  <c:v>11344.7128438443</c:v>
                </c:pt>
                <c:pt idx="70">
                  <c:v>11417.47956012</c:v>
                </c:pt>
                <c:pt idx="71">
                  <c:v>11071.0875796371</c:v>
                </c:pt>
                <c:pt idx="72">
                  <c:v>11525.3524667892</c:v>
                </c:pt>
                <c:pt idx="73">
                  <c:v>11788.597472208799</c:v>
                </c:pt>
                <c:pt idx="74">
                  <c:v>12134.113476062401</c:v>
                </c:pt>
                <c:pt idx="75">
                  <c:v>12278.061039415999</c:v>
                </c:pt>
                <c:pt idx="76">
                  <c:v>12140.7555302971</c:v>
                </c:pt>
                <c:pt idx="77">
                  <c:v>11949.732157030699</c:v>
                </c:pt>
                <c:pt idx="78">
                  <c:v>11850.613043850601</c:v>
                </c:pt>
                <c:pt idx="79">
                  <c:v>11880.432587405599</c:v>
                </c:pt>
                <c:pt idx="80">
                  <c:v>11700.4534863877</c:v>
                </c:pt>
                <c:pt idx="81">
                  <c:v>11645.278103570499</c:v>
                </c:pt>
                <c:pt idx="82">
                  <c:v>11771.6295814533</c:v>
                </c:pt>
                <c:pt idx="83">
                  <c:v>11960.9305110601</c:v>
                </c:pt>
                <c:pt idx="84">
                  <c:v>11783.2843864036</c:v>
                </c:pt>
                <c:pt idx="85">
                  <c:v>12065.0409744565</c:v>
                </c:pt>
                <c:pt idx="86">
                  <c:v>11909.561450937699</c:v>
                </c:pt>
                <c:pt idx="87">
                  <c:v>11909.4691126744</c:v>
                </c:pt>
                <c:pt idx="88">
                  <c:v>12406.5310660614</c:v>
                </c:pt>
                <c:pt idx="89">
                  <c:v>12319.026399579399</c:v>
                </c:pt>
                <c:pt idx="90">
                  <c:v>12875.3293062661</c:v>
                </c:pt>
                <c:pt idx="91">
                  <c:v>12973.019573403701</c:v>
                </c:pt>
                <c:pt idx="92">
                  <c:v>13407.484021386999</c:v>
                </c:pt>
                <c:pt idx="93">
                  <c:v>13572.540622078899</c:v>
                </c:pt>
                <c:pt idx="94">
                  <c:v>13284.2215276516</c:v>
                </c:pt>
                <c:pt idx="95">
                  <c:v>13584.1989524574</c:v>
                </c:pt>
                <c:pt idx="96">
                  <c:v>13843.3105005873</c:v>
                </c:pt>
                <c:pt idx="97">
                  <c:v>14331.4034540919</c:v>
                </c:pt>
                <c:pt idx="98">
                  <c:v>14640.666634029099</c:v>
                </c:pt>
                <c:pt idx="99">
                  <c:v>14684.0303064452</c:v>
                </c:pt>
                <c:pt idx="100">
                  <c:v>14536.9884661694</c:v>
                </c:pt>
                <c:pt idx="101">
                  <c:v>14955.0012616145</c:v>
                </c:pt>
                <c:pt idx="102">
                  <c:v>14837.377582781201</c:v>
                </c:pt>
                <c:pt idx="103">
                  <c:v>14911.168844599801</c:v>
                </c:pt>
                <c:pt idx="104">
                  <c:v>14619.6480178688</c:v>
                </c:pt>
                <c:pt idx="105">
                  <c:v>14834.7663894221</c:v>
                </c:pt>
                <c:pt idx="106">
                  <c:v>15520.143045766299</c:v>
                </c:pt>
                <c:pt idx="107">
                  <c:v>15440.2340611038</c:v>
                </c:pt>
                <c:pt idx="108">
                  <c:v>15821.272059881599</c:v>
                </c:pt>
                <c:pt idx="109">
                  <c:v>15428.440520521801</c:v>
                </c:pt>
                <c:pt idx="110">
                  <c:v>15633.0036825812</c:v>
                </c:pt>
                <c:pt idx="111">
                  <c:v>15472.365296436499</c:v>
                </c:pt>
                <c:pt idx="112">
                  <c:v>15809.544431840301</c:v>
                </c:pt>
                <c:pt idx="113">
                  <c:v>16604.308939543898</c:v>
                </c:pt>
                <c:pt idx="114">
                  <c:v>16059.329614587399</c:v>
                </c:pt>
                <c:pt idx="115">
                  <c:v>15880.671712229199</c:v>
                </c:pt>
                <c:pt idx="116">
                  <c:v>16080.771444715299</c:v>
                </c:pt>
                <c:pt idx="117">
                  <c:v>15997.536699811</c:v>
                </c:pt>
                <c:pt idx="118">
                  <c:v>16159.868620638499</c:v>
                </c:pt>
                <c:pt idx="119">
                  <c:v>15777.847939658999</c:v>
                </c:pt>
                <c:pt idx="120">
                  <c:v>16034.1370560166</c:v>
                </c:pt>
                <c:pt idx="121">
                  <c:v>16467.506160618799</c:v>
                </c:pt>
                <c:pt idx="122">
                  <c:v>16203.9523175424</c:v>
                </c:pt>
                <c:pt idx="123">
                  <c:v>16533.316626979198</c:v>
                </c:pt>
                <c:pt idx="124">
                  <c:v>16448.720661846601</c:v>
                </c:pt>
                <c:pt idx="125">
                  <c:v>16166.3393912297</c:v>
                </c:pt>
                <c:pt idx="126">
                  <c:v>16221.3750326512</c:v>
                </c:pt>
                <c:pt idx="127">
                  <c:v>16387.929717026698</c:v>
                </c:pt>
                <c:pt idx="128">
                  <c:v>16508.200145622901</c:v>
                </c:pt>
                <c:pt idx="129">
                  <c:v>16564.5742292057</c:v>
                </c:pt>
                <c:pt idx="130">
                  <c:v>16544.863061902899</c:v>
                </c:pt>
                <c:pt idx="131">
                  <c:v>15653.898247761599</c:v>
                </c:pt>
                <c:pt idx="132">
                  <c:v>16601.509426590499</c:v>
                </c:pt>
                <c:pt idx="133">
                  <c:v>17041.126436132301</c:v>
                </c:pt>
                <c:pt idx="134">
                  <c:v>17177.666671434199</c:v>
                </c:pt>
                <c:pt idx="135">
                  <c:v>17013.581542779</c:v>
                </c:pt>
                <c:pt idx="136">
                  <c:v>16995.490082219101</c:v>
                </c:pt>
                <c:pt idx="137">
                  <c:v>17342.337695264901</c:v>
                </c:pt>
                <c:pt idx="138">
                  <c:v>17124.840264806098</c:v>
                </c:pt>
                <c:pt idx="139">
                  <c:v>16847.725236681301</c:v>
                </c:pt>
                <c:pt idx="140">
                  <c:v>16793.022522925701</c:v>
                </c:pt>
                <c:pt idx="141">
                  <c:v>16231.1695430747</c:v>
                </c:pt>
                <c:pt idx="142">
                  <c:v>17285.269739374799</c:v>
                </c:pt>
                <c:pt idx="143">
                  <c:v>17500.827686330998</c:v>
                </c:pt>
                <c:pt idx="144">
                  <c:v>18684.6853337914</c:v>
                </c:pt>
                <c:pt idx="145">
                  <c:v>18328.687332147201</c:v>
                </c:pt>
                <c:pt idx="146">
                  <c:v>16829.129993136899</c:v>
                </c:pt>
                <c:pt idx="147">
                  <c:v>17640.151567098801</c:v>
                </c:pt>
                <c:pt idx="148">
                  <c:v>17387.3039523273</c:v>
                </c:pt>
                <c:pt idx="149">
                  <c:v>17184.385012920098</c:v>
                </c:pt>
                <c:pt idx="150">
                  <c:v>16827.846988885802</c:v>
                </c:pt>
                <c:pt idx="151">
                  <c:v>16991.392863313202</c:v>
                </c:pt>
                <c:pt idx="152">
                  <c:v>17370.840169975101</c:v>
                </c:pt>
                <c:pt idx="153">
                  <c:v>17563.264814129801</c:v>
                </c:pt>
                <c:pt idx="154">
                  <c:v>17488.510694603701</c:v>
                </c:pt>
                <c:pt idx="155">
                  <c:v>18143.6514670957</c:v>
                </c:pt>
                <c:pt idx="156">
                  <c:v>18271.484457069499</c:v>
                </c:pt>
                <c:pt idx="157">
                  <c:v>17646.892105695799</c:v>
                </c:pt>
                <c:pt idx="158">
                  <c:v>18083.736104765299</c:v>
                </c:pt>
                <c:pt idx="159">
                  <c:v>17242.426620686601</c:v>
                </c:pt>
                <c:pt idx="160">
                  <c:v>17904.293721366201</c:v>
                </c:pt>
                <c:pt idx="161">
                  <c:v>18095.934450198401</c:v>
                </c:pt>
                <c:pt idx="162">
                  <c:v>18782.240237250498</c:v>
                </c:pt>
                <c:pt idx="163">
                  <c:v>20105.159360404901</c:v>
                </c:pt>
                <c:pt idx="164">
                  <c:v>20321.2352782735</c:v>
                </c:pt>
                <c:pt idx="165">
                  <c:v>19287.5157527626</c:v>
                </c:pt>
                <c:pt idx="166">
                  <c:v>18932.8581820158</c:v>
                </c:pt>
                <c:pt idx="167">
                  <c:v>19715.525371693198</c:v>
                </c:pt>
                <c:pt idx="168">
                  <c:v>19374.4911432019</c:v>
                </c:pt>
                <c:pt idx="169">
                  <c:v>19716.415000195899</c:v>
                </c:pt>
                <c:pt idx="170">
                  <c:v>19839.060833271498</c:v>
                </c:pt>
                <c:pt idx="171">
                  <c:v>20749.408982656601</c:v>
                </c:pt>
                <c:pt idx="172">
                  <c:v>20806.246379673201</c:v>
                </c:pt>
                <c:pt idx="173">
                  <c:v>20853.864850319598</c:v>
                </c:pt>
                <c:pt idx="174">
                  <c:v>21004.221423017101</c:v>
                </c:pt>
                <c:pt idx="175">
                  <c:v>20814.203262843701</c:v>
                </c:pt>
                <c:pt idx="176">
                  <c:v>21061.712941401602</c:v>
                </c:pt>
                <c:pt idx="177">
                  <c:v>21366.7079022455</c:v>
                </c:pt>
                <c:pt idx="178">
                  <c:v>21581.751413583101</c:v>
                </c:pt>
                <c:pt idx="179">
                  <c:v>21669.577665261098</c:v>
                </c:pt>
                <c:pt idx="180">
                  <c:v>22432.239782510798</c:v>
                </c:pt>
                <c:pt idx="181">
                  <c:v>21761.175920731199</c:v>
                </c:pt>
                <c:pt idx="182">
                  <c:v>22042.004856473701</c:v>
                </c:pt>
                <c:pt idx="183">
                  <c:v>23024.1376592708</c:v>
                </c:pt>
                <c:pt idx="184">
                  <c:v>22980.563829593601</c:v>
                </c:pt>
                <c:pt idx="185">
                  <c:v>23125.686319042201</c:v>
                </c:pt>
                <c:pt idx="186">
                  <c:v>23427.337061043399</c:v>
                </c:pt>
                <c:pt idx="187">
                  <c:v>23625.354556864899</c:v>
                </c:pt>
                <c:pt idx="188">
                  <c:v>23289.0834125982</c:v>
                </c:pt>
                <c:pt idx="189">
                  <c:v>24331.950156376199</c:v>
                </c:pt>
                <c:pt idx="190">
                  <c:v>24010.4088198791</c:v>
                </c:pt>
                <c:pt idx="191">
                  <c:v>23843.397562746501</c:v>
                </c:pt>
                <c:pt idx="192">
                  <c:v>24495.992780284101</c:v>
                </c:pt>
                <c:pt idx="193">
                  <c:v>25211.186933221499</c:v>
                </c:pt>
                <c:pt idx="194">
                  <c:v>25469.7724317869</c:v>
                </c:pt>
                <c:pt idx="195">
                  <c:v>25077.753034403901</c:v>
                </c:pt>
                <c:pt idx="196">
                  <c:v>24986.283770528698</c:v>
                </c:pt>
                <c:pt idx="197">
                  <c:v>25593.913126974199</c:v>
                </c:pt>
                <c:pt idx="198">
                  <c:v>25140.413062336302</c:v>
                </c:pt>
                <c:pt idx="199">
                  <c:v>25185.724693387001</c:v>
                </c:pt>
                <c:pt idx="200">
                  <c:v>26197.574245646902</c:v>
                </c:pt>
                <c:pt idx="201">
                  <c:v>25721.338570216099</c:v>
                </c:pt>
                <c:pt idx="202">
                  <c:v>25872.018792998599</c:v>
                </c:pt>
                <c:pt idx="203">
                  <c:v>26367.0432275895</c:v>
                </c:pt>
                <c:pt idx="204">
                  <c:v>25624.481382039801</c:v>
                </c:pt>
                <c:pt idx="205">
                  <c:v>25636.9827911135</c:v>
                </c:pt>
                <c:pt idx="206">
                  <c:v>25319.5045749725</c:v>
                </c:pt>
                <c:pt idx="207">
                  <c:v>24650.702247024401</c:v>
                </c:pt>
                <c:pt idx="208">
                  <c:v>24618.9543916726</c:v>
                </c:pt>
                <c:pt idx="209">
                  <c:v>24014.120348390199</c:v>
                </c:pt>
                <c:pt idx="210">
                  <c:v>23933.684078449602</c:v>
                </c:pt>
                <c:pt idx="211">
                  <c:v>23566.521571159799</c:v>
                </c:pt>
                <c:pt idx="212">
                  <c:v>22571.805114757299</c:v>
                </c:pt>
                <c:pt idx="213">
                  <c:v>22319.866660620901</c:v>
                </c:pt>
                <c:pt idx="214">
                  <c:v>22676.1305862915</c:v>
                </c:pt>
                <c:pt idx="215">
                  <c:v>22049.815403681299</c:v>
                </c:pt>
                <c:pt idx="216">
                  <c:v>22191.4287096273</c:v>
                </c:pt>
                <c:pt idx="217">
                  <c:v>21956.234207169498</c:v>
                </c:pt>
                <c:pt idx="218">
                  <c:v>21537.733688239699</c:v>
                </c:pt>
                <c:pt idx="219">
                  <c:v>21355.7191878306</c:v>
                </c:pt>
                <c:pt idx="220">
                  <c:v>21254.3045462474</c:v>
                </c:pt>
                <c:pt idx="221">
                  <c:v>20568.576206414</c:v>
                </c:pt>
                <c:pt idx="222">
                  <c:v>20169.328004699601</c:v>
                </c:pt>
                <c:pt idx="223">
                  <c:v>20405.836857450999</c:v>
                </c:pt>
                <c:pt idx="224">
                  <c:v>18946.963148606901</c:v>
                </c:pt>
                <c:pt idx="225">
                  <c:v>18167.239941385102</c:v>
                </c:pt>
                <c:pt idx="226">
                  <c:v>16494.418407654201</c:v>
                </c:pt>
                <c:pt idx="227">
                  <c:v>17729.977342672901</c:v>
                </c:pt>
                <c:pt idx="228">
                  <c:v>16723.781027221601</c:v>
                </c:pt>
                <c:pt idx="229">
                  <c:v>17634.947597681901</c:v>
                </c:pt>
                <c:pt idx="230">
                  <c:v>16768.840052497999</c:v>
                </c:pt>
                <c:pt idx="231">
                  <c:v>16738.991108170801</c:v>
                </c:pt>
                <c:pt idx="232">
                  <c:v>17268.1768416128</c:v>
                </c:pt>
                <c:pt idx="233">
                  <c:v>17818.7829516575</c:v>
                </c:pt>
                <c:pt idx="234">
                  <c:v>18889.4040527057</c:v>
                </c:pt>
                <c:pt idx="235">
                  <c:v>18380.7772762122</c:v>
                </c:pt>
                <c:pt idx="236">
                  <c:v>19712.766604192999</c:v>
                </c:pt>
                <c:pt idx="237">
                  <c:v>21837.5056680167</c:v>
                </c:pt>
                <c:pt idx="238">
                  <c:v>22436.379311983099</c:v>
                </c:pt>
                <c:pt idx="239">
                  <c:v>18106.230655769101</c:v>
                </c:pt>
                <c:pt idx="240">
                  <c:v>16597.921080628399</c:v>
                </c:pt>
                <c:pt idx="241">
                  <c:v>17774.677690599699</c:v>
                </c:pt>
                <c:pt idx="242">
                  <c:v>19340.264485418302</c:v>
                </c:pt>
                <c:pt idx="243">
                  <c:v>21041.5764577915</c:v>
                </c:pt>
                <c:pt idx="244">
                  <c:v>21219.778701820102</c:v>
                </c:pt>
                <c:pt idx="245">
                  <c:v>17969.9209598792</c:v>
                </c:pt>
                <c:pt idx="246">
                  <c:v>14598.72506391</c:v>
                </c:pt>
                <c:pt idx="247">
                  <c:v>15211.916433722099</c:v>
                </c:pt>
                <c:pt idx="248">
                  <c:v>16260.267027296301</c:v>
                </c:pt>
                <c:pt idx="249">
                  <c:v>16491.757473285201</c:v>
                </c:pt>
                <c:pt idx="250">
                  <c:v>16806.4554849292</c:v>
                </c:pt>
                <c:pt idx="251">
                  <c:v>17317.0382510891</c:v>
                </c:pt>
                <c:pt idx="252">
                  <c:v>17950.537384007999</c:v>
                </c:pt>
                <c:pt idx="253">
                  <c:v>16668.817391174402</c:v>
                </c:pt>
                <c:pt idx="254">
                  <c:v>17567.727041153099</c:v>
                </c:pt>
                <c:pt idx="255">
                  <c:v>18055.280393971902</c:v>
                </c:pt>
                <c:pt idx="256">
                  <c:v>17477.663667085901</c:v>
                </c:pt>
                <c:pt idx="257">
                  <c:v>18011.596596137199</c:v>
                </c:pt>
                <c:pt idx="258">
                  <c:v>17659.767498863599</c:v>
                </c:pt>
                <c:pt idx="259">
                  <c:v>18334.096096695001</c:v>
                </c:pt>
                <c:pt idx="260">
                  <c:v>18327.025715104701</c:v>
                </c:pt>
                <c:pt idx="261">
                  <c:v>18459.889894948199</c:v>
                </c:pt>
                <c:pt idx="262">
                  <c:v>18320.790807508802</c:v>
                </c:pt>
                <c:pt idx="263">
                  <c:v>18804.692155950499</c:v>
                </c:pt>
                <c:pt idx="264">
                  <c:v>18935.391472290699</c:v>
                </c:pt>
                <c:pt idx="265">
                  <c:v>19552.8742682292</c:v>
                </c:pt>
                <c:pt idx="266">
                  <c:v>19519.176356114502</c:v>
                </c:pt>
                <c:pt idx="267">
                  <c:v>19953.354935468102</c:v>
                </c:pt>
                <c:pt idx="268">
                  <c:v>20315.7465543859</c:v>
                </c:pt>
                <c:pt idx="269">
                  <c:v>20513.6090762401</c:v>
                </c:pt>
                <c:pt idx="270">
                  <c:v>20532.837972868201</c:v>
                </c:pt>
                <c:pt idx="271">
                  <c:v>21021.564681636399</c:v>
                </c:pt>
                <c:pt idx="272">
                  <c:v>21378.3714266446</c:v>
                </c:pt>
                <c:pt idx="273">
                  <c:v>21846.531947568201</c:v>
                </c:pt>
                <c:pt idx="274">
                  <c:v>22098.987402174698</c:v>
                </c:pt>
                <c:pt idx="275">
                  <c:v>22219.598640161799</c:v>
                </c:pt>
                <c:pt idx="276">
                  <c:v>23035.987488298801</c:v>
                </c:pt>
                <c:pt idx="277">
                  <c:v>23248.735541427701</c:v>
                </c:pt>
                <c:pt idx="278">
                  <c:v>23641.594353378001</c:v>
                </c:pt>
                <c:pt idx="279">
                  <c:v>24130.714685975599</c:v>
                </c:pt>
                <c:pt idx="280">
                  <c:v>24398.005703222701</c:v>
                </c:pt>
                <c:pt idx="281">
                  <c:v>24017.618072484802</c:v>
                </c:pt>
                <c:pt idx="282">
                  <c:v>24908.933292653601</c:v>
                </c:pt>
                <c:pt idx="283">
                  <c:v>24757.393415455001</c:v>
                </c:pt>
                <c:pt idx="284">
                  <c:v>24354.337631314898</c:v>
                </c:pt>
                <c:pt idx="285">
                  <c:v>23645.147455482202</c:v>
                </c:pt>
                <c:pt idx="286">
                  <c:v>23665.6567355691</c:v>
                </c:pt>
                <c:pt idx="287">
                  <c:v>23321.267914027401</c:v>
                </c:pt>
                <c:pt idx="288">
                  <c:v>23126.1114053622</c:v>
                </c:pt>
                <c:pt idx="289">
                  <c:v>24690.8050189305</c:v>
                </c:pt>
                <c:pt idx="290">
                  <c:v>23996.829176262101</c:v>
                </c:pt>
                <c:pt idx="291">
                  <c:v>23961.797591843198</c:v>
                </c:pt>
                <c:pt idx="292">
                  <c:v>24661.139695764501</c:v>
                </c:pt>
                <c:pt idx="293">
                  <c:v>24944.703099478698</c:v>
                </c:pt>
                <c:pt idx="294">
                  <c:v>24831.584702128999</c:v>
                </c:pt>
                <c:pt idx="295">
                  <c:v>24973.546649549899</c:v>
                </c:pt>
                <c:pt idx="296">
                  <c:v>25029.434060964399</c:v>
                </c:pt>
                <c:pt idx="297">
                  <c:v>26053.3958567968</c:v>
                </c:pt>
                <c:pt idx="298">
                  <c:v>25234.684562224102</c:v>
                </c:pt>
                <c:pt idx="299">
                  <c:v>25490.630708853299</c:v>
                </c:pt>
                <c:pt idx="300">
                  <c:v>24941.0126583366</c:v>
                </c:pt>
                <c:pt idx="301">
                  <c:v>24895.209157652102</c:v>
                </c:pt>
                <c:pt idx="302">
                  <c:v>25265.866420311999</c:v>
                </c:pt>
                <c:pt idx="303">
                  <c:v>25051.130972771301</c:v>
                </c:pt>
                <c:pt idx="304">
                  <c:v>25214.933006777701</c:v>
                </c:pt>
                <c:pt idx="305">
                  <c:v>25685.5804514183</c:v>
                </c:pt>
                <c:pt idx="306">
                  <c:v>26755.498179274498</c:v>
                </c:pt>
                <c:pt idx="307">
                  <c:v>26641.434008840399</c:v>
                </c:pt>
                <c:pt idx="308">
                  <c:v>26884.5701696258</c:v>
                </c:pt>
                <c:pt idx="309">
                  <c:v>26204.2864812349</c:v>
                </c:pt>
                <c:pt idx="310">
                  <c:v>23512.387840131902</c:v>
                </c:pt>
                <c:pt idx="311">
                  <c:v>26726.409330888</c:v>
                </c:pt>
                <c:pt idx="312">
                  <c:v>27127.969941478299</c:v>
                </c:pt>
                <c:pt idx="313">
                  <c:v>26107.843748256699</c:v>
                </c:pt>
                <c:pt idx="314">
                  <c:v>26461.255020140899</c:v>
                </c:pt>
                <c:pt idx="315">
                  <c:v>26704.4837551579</c:v>
                </c:pt>
                <c:pt idx="316">
                  <c:v>26374.895024712601</c:v>
                </c:pt>
                <c:pt idx="317">
                  <c:v>26681.170007492299</c:v>
                </c:pt>
                <c:pt idx="318">
                  <c:v>26110.6442712842</c:v>
                </c:pt>
                <c:pt idx="319">
                  <c:v>26898.231331056599</c:v>
                </c:pt>
                <c:pt idx="320">
                  <c:v>27194.066080805402</c:v>
                </c:pt>
                <c:pt idx="321">
                  <c:v>27808.743626054998</c:v>
                </c:pt>
                <c:pt idx="322">
                  <c:v>27399.475363115602</c:v>
                </c:pt>
                <c:pt idx="323">
                  <c:v>27251.550368532098</c:v>
                </c:pt>
                <c:pt idx="324">
                  <c:v>27826.5846248456</c:v>
                </c:pt>
                <c:pt idx="325">
                  <c:v>27847.149057393501</c:v>
                </c:pt>
                <c:pt idx="326">
                  <c:v>27786.177613577402</c:v>
                </c:pt>
                <c:pt idx="327">
                  <c:v>28002.135883237101</c:v>
                </c:pt>
                <c:pt idx="328">
                  <c:v>28275.885267284601</c:v>
                </c:pt>
                <c:pt idx="329">
                  <c:v>28055.506951401399</c:v>
                </c:pt>
                <c:pt idx="330">
                  <c:v>28002.012934845501</c:v>
                </c:pt>
                <c:pt idx="331">
                  <c:v>25641.366044645401</c:v>
                </c:pt>
                <c:pt idx="332">
                  <c:v>28212.905611794598</c:v>
                </c:pt>
                <c:pt idx="333">
                  <c:v>28239.744752685001</c:v>
                </c:pt>
                <c:pt idx="334">
                  <c:v>29397.882930064199</c:v>
                </c:pt>
                <c:pt idx="335">
                  <c:v>29456.1823720799</c:v>
                </c:pt>
                <c:pt idx="336">
                  <c:v>28498.4761134523</c:v>
                </c:pt>
                <c:pt idx="337">
                  <c:v>29180.760752365</c:v>
                </c:pt>
                <c:pt idx="338">
                  <c:v>28885.376198401202</c:v>
                </c:pt>
                <c:pt idx="339">
                  <c:v>29459.613876138199</c:v>
                </c:pt>
                <c:pt idx="340">
                  <c:v>29379.103633721199</c:v>
                </c:pt>
                <c:pt idx="341">
                  <c:v>29489.2230859181</c:v>
                </c:pt>
                <c:pt idx="342">
                  <c:v>29008.6846706381</c:v>
                </c:pt>
                <c:pt idx="343">
                  <c:v>28124.124668288201</c:v>
                </c:pt>
                <c:pt idx="344">
                  <c:v>28023.729317012701</c:v>
                </c:pt>
                <c:pt idx="345">
                  <c:v>27630.997314419499</c:v>
                </c:pt>
                <c:pt idx="346">
                  <c:v>27940.886832744902</c:v>
                </c:pt>
                <c:pt idx="347">
                  <c:v>27692.330536179601</c:v>
                </c:pt>
                <c:pt idx="348">
                  <c:v>27170.698643006301</c:v>
                </c:pt>
                <c:pt idx="349">
                  <c:v>29774.1163719244</c:v>
                </c:pt>
                <c:pt idx="350">
                  <c:v>29981.875276444302</c:v>
                </c:pt>
                <c:pt idx="351">
                  <c:v>30550.2216371424</c:v>
                </c:pt>
                <c:pt idx="352">
                  <c:v>30475.030762235401</c:v>
                </c:pt>
                <c:pt idx="353">
                  <c:v>29872.742935298102</c:v>
                </c:pt>
                <c:pt idx="354">
                  <c:v>30346.711357123801</c:v>
                </c:pt>
                <c:pt idx="355">
                  <c:v>30408.8132346489</c:v>
                </c:pt>
                <c:pt idx="356">
                  <c:v>29129.169867030399</c:v>
                </c:pt>
                <c:pt idx="357">
                  <c:v>29491.461489475201</c:v>
                </c:pt>
                <c:pt idx="358">
                  <c:v>29649.7492394201</c:v>
                </c:pt>
                <c:pt idx="359">
                  <c:v>30596.9719751868</c:v>
                </c:pt>
                <c:pt idx="360">
                  <c:v>30992.124511363701</c:v>
                </c:pt>
                <c:pt idx="361">
                  <c:v>32603.254140118701</c:v>
                </c:pt>
                <c:pt idx="362">
                  <c:v>30628.460298576101</c:v>
                </c:pt>
                <c:pt idx="363">
                  <c:v>25138.055548331198</c:v>
                </c:pt>
                <c:pt idx="364">
                  <c:v>24346.849906089501</c:v>
                </c:pt>
                <c:pt idx="365">
                  <c:v>31673.9221172709</c:v>
                </c:pt>
                <c:pt idx="366" formatCode="#,##0">
                  <c:v>36208.871354576899</c:v>
                </c:pt>
                <c:pt idx="367" formatCode="#,##0">
                  <c:v>34639.980050557599</c:v>
                </c:pt>
                <c:pt idx="368" formatCode="#,##0">
                  <c:v>35878.559167467603</c:v>
                </c:pt>
                <c:pt idx="369" formatCode="#,##0">
                  <c:v>37049.999609005397</c:v>
                </c:pt>
                <c:pt idx="370" formatCode="#,##0">
                  <c:v>36791.815738523801</c:v>
                </c:pt>
                <c:pt idx="371" formatCode="#,##0">
                  <c:v>36537.5019332468</c:v>
                </c:pt>
                <c:pt idx="372" formatCode="#,##0">
                  <c:v>38314.530429734201</c:v>
                </c:pt>
                <c:pt idx="373" formatCode="#,##0">
                  <c:v>31741.4474673148</c:v>
                </c:pt>
                <c:pt idx="374" formatCode="#,##0">
                  <c:v>34396.518720859203</c:v>
                </c:pt>
                <c:pt idx="375" formatCode="#,##0">
                  <c:v>33898.830982203799</c:v>
                </c:pt>
                <c:pt idx="376" formatCode="#,##0">
                  <c:v>34302.968627343398</c:v>
                </c:pt>
                <c:pt idx="377" formatCode="#,##0">
                  <c:v>34087.482737953098</c:v>
                </c:pt>
                <c:pt idx="378" formatCode="#,##0">
                  <c:v>33727.309976593497</c:v>
                </c:pt>
                <c:pt idx="379" formatCode="#,##0">
                  <c:v>33584.804327626902</c:v>
                </c:pt>
                <c:pt idx="380" formatCode="General">
                  <c:v>35704.639802311503</c:v>
                </c:pt>
                <c:pt idx="381" formatCode="General">
                  <c:v>35603.876711207602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63-4884-8D2E-DB0B92561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3706656"/>
        <c:axId val="1173302656"/>
      </c:lineChart>
      <c:dateAx>
        <c:axId val="2013706656"/>
        <c:scaling>
          <c:orientation val="minMax"/>
          <c:max val="44228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302656"/>
        <c:crosses val="autoZero"/>
        <c:auto val="1"/>
        <c:lblOffset val="100"/>
        <c:baseTimeUnit val="months"/>
        <c:majorUnit val="15"/>
        <c:majorTimeUnit val="months"/>
      </c:dateAx>
      <c:valAx>
        <c:axId val="1173302656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370665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34012658647313E-2"/>
          <c:y val="4.0180644505464748E-2"/>
          <c:w val="0.92444070890834984"/>
          <c:h val="0.80857848340451177"/>
        </c:manualLayout>
      </c:layout>
      <c:lineChart>
        <c:grouping val="standard"/>
        <c:varyColors val="0"/>
        <c:ser>
          <c:idx val="0"/>
          <c:order val="0"/>
          <c:tx>
            <c:strRef>
              <c:f>'TX SA'!$K$1</c:f>
              <c:strCache>
                <c:ptCount val="1"/>
                <c:pt idx="0">
                  <c:v>$0-$199,999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SA'!$A$2:$A$131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'TX SA'!$K$2:$K$131</c:f>
              <c:numCache>
                <c:formatCode>0.0%</c:formatCode>
                <c:ptCount val="130"/>
                <c:pt idx="0" formatCode="0%">
                  <c:v>0.66168913446018862</c:v>
                </c:pt>
                <c:pt idx="1">
                  <c:v>0.66174944338921982</c:v>
                </c:pt>
                <c:pt idx="2" formatCode="0%">
                  <c:v>0.68774513161862116</c:v>
                </c:pt>
                <c:pt idx="3" formatCode="0%">
                  <c:v>0.70377759460227085</c:v>
                </c:pt>
                <c:pt idx="4" formatCode="0%">
                  <c:v>0.70735543757907582</c:v>
                </c:pt>
                <c:pt idx="5" formatCode="0%">
                  <c:v>0.70277010359445236</c:v>
                </c:pt>
                <c:pt idx="6" formatCode="0%">
                  <c:v>0.69383765941096553</c:v>
                </c:pt>
                <c:pt idx="7" formatCode="0%">
                  <c:v>0.68674109010918294</c:v>
                </c:pt>
                <c:pt idx="8" formatCode="0%">
                  <c:v>0.68076762501777932</c:v>
                </c:pt>
                <c:pt idx="9" formatCode="0%">
                  <c:v>0.67918856644562253</c:v>
                </c:pt>
                <c:pt idx="10" formatCode="0%">
                  <c:v>0.67350342539506691</c:v>
                </c:pt>
                <c:pt idx="11" formatCode="0%">
                  <c:v>0.67519751338112544</c:v>
                </c:pt>
                <c:pt idx="12" formatCode="0%">
                  <c:v>0.66089022455296054</c:v>
                </c:pt>
                <c:pt idx="13" formatCode="0%">
                  <c:v>0.6580889250768801</c:v>
                </c:pt>
                <c:pt idx="14" formatCode="0%">
                  <c:v>0.65619753365745448</c:v>
                </c:pt>
                <c:pt idx="15" formatCode="0%">
                  <c:v>0.66592134237805833</c:v>
                </c:pt>
                <c:pt idx="16" formatCode="0%">
                  <c:v>0.66301438053499817</c:v>
                </c:pt>
                <c:pt idx="17" formatCode="0%">
                  <c:v>0.65877681936039345</c:v>
                </c:pt>
                <c:pt idx="18" formatCode="0%">
                  <c:v>0.66287068711863206</c:v>
                </c:pt>
                <c:pt idx="19" formatCode="0%">
                  <c:v>0.65701217002266699</c:v>
                </c:pt>
                <c:pt idx="20" formatCode="0%">
                  <c:v>0.65072587058794196</c:v>
                </c:pt>
                <c:pt idx="21" formatCode="0%">
                  <c:v>0.63826301207282377</c:v>
                </c:pt>
                <c:pt idx="22" formatCode="0%">
                  <c:v>0.63593744309650957</c:v>
                </c:pt>
                <c:pt idx="23" formatCode="0%">
                  <c:v>0.63114054255333207</c:v>
                </c:pt>
                <c:pt idx="24" formatCode="0%">
                  <c:v>0.63317679952972306</c:v>
                </c:pt>
                <c:pt idx="25" formatCode="0%">
                  <c:v>0.62546443338242153</c:v>
                </c:pt>
                <c:pt idx="26" formatCode="0%">
                  <c:v>0.61536212683880687</c:v>
                </c:pt>
                <c:pt idx="27" formatCode="0%">
                  <c:v>0.60397139584429527</c:v>
                </c:pt>
                <c:pt idx="28" formatCode="0%">
                  <c:v>0.60012018882673068</c:v>
                </c:pt>
                <c:pt idx="29" formatCode="0%">
                  <c:v>0.60797376111784873</c:v>
                </c:pt>
                <c:pt idx="30" formatCode="0%">
                  <c:v>0.5950406327344272</c:v>
                </c:pt>
                <c:pt idx="31" formatCode="0%">
                  <c:v>0.59901757566952041</c:v>
                </c:pt>
                <c:pt idx="32" formatCode="0%">
                  <c:v>0.59571991937505098</c:v>
                </c:pt>
                <c:pt idx="33" formatCode="0%">
                  <c:v>0.59406076396306806</c:v>
                </c:pt>
                <c:pt idx="34" formatCode="0%">
                  <c:v>0.5882249801996392</c:v>
                </c:pt>
                <c:pt idx="35" formatCode="0%">
                  <c:v>0.58848950760844987</c:v>
                </c:pt>
                <c:pt idx="36" formatCode="0%">
                  <c:v>0.57285455374904737</c:v>
                </c:pt>
                <c:pt idx="37" formatCode="0%">
                  <c:v>0.55952632466972785</c:v>
                </c:pt>
                <c:pt idx="38" formatCode="0%">
                  <c:v>0.57062164277310068</c:v>
                </c:pt>
                <c:pt idx="39" formatCode="0%">
                  <c:v>0.57499988628926479</c:v>
                </c:pt>
                <c:pt idx="40" formatCode="0%">
                  <c:v>0.57158733039632104</c:v>
                </c:pt>
                <c:pt idx="41" formatCode="0%">
                  <c:v>0.55871015905733279</c:v>
                </c:pt>
                <c:pt idx="42" formatCode="0%">
                  <c:v>0.56056190906513303</c:v>
                </c:pt>
                <c:pt idx="43" formatCode="0%">
                  <c:v>0.55065630062611248</c:v>
                </c:pt>
                <c:pt idx="44" formatCode="0%">
                  <c:v>0.54628887207833254</c:v>
                </c:pt>
                <c:pt idx="45" formatCode="0%">
                  <c:v>0.54397351094213209</c:v>
                </c:pt>
                <c:pt idx="46" formatCode="0%">
                  <c:v>0.54350885568019647</c:v>
                </c:pt>
                <c:pt idx="47" formatCode="0%">
                  <c:v>0.52836024944931581</c:v>
                </c:pt>
                <c:pt idx="48" formatCode="0%">
                  <c:v>0.52417585684892831</c:v>
                </c:pt>
                <c:pt idx="49" formatCode="0%">
                  <c:v>0.51557887685599557</c:v>
                </c:pt>
                <c:pt idx="50" formatCode="0%">
                  <c:v>0.52252901713673705</c:v>
                </c:pt>
                <c:pt idx="51" formatCode="0%">
                  <c:v>0.51614127935132104</c:v>
                </c:pt>
                <c:pt idx="52" formatCode="0%">
                  <c:v>0.50475129002736563</c:v>
                </c:pt>
                <c:pt idx="53" formatCode="0%">
                  <c:v>0.50781246603981867</c:v>
                </c:pt>
                <c:pt idx="54" formatCode="0%">
                  <c:v>0.50713380876487191</c:v>
                </c:pt>
                <c:pt idx="55" formatCode="0%">
                  <c:v>0.50442127913784873</c:v>
                </c:pt>
                <c:pt idx="56" formatCode="0%">
                  <c:v>0.5041454197744647</c:v>
                </c:pt>
                <c:pt idx="57" formatCode="0%">
                  <c:v>0.50131787500203007</c:v>
                </c:pt>
                <c:pt idx="58" formatCode="0%">
                  <c:v>0.50553899223195953</c:v>
                </c:pt>
                <c:pt idx="59" formatCode="0%">
                  <c:v>0.49558152360752628</c:v>
                </c:pt>
                <c:pt idx="60" formatCode="0%">
                  <c:v>0.47832417964526891</c:v>
                </c:pt>
                <c:pt idx="61" formatCode="0%">
                  <c:v>0.484565649274248</c:v>
                </c:pt>
                <c:pt idx="62" formatCode="0%">
                  <c:v>0.47671528909119359</c:v>
                </c:pt>
                <c:pt idx="63" formatCode="0%">
                  <c:v>0.47198474669925689</c:v>
                </c:pt>
                <c:pt idx="64" formatCode="0%">
                  <c:v>0.46490019132388577</c:v>
                </c:pt>
                <c:pt idx="65" formatCode="0%">
                  <c:v>0.46165032472358619</c:v>
                </c:pt>
                <c:pt idx="66" formatCode="0%">
                  <c:v>0.45519583459178697</c:v>
                </c:pt>
                <c:pt idx="67" formatCode="0%">
                  <c:v>0.45498064100634705</c:v>
                </c:pt>
                <c:pt idx="68" formatCode="0%">
                  <c:v>0.4523625303101918</c:v>
                </c:pt>
                <c:pt idx="69" formatCode="0%">
                  <c:v>0.44406340307797315</c:v>
                </c:pt>
                <c:pt idx="70" formatCode="0%">
                  <c:v>0.43807775177948655</c:v>
                </c:pt>
                <c:pt idx="71" formatCode="0%">
                  <c:v>0.44089664802751605</c:v>
                </c:pt>
                <c:pt idx="72" formatCode="0%">
                  <c:v>0.43339417265085711</c:v>
                </c:pt>
                <c:pt idx="73" formatCode="0%">
                  <c:v>0.42139359914976932</c:v>
                </c:pt>
                <c:pt idx="74" formatCode="0%">
                  <c:v>0.42099436931444917</c:v>
                </c:pt>
                <c:pt idx="75" formatCode="0%">
                  <c:v>0.41593506869554076</c:v>
                </c:pt>
                <c:pt idx="76" formatCode="0%">
                  <c:v>0.41448359188486628</c:v>
                </c:pt>
                <c:pt idx="77" formatCode="0%">
                  <c:v>0.41464237412670546</c:v>
                </c:pt>
                <c:pt idx="78" formatCode="0%">
                  <c:v>0.41275004605962384</c:v>
                </c:pt>
                <c:pt idx="79" formatCode="0%">
                  <c:v>0.40767620681140759</c:v>
                </c:pt>
                <c:pt idx="80" formatCode="0%">
                  <c:v>0.40172317256353074</c:v>
                </c:pt>
                <c:pt idx="81" formatCode="0%">
                  <c:v>0.40731968496747328</c:v>
                </c:pt>
                <c:pt idx="82" formatCode="0%">
                  <c:v>0.40422644753221076</c:v>
                </c:pt>
                <c:pt idx="83" formatCode="0%">
                  <c:v>0.39460772241149578</c:v>
                </c:pt>
                <c:pt idx="84" formatCode="0%">
                  <c:v>0.38411119013664297</c:v>
                </c:pt>
                <c:pt idx="85" formatCode="0%">
                  <c:v>0.37901743837869151</c:v>
                </c:pt>
                <c:pt idx="86" formatCode="0%">
                  <c:v>0.37568447561378998</c:v>
                </c:pt>
                <c:pt idx="87" formatCode="0%">
                  <c:v>0.37704096831656159</c:v>
                </c:pt>
                <c:pt idx="88" formatCode="0%">
                  <c:v>0.37173523994041896</c:v>
                </c:pt>
                <c:pt idx="89" formatCode="0%">
                  <c:v>0.36555763769886029</c:v>
                </c:pt>
                <c:pt idx="90" formatCode="0%">
                  <c:v>0.36271915016287098</c:v>
                </c:pt>
                <c:pt idx="91" formatCode="0%">
                  <c:v>0.3669518404308123</c:v>
                </c:pt>
                <c:pt idx="92" formatCode="0%">
                  <c:v>0.3716217053137717</c:v>
                </c:pt>
                <c:pt idx="93" formatCode="0%">
                  <c:v>0.36750013562975137</c:v>
                </c:pt>
                <c:pt idx="94" formatCode="0%">
                  <c:v>0.36407889070254723</c:v>
                </c:pt>
                <c:pt idx="95" formatCode="0%">
                  <c:v>0.36308948391339191</c:v>
                </c:pt>
                <c:pt idx="96" formatCode="0%">
                  <c:v>0.36345740087726325</c:v>
                </c:pt>
                <c:pt idx="97" formatCode="0%">
                  <c:v>0.35044081002634231</c:v>
                </c:pt>
                <c:pt idx="98" formatCode="0%">
                  <c:v>0.34343088286095846</c:v>
                </c:pt>
                <c:pt idx="99" formatCode="0%">
                  <c:v>0.33415573307683982</c:v>
                </c:pt>
                <c:pt idx="100" formatCode="0%">
                  <c:v>0.3284703336614998</c:v>
                </c:pt>
                <c:pt idx="101" formatCode="0%">
                  <c:v>0.32416755999726626</c:v>
                </c:pt>
                <c:pt idx="102" formatCode="0%">
                  <c:v>0.32379049091747852</c:v>
                </c:pt>
                <c:pt idx="103" formatCode="0%">
                  <c:v>0.32426041727963861</c:v>
                </c:pt>
                <c:pt idx="104" formatCode="0%">
                  <c:v>0.32633267352664935</c:v>
                </c:pt>
                <c:pt idx="105" formatCode="0%">
                  <c:v>0.32107181730385359</c:v>
                </c:pt>
                <c:pt idx="106" formatCode="0%">
                  <c:v>0.32415650366464693</c:v>
                </c:pt>
                <c:pt idx="107" formatCode="0%">
                  <c:v>0.31141881489497203</c:v>
                </c:pt>
                <c:pt idx="108" formatCode="0%">
                  <c:v>0.31077201839770979</c:v>
                </c:pt>
                <c:pt idx="109" formatCode="0%">
                  <c:v>0.29142098941312672</c:v>
                </c:pt>
                <c:pt idx="110" formatCode="0%">
                  <c:v>0.29106677178355067</c:v>
                </c:pt>
                <c:pt idx="111" formatCode="0%">
                  <c:v>0.30529566885045101</c:v>
                </c:pt>
                <c:pt idx="112" formatCode="0%">
                  <c:v>0.31057256981936732</c:v>
                </c:pt>
                <c:pt idx="113" formatCode="0%">
                  <c:v>0.28219450438741428</c:v>
                </c:pt>
                <c:pt idx="114">
                  <c:v>0.25222942399776449</c:v>
                </c:pt>
                <c:pt idx="115">
                  <c:v>0.25197764218963647</c:v>
                </c:pt>
                <c:pt idx="116">
                  <c:v>0.24344970717281253</c:v>
                </c:pt>
                <c:pt idx="117">
                  <c:v>0.23201607675323258</c:v>
                </c:pt>
                <c:pt idx="118" formatCode="0%">
                  <c:v>0.22510703632489129</c:v>
                </c:pt>
                <c:pt idx="119" formatCode="0%">
                  <c:v>0.2354273550153487</c:v>
                </c:pt>
                <c:pt idx="120" formatCode="0%">
                  <c:v>0.22085031414991124</c:v>
                </c:pt>
                <c:pt idx="121">
                  <c:v>0.21172775996640805</c:v>
                </c:pt>
                <c:pt idx="122" formatCode="0%">
                  <c:v>0.20730597637617967</c:v>
                </c:pt>
                <c:pt idx="123" formatCode="0%">
                  <c:v>0.19261578831188275</c:v>
                </c:pt>
                <c:pt idx="124" formatCode="0%">
                  <c:v>0.18619232483111817</c:v>
                </c:pt>
                <c:pt idx="125" formatCode="0%">
                  <c:v>0.17791243107248428</c:v>
                </c:pt>
                <c:pt idx="126" formatCode="0%">
                  <c:v>0.17012960927001394</c:v>
                </c:pt>
                <c:pt idx="127" formatCode="0%">
                  <c:v>0.17062629397891216</c:v>
                </c:pt>
                <c:pt idx="128" formatCode="0%">
                  <c:v>0.16950782407037762</c:v>
                </c:pt>
                <c:pt idx="129" formatCode="0%">
                  <c:v>0.16139896790400338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66-49E8-AC66-3491AD5F8915}"/>
            </c:ext>
          </c:extLst>
        </c:ser>
        <c:ser>
          <c:idx val="1"/>
          <c:order val="1"/>
          <c:tx>
            <c:strRef>
              <c:f>'TX SA'!$L$1</c:f>
              <c:strCache>
                <c:ptCount val="1"/>
                <c:pt idx="0">
                  <c:v>$200,000-$299,999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SA'!$A$2:$A$131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'TX SA'!$L$2:$L$131</c:f>
              <c:numCache>
                <c:formatCode>0.0%</c:formatCode>
                <c:ptCount val="130"/>
                <c:pt idx="0" formatCode="0%">
                  <c:v>0.16621660002729752</c:v>
                </c:pt>
                <c:pt idx="1">
                  <c:v>0.17206151562682193</c:v>
                </c:pt>
                <c:pt idx="2" formatCode="0%">
                  <c:v>0.16379273915666023</c:v>
                </c:pt>
                <c:pt idx="3" formatCode="0%">
                  <c:v>0.16125564211880766</c:v>
                </c:pt>
                <c:pt idx="4" formatCode="0%">
                  <c:v>0.16151504822083132</c:v>
                </c:pt>
                <c:pt idx="5" formatCode="0%">
                  <c:v>0.16928264297850404</c:v>
                </c:pt>
                <c:pt idx="6" formatCode="0%">
                  <c:v>0.16615958625489016</c:v>
                </c:pt>
                <c:pt idx="7" formatCode="0%">
                  <c:v>0.17020984516215568</c:v>
                </c:pt>
                <c:pt idx="8" formatCode="0%">
                  <c:v>0.17016357963124951</c:v>
                </c:pt>
                <c:pt idx="9" formatCode="0%">
                  <c:v>0.17009564451785505</c:v>
                </c:pt>
                <c:pt idx="10" formatCode="0%">
                  <c:v>0.17329097131008073</c:v>
                </c:pt>
                <c:pt idx="11" formatCode="0%">
                  <c:v>0.17434017041485017</c:v>
                </c:pt>
                <c:pt idx="12" formatCode="0%">
                  <c:v>0.17660657690264975</c:v>
                </c:pt>
                <c:pt idx="13" formatCode="0%">
                  <c:v>0.17751954927030858</c:v>
                </c:pt>
                <c:pt idx="14" formatCode="0%">
                  <c:v>0.1814658322329108</c:v>
                </c:pt>
                <c:pt idx="15" formatCode="0%">
                  <c:v>0.17920244764453783</c:v>
                </c:pt>
                <c:pt idx="16" formatCode="0%">
                  <c:v>0.18117752108267746</c:v>
                </c:pt>
                <c:pt idx="17" formatCode="0%">
                  <c:v>0.18218882925785104</c:v>
                </c:pt>
                <c:pt idx="18" formatCode="0%">
                  <c:v>0.18201450891950041</c:v>
                </c:pt>
                <c:pt idx="19" formatCode="0%">
                  <c:v>0.18261387276203792</c:v>
                </c:pt>
                <c:pt idx="20" formatCode="0%">
                  <c:v>0.18522254242015762</c:v>
                </c:pt>
                <c:pt idx="21" formatCode="0%">
                  <c:v>0.18701728759252048</c:v>
                </c:pt>
                <c:pt idx="22" formatCode="0%">
                  <c:v>0.18741120589837959</c:v>
                </c:pt>
                <c:pt idx="23" formatCode="0%">
                  <c:v>0.19191561791363948</c:v>
                </c:pt>
                <c:pt idx="24" formatCode="0%">
                  <c:v>0.18741385271537392</c:v>
                </c:pt>
                <c:pt idx="25" formatCode="0%">
                  <c:v>0.1897765468090977</c:v>
                </c:pt>
                <c:pt idx="26" formatCode="0%">
                  <c:v>0.19304527857731468</c:v>
                </c:pt>
                <c:pt idx="27" formatCode="0%">
                  <c:v>0.20055881472583742</c:v>
                </c:pt>
                <c:pt idx="28" formatCode="0%">
                  <c:v>0.2033472177519946</c:v>
                </c:pt>
                <c:pt idx="29" formatCode="0%">
                  <c:v>0.20256770722316392</c:v>
                </c:pt>
                <c:pt idx="30" formatCode="0%">
                  <c:v>0.20404112041728686</c:v>
                </c:pt>
                <c:pt idx="31" formatCode="0%">
                  <c:v>0.20519786202497495</c:v>
                </c:pt>
                <c:pt idx="32" formatCode="0%">
                  <c:v>0.20590618776070915</c:v>
                </c:pt>
                <c:pt idx="33" formatCode="0%">
                  <c:v>0.20871519260534169</c:v>
                </c:pt>
                <c:pt idx="34" formatCode="0%">
                  <c:v>0.20740941869430568</c:v>
                </c:pt>
                <c:pt idx="35" formatCode="0%">
                  <c:v>0.20663010202314991</c:v>
                </c:pt>
                <c:pt idx="36" formatCode="0%">
                  <c:v>0.215102330478425</c:v>
                </c:pt>
                <c:pt idx="37" formatCode="0%">
                  <c:v>0.2178636908198448</c:v>
                </c:pt>
                <c:pt idx="38" formatCode="0%">
                  <c:v>0.21272887414232816</c:v>
                </c:pt>
                <c:pt idx="39" formatCode="0%">
                  <c:v>0.21442851852375328</c:v>
                </c:pt>
                <c:pt idx="40" formatCode="0%">
                  <c:v>0.21485667634440031</c:v>
                </c:pt>
                <c:pt idx="41" formatCode="0%">
                  <c:v>0.21956657227436244</c:v>
                </c:pt>
                <c:pt idx="42" formatCode="0%">
                  <c:v>0.22142126785614316</c:v>
                </c:pt>
                <c:pt idx="43" formatCode="0%">
                  <c:v>0.22341555570186367</c:v>
                </c:pt>
                <c:pt idx="44" formatCode="0%">
                  <c:v>0.22560397868724869</c:v>
                </c:pt>
                <c:pt idx="45" formatCode="0%">
                  <c:v>0.2243075369227461</c:v>
                </c:pt>
                <c:pt idx="46" formatCode="0%">
                  <c:v>0.23006601924875497</c:v>
                </c:pt>
                <c:pt idx="47" formatCode="0%">
                  <c:v>0.23356110229834354</c:v>
                </c:pt>
                <c:pt idx="48" formatCode="0%">
                  <c:v>0.23713510062073664</c:v>
                </c:pt>
                <c:pt idx="49" formatCode="0%">
                  <c:v>0.24311368302951189</c:v>
                </c:pt>
                <c:pt idx="50" formatCode="0%">
                  <c:v>0.23756044156600245</c:v>
                </c:pt>
                <c:pt idx="51" formatCode="0%">
                  <c:v>0.2447745011590268</c:v>
                </c:pt>
                <c:pt idx="52" formatCode="0%">
                  <c:v>0.24220408505636315</c:v>
                </c:pt>
                <c:pt idx="53" formatCode="0%">
                  <c:v>0.24501717171441015</c:v>
                </c:pt>
                <c:pt idx="54" formatCode="0%">
                  <c:v>0.24347189329286106</c:v>
                </c:pt>
                <c:pt idx="55" formatCode="0%">
                  <c:v>0.25434319735797861</c:v>
                </c:pt>
                <c:pt idx="56" formatCode="0%">
                  <c:v>0.25172806442524859</c:v>
                </c:pt>
                <c:pt idx="57" formatCode="0%">
                  <c:v>0.24982148508394847</c:v>
                </c:pt>
                <c:pt idx="58" formatCode="0%">
                  <c:v>0.24868227852204675</c:v>
                </c:pt>
                <c:pt idx="59" formatCode="0%">
                  <c:v>0.25419799142007604</c:v>
                </c:pt>
                <c:pt idx="60" formatCode="0%">
                  <c:v>0.26251643424397553</c:v>
                </c:pt>
                <c:pt idx="61" formatCode="0%">
                  <c:v>0.25974816915074</c:v>
                </c:pt>
                <c:pt idx="62" formatCode="0%">
                  <c:v>0.26834872346156624</c:v>
                </c:pt>
                <c:pt idx="63" formatCode="0%">
                  <c:v>0.26406721950532236</c:v>
                </c:pt>
                <c:pt idx="64" formatCode="0%">
                  <c:v>0.27410456744550421</c:v>
                </c:pt>
                <c:pt idx="65" formatCode="0%">
                  <c:v>0.27216511229790658</c:v>
                </c:pt>
                <c:pt idx="66" formatCode="0%">
                  <c:v>0.27717757996793591</c:v>
                </c:pt>
                <c:pt idx="67" formatCode="0%">
                  <c:v>0.27712615220869719</c:v>
                </c:pt>
                <c:pt idx="68" formatCode="0%">
                  <c:v>0.27586225847516732</c:v>
                </c:pt>
                <c:pt idx="69" formatCode="0%">
                  <c:v>0.27951329017796572</c:v>
                </c:pt>
                <c:pt idx="70" formatCode="0%">
                  <c:v>0.28059271936397029</c:v>
                </c:pt>
                <c:pt idx="71" formatCode="0%">
                  <c:v>0.28351802971062889</c:v>
                </c:pt>
                <c:pt idx="72" formatCode="0%">
                  <c:v>0.28305325874756254</c:v>
                </c:pt>
                <c:pt idx="73" formatCode="0%">
                  <c:v>0.28246665576171143</c:v>
                </c:pt>
                <c:pt idx="74" formatCode="0%">
                  <c:v>0.28179644934383596</c:v>
                </c:pt>
                <c:pt idx="75" formatCode="0%">
                  <c:v>0.28672596817171875</c:v>
                </c:pt>
                <c:pt idx="76" formatCode="0%">
                  <c:v>0.28511865574209283</c:v>
                </c:pt>
                <c:pt idx="77" formatCode="0%">
                  <c:v>0.28853020786640099</c:v>
                </c:pt>
                <c:pt idx="78" formatCode="0%">
                  <c:v>0.29237715443669726</c:v>
                </c:pt>
                <c:pt idx="79" formatCode="0%">
                  <c:v>0.30659601342319237</c:v>
                </c:pt>
                <c:pt idx="80" formatCode="0%">
                  <c:v>0.3006431864557213</c:v>
                </c:pt>
                <c:pt idx="81" formatCode="0%">
                  <c:v>0.30267170102167185</c:v>
                </c:pt>
                <c:pt idx="82" formatCode="0%">
                  <c:v>0.30178441407065371</c:v>
                </c:pt>
                <c:pt idx="83" formatCode="0%">
                  <c:v>0.30255956531296008</c:v>
                </c:pt>
                <c:pt idx="84" formatCode="0%">
                  <c:v>0.31605173341453374</c:v>
                </c:pt>
                <c:pt idx="85" formatCode="0%">
                  <c:v>0.30583452226811525</c:v>
                </c:pt>
                <c:pt idx="86" formatCode="0%">
                  <c:v>0.30968415683819939</c:v>
                </c:pt>
                <c:pt idx="87" formatCode="0%">
                  <c:v>0.306867432607352</c:v>
                </c:pt>
                <c:pt idx="88" formatCode="0%">
                  <c:v>0.30983416397576141</c:v>
                </c:pt>
                <c:pt idx="89" formatCode="0%">
                  <c:v>0.30928246049685959</c:v>
                </c:pt>
                <c:pt idx="90" formatCode="0%">
                  <c:v>0.31551761400379785</c:v>
                </c:pt>
                <c:pt idx="91" formatCode="0%">
                  <c:v>0.31418352362292434</c:v>
                </c:pt>
                <c:pt idx="92" formatCode="0%">
                  <c:v>0.32242833744684446</c:v>
                </c:pt>
                <c:pt idx="93" formatCode="0%">
                  <c:v>0.31981477772865252</c:v>
                </c:pt>
                <c:pt idx="94" formatCode="0%">
                  <c:v>0.32352589606931964</c:v>
                </c:pt>
                <c:pt idx="95" formatCode="0%">
                  <c:v>0.32432221567021147</c:v>
                </c:pt>
                <c:pt idx="96" formatCode="0%">
                  <c:v>0.33254526285857761</c:v>
                </c:pt>
                <c:pt idx="97" formatCode="0%">
                  <c:v>0.3297918097861447</c:v>
                </c:pt>
                <c:pt idx="98" formatCode="0%">
                  <c:v>0.33079998404500066</c:v>
                </c:pt>
                <c:pt idx="99" formatCode="0%">
                  <c:v>0.33396027591641925</c:v>
                </c:pt>
                <c:pt idx="100" formatCode="0%">
                  <c:v>0.33264070306020604</c:v>
                </c:pt>
                <c:pt idx="101" formatCode="0%">
                  <c:v>0.34117660917860126</c:v>
                </c:pt>
                <c:pt idx="102" formatCode="0%">
                  <c:v>0.32920841008059265</c:v>
                </c:pt>
                <c:pt idx="103" formatCode="0%">
                  <c:v>0.344493645600012</c:v>
                </c:pt>
                <c:pt idx="104" formatCode="0%">
                  <c:v>0.3407907156947122</c:v>
                </c:pt>
                <c:pt idx="105" formatCode="0%">
                  <c:v>0.34681210503266702</c:v>
                </c:pt>
                <c:pt idx="106" formatCode="0%">
                  <c:v>0.34547249691589815</c:v>
                </c:pt>
                <c:pt idx="107" formatCode="0%">
                  <c:v>0.3408046543240244</c:v>
                </c:pt>
                <c:pt idx="108" formatCode="0%">
                  <c:v>0.34490351278249431</c:v>
                </c:pt>
                <c:pt idx="109" formatCode="0%">
                  <c:v>0.35136086574316072</c:v>
                </c:pt>
                <c:pt idx="110" formatCode="0%">
                  <c:v>0.35364484594659706</c:v>
                </c:pt>
                <c:pt idx="111" formatCode="0%">
                  <c:v>0.34681650744729436</c:v>
                </c:pt>
                <c:pt idx="112" formatCode="0%">
                  <c:v>0.36820918961510463</c:v>
                </c:pt>
                <c:pt idx="113" formatCode="0%">
                  <c:v>0.35405332991785543</c:v>
                </c:pt>
                <c:pt idx="114">
                  <c:v>0.33252232137803045</c:v>
                </c:pt>
                <c:pt idx="115">
                  <c:v>0.34872311678208234</c:v>
                </c:pt>
                <c:pt idx="116">
                  <c:v>0.35502224153040823</c:v>
                </c:pt>
                <c:pt idx="117">
                  <c:v>0.3509539876453841</c:v>
                </c:pt>
                <c:pt idx="118" formatCode="0%">
                  <c:v>0.34934443934231735</c:v>
                </c:pt>
                <c:pt idx="119" formatCode="0%">
                  <c:v>0.34991401867553995</c:v>
                </c:pt>
                <c:pt idx="120" formatCode="0%">
                  <c:v>0.36342715110108859</c:v>
                </c:pt>
                <c:pt idx="121">
                  <c:v>0.34057038565595238</c:v>
                </c:pt>
                <c:pt idx="122" formatCode="0%">
                  <c:v>0.32997030871544858</c:v>
                </c:pt>
                <c:pt idx="123" formatCode="0%">
                  <c:v>0.32439627183793929</c:v>
                </c:pt>
                <c:pt idx="124" formatCode="0%">
                  <c:v>0.3120674475737083</c:v>
                </c:pt>
                <c:pt idx="125" formatCode="0%">
                  <c:v>0.2991826319659826</c:v>
                </c:pt>
                <c:pt idx="126" formatCode="0%">
                  <c:v>0.29300606465975904</c:v>
                </c:pt>
                <c:pt idx="127" formatCode="0%">
                  <c:v>0.29738629053150362</c:v>
                </c:pt>
                <c:pt idx="128" formatCode="0%">
                  <c:v>0.29858387238717282</c:v>
                </c:pt>
                <c:pt idx="129" formatCode="0%">
                  <c:v>0.29342444216901603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66-49E8-AC66-3491AD5F8915}"/>
            </c:ext>
          </c:extLst>
        </c:ser>
        <c:ser>
          <c:idx val="2"/>
          <c:order val="2"/>
          <c:tx>
            <c:strRef>
              <c:f>'TX SA'!$M$1</c:f>
              <c:strCache>
                <c:ptCount val="1"/>
                <c:pt idx="0">
                  <c:v>$300,000-$399,999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SA'!$A$2:$A$131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'TX SA'!$M$2:$M$131</c:f>
              <c:numCache>
                <c:formatCode>0.0%</c:formatCode>
                <c:ptCount val="130"/>
                <c:pt idx="0" formatCode="0%">
                  <c:v>7.8789530847910336E-2</c:v>
                </c:pt>
                <c:pt idx="1">
                  <c:v>7.548433868104952E-2</c:v>
                </c:pt>
                <c:pt idx="2" formatCode="0%">
                  <c:v>6.7442991031498478E-2</c:v>
                </c:pt>
                <c:pt idx="3" formatCode="0%">
                  <c:v>6.58558068522863E-2</c:v>
                </c:pt>
                <c:pt idx="4" formatCode="0%">
                  <c:v>6.7077558019190908E-2</c:v>
                </c:pt>
                <c:pt idx="5" formatCode="0%">
                  <c:v>6.8762807778838683E-2</c:v>
                </c:pt>
                <c:pt idx="6" formatCode="0%">
                  <c:v>6.9062777490811952E-2</c:v>
                </c:pt>
                <c:pt idx="7" formatCode="0%">
                  <c:v>6.995424408333635E-2</c:v>
                </c:pt>
                <c:pt idx="8" formatCode="0%">
                  <c:v>7.0803438960391804E-2</c:v>
                </c:pt>
                <c:pt idx="9" formatCode="0%">
                  <c:v>7.1525054072599001E-2</c:v>
                </c:pt>
                <c:pt idx="10" formatCode="0%">
                  <c:v>7.2882253977296058E-2</c:v>
                </c:pt>
                <c:pt idx="11" formatCode="0%">
                  <c:v>7.3692186617358407E-2</c:v>
                </c:pt>
                <c:pt idx="12" formatCode="0%">
                  <c:v>7.0251719851445515E-2</c:v>
                </c:pt>
                <c:pt idx="13" formatCode="0%">
                  <c:v>7.3142929529326134E-2</c:v>
                </c:pt>
                <c:pt idx="14" formatCode="0%">
                  <c:v>7.7063778411493256E-2</c:v>
                </c:pt>
                <c:pt idx="15" formatCode="0%">
                  <c:v>7.8082476201863898E-2</c:v>
                </c:pt>
                <c:pt idx="16" formatCode="0%">
                  <c:v>7.7716406746961161E-2</c:v>
                </c:pt>
                <c:pt idx="17" formatCode="0%">
                  <c:v>7.7422413753183428E-2</c:v>
                </c:pt>
                <c:pt idx="18" formatCode="0%">
                  <c:v>7.8730333084124332E-2</c:v>
                </c:pt>
                <c:pt idx="19" formatCode="0%">
                  <c:v>7.9147403496290292E-2</c:v>
                </c:pt>
                <c:pt idx="20" formatCode="0%">
                  <c:v>8.2155718993103033E-2</c:v>
                </c:pt>
                <c:pt idx="21" formatCode="0%">
                  <c:v>8.204477176036247E-2</c:v>
                </c:pt>
                <c:pt idx="22" formatCode="0%">
                  <c:v>8.3900325052634742E-2</c:v>
                </c:pt>
                <c:pt idx="23" formatCode="0%">
                  <c:v>8.4604483781870646E-2</c:v>
                </c:pt>
                <c:pt idx="24" formatCode="0%">
                  <c:v>8.3047553562773754E-2</c:v>
                </c:pt>
                <c:pt idx="25" formatCode="0%">
                  <c:v>8.4788925606927773E-2</c:v>
                </c:pt>
                <c:pt idx="26" formatCode="0%">
                  <c:v>8.7862616870855323E-2</c:v>
                </c:pt>
                <c:pt idx="27" formatCode="0%">
                  <c:v>9.5693987951548543E-2</c:v>
                </c:pt>
                <c:pt idx="28" formatCode="0%">
                  <c:v>9.3244055310273438E-2</c:v>
                </c:pt>
                <c:pt idx="29" formatCode="0%">
                  <c:v>9.1335433774838048E-2</c:v>
                </c:pt>
                <c:pt idx="30" formatCode="0%">
                  <c:v>9.5665149750053885E-2</c:v>
                </c:pt>
                <c:pt idx="31" formatCode="0%">
                  <c:v>9.4721280535508171E-2</c:v>
                </c:pt>
                <c:pt idx="32" formatCode="0%">
                  <c:v>9.2560583911999811E-2</c:v>
                </c:pt>
                <c:pt idx="33" formatCode="0%">
                  <c:v>9.7081109512230229E-2</c:v>
                </c:pt>
                <c:pt idx="34" formatCode="0%">
                  <c:v>9.2106591588398387E-2</c:v>
                </c:pt>
                <c:pt idx="35" formatCode="0%">
                  <c:v>9.6737080321855115E-2</c:v>
                </c:pt>
                <c:pt idx="36" formatCode="0%">
                  <c:v>9.8416346946120947E-2</c:v>
                </c:pt>
                <c:pt idx="37" formatCode="0%">
                  <c:v>0.1024115916875208</c:v>
                </c:pt>
                <c:pt idx="38" formatCode="0%">
                  <c:v>0.10121875955068897</c:v>
                </c:pt>
                <c:pt idx="39" formatCode="0%">
                  <c:v>0.10122119081313075</c:v>
                </c:pt>
                <c:pt idx="40" formatCode="0%">
                  <c:v>0.10139494804004723</c:v>
                </c:pt>
                <c:pt idx="41" formatCode="0%">
                  <c:v>0.10696220317096895</c:v>
                </c:pt>
                <c:pt idx="42" formatCode="0%">
                  <c:v>0.10677564313643326</c:v>
                </c:pt>
                <c:pt idx="43" formatCode="0%">
                  <c:v>0.10720440620432942</c:v>
                </c:pt>
                <c:pt idx="44" formatCode="0%">
                  <c:v>0.10836817661391371</c:v>
                </c:pt>
                <c:pt idx="45" formatCode="0%">
                  <c:v>0.10442644056467631</c:v>
                </c:pt>
                <c:pt idx="46" formatCode="0%">
                  <c:v>0.1117952683427441</c:v>
                </c:pt>
                <c:pt idx="47" formatCode="0%">
                  <c:v>0.1113468298044243</c:v>
                </c:pt>
                <c:pt idx="48" formatCode="0%">
                  <c:v>0.11624417093707443</c:v>
                </c:pt>
                <c:pt idx="49" formatCode="0%">
                  <c:v>0.11457793679677758</c:v>
                </c:pt>
                <c:pt idx="50" formatCode="0%">
                  <c:v>0.11314334662166259</c:v>
                </c:pt>
                <c:pt idx="51" formatCode="0%">
                  <c:v>0.11704954619055061</c:v>
                </c:pt>
                <c:pt idx="52" formatCode="0%">
                  <c:v>0.11789331090051848</c:v>
                </c:pt>
                <c:pt idx="53" formatCode="0%">
                  <c:v>0.11711343240721285</c:v>
                </c:pt>
                <c:pt idx="54" formatCode="0%">
                  <c:v>0.11564920579783093</c:v>
                </c:pt>
                <c:pt idx="55" formatCode="0%">
                  <c:v>0.11856186336683663</c:v>
                </c:pt>
                <c:pt idx="56" formatCode="0%">
                  <c:v>0.12135800997254979</c:v>
                </c:pt>
                <c:pt idx="57" formatCode="0%">
                  <c:v>0.12347735298018898</c:v>
                </c:pt>
                <c:pt idx="58" formatCode="0%">
                  <c:v>0.120232083782521</c:v>
                </c:pt>
                <c:pt idx="59" formatCode="0%">
                  <c:v>0.12658126462621996</c:v>
                </c:pt>
                <c:pt idx="60" formatCode="0%">
                  <c:v>0.125544376883093</c:v>
                </c:pt>
                <c:pt idx="61" formatCode="0%">
                  <c:v>0.11806976081796554</c:v>
                </c:pt>
                <c:pt idx="62" formatCode="0%">
                  <c:v>0.12912841688757798</c:v>
                </c:pt>
                <c:pt idx="63" formatCode="0%">
                  <c:v>0.12702426337687817</c:v>
                </c:pt>
                <c:pt idx="64" formatCode="0%">
                  <c:v>0.12661134635489982</c:v>
                </c:pt>
                <c:pt idx="65" formatCode="0%">
                  <c:v>0.13095481788949462</c:v>
                </c:pt>
                <c:pt idx="66" formatCode="0%">
                  <c:v>0.13031030055247339</c:v>
                </c:pt>
                <c:pt idx="67" formatCode="0%">
                  <c:v>0.13071094097575467</c:v>
                </c:pt>
                <c:pt idx="68" formatCode="0%">
                  <c:v>0.13023890358513254</c:v>
                </c:pt>
                <c:pt idx="69" formatCode="0%">
                  <c:v>0.13559698226408551</c:v>
                </c:pt>
                <c:pt idx="70" formatCode="0%">
                  <c:v>0.13953789714497752</c:v>
                </c:pt>
                <c:pt idx="71" formatCode="0%">
                  <c:v>0.13519196051541751</c:v>
                </c:pt>
                <c:pt idx="72" formatCode="0%">
                  <c:v>0.14180136649656636</c:v>
                </c:pt>
                <c:pt idx="73" formatCode="0%">
                  <c:v>0.14227554087094199</c:v>
                </c:pt>
                <c:pt idx="74" formatCode="0%">
                  <c:v>0.14382660713701403</c:v>
                </c:pt>
                <c:pt idx="75" formatCode="0%">
                  <c:v>0.14862769867543488</c:v>
                </c:pt>
                <c:pt idx="76" formatCode="0%">
                  <c:v>0.14435671191611543</c:v>
                </c:pt>
                <c:pt idx="77" formatCode="0%">
                  <c:v>0.14189622448120259</c:v>
                </c:pt>
                <c:pt idx="78" formatCode="0%">
                  <c:v>0.14291609146657852</c:v>
                </c:pt>
                <c:pt idx="79" formatCode="0%">
                  <c:v>0.14751996849008259</c:v>
                </c:pt>
                <c:pt idx="80" formatCode="0%">
                  <c:v>0.14849309096888896</c:v>
                </c:pt>
                <c:pt idx="81" formatCode="0%">
                  <c:v>0.1465250285268026</c:v>
                </c:pt>
                <c:pt idx="82" formatCode="0%">
                  <c:v>0.14907586690259181</c:v>
                </c:pt>
                <c:pt idx="83" formatCode="0%">
                  <c:v>0.15137613567479913</c:v>
                </c:pt>
                <c:pt idx="84" formatCode="0%">
                  <c:v>0.15080020144212622</c:v>
                </c:pt>
                <c:pt idx="85" formatCode="0%">
                  <c:v>0.15579070285569499</c:v>
                </c:pt>
                <c:pt idx="86" formatCode="0%">
                  <c:v>0.15449148673706009</c:v>
                </c:pt>
                <c:pt idx="87" formatCode="0%">
                  <c:v>0.15354771266068371</c:v>
                </c:pt>
                <c:pt idx="88" formatCode="0%">
                  <c:v>0.16009437976265739</c:v>
                </c:pt>
                <c:pt idx="89" formatCode="0%">
                  <c:v>0.15507970927553019</c:v>
                </c:pt>
                <c:pt idx="90" formatCode="0%">
                  <c:v>0.15533844141115938</c:v>
                </c:pt>
                <c:pt idx="91" formatCode="0%">
                  <c:v>0.15835703602954077</c:v>
                </c:pt>
                <c:pt idx="92" formatCode="0%">
                  <c:v>0.15628479565151684</c:v>
                </c:pt>
                <c:pt idx="93" formatCode="0%">
                  <c:v>0.15643076544028514</c:v>
                </c:pt>
                <c:pt idx="94" formatCode="0%">
                  <c:v>0.15891959316794793</c:v>
                </c:pt>
                <c:pt idx="95" formatCode="0%">
                  <c:v>0.15791544804877969</c:v>
                </c:pt>
                <c:pt idx="96" formatCode="0%">
                  <c:v>0.15992553364391643</c:v>
                </c:pt>
                <c:pt idx="97" formatCode="0%">
                  <c:v>0.16022112951449147</c:v>
                </c:pt>
                <c:pt idx="98" formatCode="0%">
                  <c:v>0.16072007631689422</c:v>
                </c:pt>
                <c:pt idx="99" formatCode="0%">
                  <c:v>0.16230292174641167</c:v>
                </c:pt>
                <c:pt idx="100" formatCode="0%">
                  <c:v>0.16456802228423759</c:v>
                </c:pt>
                <c:pt idx="101" formatCode="0%">
                  <c:v>0.16612140997559036</c:v>
                </c:pt>
                <c:pt idx="102">
                  <c:v>0.16889408186867644</c:v>
                </c:pt>
                <c:pt idx="103">
                  <c:v>0.16841665218215868</c:v>
                </c:pt>
                <c:pt idx="104" formatCode="0%">
                  <c:v>0.16595365018918706</c:v>
                </c:pt>
                <c:pt idx="105" formatCode="0%">
                  <c:v>0.16869453532478532</c:v>
                </c:pt>
                <c:pt idx="106" formatCode="0%">
                  <c:v>0.1644380368543093</c:v>
                </c:pt>
                <c:pt idx="107" formatCode="0%">
                  <c:v>0.17337755302984803</c:v>
                </c:pt>
                <c:pt idx="108" formatCode="0%">
                  <c:v>0.17747200050090983</c:v>
                </c:pt>
                <c:pt idx="109" formatCode="0%">
                  <c:v>0.17984918337556607</c:v>
                </c:pt>
                <c:pt idx="110" formatCode="0%">
                  <c:v>0.17756482605148899</c:v>
                </c:pt>
                <c:pt idx="111" formatCode="0%">
                  <c:v>0.17681548049686197</c:v>
                </c:pt>
                <c:pt idx="112" formatCode="0%">
                  <c:v>0.16312634238555232</c:v>
                </c:pt>
                <c:pt idx="113" formatCode="0%">
                  <c:v>0.18082940673600922</c:v>
                </c:pt>
                <c:pt idx="114">
                  <c:v>0.19062438166608187</c:v>
                </c:pt>
                <c:pt idx="115">
                  <c:v>0.18632979420714016</c:v>
                </c:pt>
                <c:pt idx="116">
                  <c:v>0.19298203018715121</c:v>
                </c:pt>
                <c:pt idx="117">
                  <c:v>0.19326728770523374</c:v>
                </c:pt>
                <c:pt idx="118" formatCode="0%">
                  <c:v>0.19737545764234304</c:v>
                </c:pt>
                <c:pt idx="119" formatCode="0%">
                  <c:v>0.19326205778991631</c:v>
                </c:pt>
                <c:pt idx="120" formatCode="0%">
                  <c:v>0.20539995398103109</c:v>
                </c:pt>
                <c:pt idx="121">
                  <c:v>0.20514779915434408</c:v>
                </c:pt>
                <c:pt idx="122" formatCode="0%">
                  <c:v>0.19701559012724329</c:v>
                </c:pt>
                <c:pt idx="123" formatCode="0%">
                  <c:v>0.20152466187490653</c:v>
                </c:pt>
                <c:pt idx="124" formatCode="0%">
                  <c:v>0.19844970508406415</c:v>
                </c:pt>
                <c:pt idx="125" formatCode="0%">
                  <c:v>0.20840107342042835</c:v>
                </c:pt>
                <c:pt idx="126" formatCode="0%">
                  <c:v>0.21149264816542945</c:v>
                </c:pt>
                <c:pt idx="127" formatCode="0%">
                  <c:v>0.21740766261489866</c:v>
                </c:pt>
                <c:pt idx="128" formatCode="0%">
                  <c:v>0.23485035301373552</c:v>
                </c:pt>
                <c:pt idx="129" formatCode="0%">
                  <c:v>0.23177000532986253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66-49E8-AC66-3491AD5F8915}"/>
            </c:ext>
          </c:extLst>
        </c:ser>
        <c:ser>
          <c:idx val="3"/>
          <c:order val="3"/>
          <c:tx>
            <c:strRef>
              <c:f>'TX SA'!$N$1</c:f>
              <c:strCache>
                <c:ptCount val="1"/>
                <c:pt idx="0">
                  <c:v>$400,000-$499,999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SA'!$A$2:$A$131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'TX SA'!$N$2:$N$131</c:f>
              <c:numCache>
                <c:formatCode>0.0%</c:formatCode>
                <c:ptCount val="130"/>
                <c:pt idx="0" formatCode="0%">
                  <c:v>3.027788396784473E-2</c:v>
                </c:pt>
                <c:pt idx="1">
                  <c:v>2.9973001266236261E-2</c:v>
                </c:pt>
                <c:pt idx="2" formatCode="0%">
                  <c:v>3.1887399384692733E-2</c:v>
                </c:pt>
                <c:pt idx="3" formatCode="0%">
                  <c:v>2.7987538667876299E-2</c:v>
                </c:pt>
                <c:pt idx="4" formatCode="0%">
                  <c:v>2.9632635378730152E-2</c:v>
                </c:pt>
                <c:pt idx="5" formatCode="0%">
                  <c:v>2.9591686622763597E-2</c:v>
                </c:pt>
                <c:pt idx="6" formatCode="0%">
                  <c:v>3.0542377165786155E-2</c:v>
                </c:pt>
                <c:pt idx="7" formatCode="0%">
                  <c:v>3.1588995357783221E-2</c:v>
                </c:pt>
                <c:pt idx="8" formatCode="0%">
                  <c:v>3.1439366474831025E-2</c:v>
                </c:pt>
                <c:pt idx="9" formatCode="0%">
                  <c:v>2.8871603613861558E-2</c:v>
                </c:pt>
                <c:pt idx="10" formatCode="0%">
                  <c:v>3.2066105191908639E-2</c:v>
                </c:pt>
                <c:pt idx="11" formatCode="0%">
                  <c:v>3.0922035664847577E-2</c:v>
                </c:pt>
                <c:pt idx="12" formatCode="0%">
                  <c:v>3.199180021838384E-2</c:v>
                </c:pt>
                <c:pt idx="13" formatCode="0%">
                  <c:v>3.1689048851312865E-2</c:v>
                </c:pt>
                <c:pt idx="14" formatCode="0%">
                  <c:v>3.2534543737461376E-2</c:v>
                </c:pt>
                <c:pt idx="15" formatCode="0%">
                  <c:v>3.5027850834330507E-2</c:v>
                </c:pt>
                <c:pt idx="16" formatCode="0%">
                  <c:v>3.7915668336189742E-2</c:v>
                </c:pt>
                <c:pt idx="17" formatCode="0%">
                  <c:v>3.4525687704195063E-2</c:v>
                </c:pt>
                <c:pt idx="18" formatCode="0%">
                  <c:v>3.5673077533518158E-2</c:v>
                </c:pt>
                <c:pt idx="19" formatCode="0%">
                  <c:v>3.5023635210179468E-2</c:v>
                </c:pt>
                <c:pt idx="20" formatCode="0%">
                  <c:v>3.6368114166239154E-2</c:v>
                </c:pt>
                <c:pt idx="21" formatCode="0%">
                  <c:v>3.5914686577574489E-2</c:v>
                </c:pt>
                <c:pt idx="22" formatCode="0%">
                  <c:v>3.6743299377179295E-2</c:v>
                </c:pt>
                <c:pt idx="23" formatCode="0%">
                  <c:v>3.7436158255029439E-2</c:v>
                </c:pt>
                <c:pt idx="24" formatCode="0%">
                  <c:v>3.9284293521720602E-2</c:v>
                </c:pt>
                <c:pt idx="25" formatCode="0%">
                  <c:v>4.0059963352869744E-2</c:v>
                </c:pt>
                <c:pt idx="26" formatCode="0%">
                  <c:v>4.2253492926938828E-2</c:v>
                </c:pt>
                <c:pt idx="27" formatCode="0%">
                  <c:v>4.2797579998442012E-2</c:v>
                </c:pt>
                <c:pt idx="28" formatCode="0%">
                  <c:v>4.2588964992484574E-2</c:v>
                </c:pt>
                <c:pt idx="29" formatCode="0%">
                  <c:v>4.6183741080092502E-2</c:v>
                </c:pt>
                <c:pt idx="30" formatCode="0%">
                  <c:v>4.4578152004715849E-2</c:v>
                </c:pt>
                <c:pt idx="31" formatCode="0%">
                  <c:v>4.604376553731427E-2</c:v>
                </c:pt>
                <c:pt idx="32" formatCode="0%">
                  <c:v>4.5162760491529577E-2</c:v>
                </c:pt>
                <c:pt idx="33" formatCode="0%">
                  <c:v>4.715594091579562E-2</c:v>
                </c:pt>
                <c:pt idx="34" formatCode="0%">
                  <c:v>4.7161449026639775E-2</c:v>
                </c:pt>
                <c:pt idx="35" formatCode="0%">
                  <c:v>4.8108433209045225E-2</c:v>
                </c:pt>
                <c:pt idx="36" formatCode="0%">
                  <c:v>4.4677651023248506E-2</c:v>
                </c:pt>
                <c:pt idx="37" formatCode="0%">
                  <c:v>4.8824234025125909E-2</c:v>
                </c:pt>
                <c:pt idx="38" formatCode="0%">
                  <c:v>4.8609507623543234E-2</c:v>
                </c:pt>
                <c:pt idx="39" formatCode="0%">
                  <c:v>4.7889291920237068E-2</c:v>
                </c:pt>
                <c:pt idx="40" formatCode="0%">
                  <c:v>5.0347238284137327E-2</c:v>
                </c:pt>
                <c:pt idx="41" formatCode="0%">
                  <c:v>4.8759771844198475E-2</c:v>
                </c:pt>
                <c:pt idx="42" formatCode="0%">
                  <c:v>5.1210868960171428E-2</c:v>
                </c:pt>
                <c:pt idx="43" formatCode="0%">
                  <c:v>5.0883976053215867E-2</c:v>
                </c:pt>
                <c:pt idx="44" formatCode="0%">
                  <c:v>5.1478635538424543E-2</c:v>
                </c:pt>
                <c:pt idx="45" formatCode="0%">
                  <c:v>5.4608215808835479E-2</c:v>
                </c:pt>
                <c:pt idx="46" formatCode="0%">
                  <c:v>5.2932716815613332E-2</c:v>
                </c:pt>
                <c:pt idx="47" formatCode="0%">
                  <c:v>5.5785676975020154E-2</c:v>
                </c:pt>
                <c:pt idx="48" formatCode="0%">
                  <c:v>5.5428473284495371E-2</c:v>
                </c:pt>
                <c:pt idx="49" formatCode="0%">
                  <c:v>5.2580847824575443E-2</c:v>
                </c:pt>
                <c:pt idx="50" formatCode="0%">
                  <c:v>5.6046793934343947E-2</c:v>
                </c:pt>
                <c:pt idx="51" formatCode="0%">
                  <c:v>5.5826759517556002E-2</c:v>
                </c:pt>
                <c:pt idx="52" formatCode="0%">
                  <c:v>5.5319286285531656E-2</c:v>
                </c:pt>
                <c:pt idx="53" formatCode="0%">
                  <c:v>5.6384178706589905E-2</c:v>
                </c:pt>
                <c:pt idx="54" formatCode="0%">
                  <c:v>5.506835918996391E-2</c:v>
                </c:pt>
                <c:pt idx="55" formatCode="0%">
                  <c:v>5.5096322846745586E-2</c:v>
                </c:pt>
                <c:pt idx="56" formatCode="0%">
                  <c:v>5.5462524798151988E-2</c:v>
                </c:pt>
                <c:pt idx="57" formatCode="0%">
                  <c:v>5.6772931028831054E-2</c:v>
                </c:pt>
                <c:pt idx="58" formatCode="0%">
                  <c:v>5.5098655846837388E-2</c:v>
                </c:pt>
                <c:pt idx="59" formatCode="0%">
                  <c:v>5.8792336923138136E-2</c:v>
                </c:pt>
                <c:pt idx="60" formatCode="0%">
                  <c:v>5.9855436838758401E-2</c:v>
                </c:pt>
                <c:pt idx="61" formatCode="0%">
                  <c:v>5.9435423002587445E-2</c:v>
                </c:pt>
                <c:pt idx="62" formatCode="0%">
                  <c:v>5.9543787125287635E-2</c:v>
                </c:pt>
                <c:pt idx="63" formatCode="0%">
                  <c:v>6.124606261579342E-2</c:v>
                </c:pt>
                <c:pt idx="64" formatCode="0%">
                  <c:v>6.1029024832232444E-2</c:v>
                </c:pt>
                <c:pt idx="65" formatCode="0%">
                  <c:v>6.1363800376715405E-2</c:v>
                </c:pt>
                <c:pt idx="66" formatCode="0%">
                  <c:v>6.1688319130670577E-2</c:v>
                </c:pt>
                <c:pt idx="67" formatCode="0%">
                  <c:v>6.2913808727981066E-2</c:v>
                </c:pt>
                <c:pt idx="68" formatCode="0%">
                  <c:v>6.3343023578786892E-2</c:v>
                </c:pt>
                <c:pt idx="69" formatCode="0%">
                  <c:v>6.192778076557634E-2</c:v>
                </c:pt>
                <c:pt idx="70" formatCode="0%">
                  <c:v>6.5569226560403371E-2</c:v>
                </c:pt>
                <c:pt idx="71" formatCode="0%">
                  <c:v>6.4773046831672482E-2</c:v>
                </c:pt>
                <c:pt idx="72" formatCode="0%">
                  <c:v>6.2717848285021194E-2</c:v>
                </c:pt>
                <c:pt idx="73" formatCode="0%">
                  <c:v>6.8024802284324309E-2</c:v>
                </c:pt>
                <c:pt idx="74" formatCode="0%">
                  <c:v>6.6365300997635171E-2</c:v>
                </c:pt>
                <c:pt idx="75" formatCode="0%">
                  <c:v>6.7834822212865728E-2</c:v>
                </c:pt>
                <c:pt idx="76" formatCode="0%">
                  <c:v>6.5934356464533911E-2</c:v>
                </c:pt>
                <c:pt idx="77" formatCode="0%">
                  <c:v>6.691572350949207E-2</c:v>
                </c:pt>
                <c:pt idx="78" formatCode="0%">
                  <c:v>6.6596896710551731E-2</c:v>
                </c:pt>
                <c:pt idx="79" formatCode="0%">
                  <c:v>6.8889537357581895E-2</c:v>
                </c:pt>
                <c:pt idx="80" formatCode="0%">
                  <c:v>6.8711274956346671E-2</c:v>
                </c:pt>
                <c:pt idx="81" formatCode="0%">
                  <c:v>6.7049821948436381E-2</c:v>
                </c:pt>
                <c:pt idx="82" formatCode="0%">
                  <c:v>6.9796135915162483E-2</c:v>
                </c:pt>
                <c:pt idx="83" formatCode="0%">
                  <c:v>6.6715947611012932E-2</c:v>
                </c:pt>
                <c:pt idx="84" formatCode="0%">
                  <c:v>7.1398455650578341E-2</c:v>
                </c:pt>
                <c:pt idx="85" formatCode="0%">
                  <c:v>7.2269525451595901E-2</c:v>
                </c:pt>
                <c:pt idx="86" formatCode="0%">
                  <c:v>7.2856009332865956E-2</c:v>
                </c:pt>
                <c:pt idx="87" formatCode="0%">
                  <c:v>7.016204538353879E-2</c:v>
                </c:pt>
                <c:pt idx="88" formatCode="0%">
                  <c:v>7.4286440424868427E-2</c:v>
                </c:pt>
                <c:pt idx="89" formatCode="0%">
                  <c:v>7.3414438001899868E-2</c:v>
                </c:pt>
                <c:pt idx="90" formatCode="0%">
                  <c:v>7.2896391753812684E-2</c:v>
                </c:pt>
                <c:pt idx="91" formatCode="0%">
                  <c:v>7.1987634809002748E-2</c:v>
                </c:pt>
                <c:pt idx="92" formatCode="0%">
                  <c:v>7.03655009633887E-2</c:v>
                </c:pt>
                <c:pt idx="93" formatCode="0%">
                  <c:v>7.1170309675708435E-2</c:v>
                </c:pt>
                <c:pt idx="94" formatCode="0%">
                  <c:v>6.9998557056657223E-2</c:v>
                </c:pt>
                <c:pt idx="95" formatCode="0%">
                  <c:v>7.3176951043554386E-2</c:v>
                </c:pt>
                <c:pt idx="96" formatCode="0%">
                  <c:v>7.4581063466397771E-2</c:v>
                </c:pt>
                <c:pt idx="97" formatCode="0%">
                  <c:v>6.9116292611841421E-2</c:v>
                </c:pt>
                <c:pt idx="98" formatCode="0%">
                  <c:v>7.290096820396022E-2</c:v>
                </c:pt>
                <c:pt idx="99" formatCode="0%">
                  <c:v>7.4932595336508812E-2</c:v>
                </c:pt>
                <c:pt idx="100" formatCode="0%">
                  <c:v>7.4613346052895949E-2</c:v>
                </c:pt>
                <c:pt idx="101" formatCode="0%">
                  <c:v>7.5655227072881123E-2</c:v>
                </c:pt>
                <c:pt idx="102">
                  <c:v>7.6007815054232167E-2</c:v>
                </c:pt>
                <c:pt idx="103">
                  <c:v>7.6270661399011064E-2</c:v>
                </c:pt>
                <c:pt idx="104" formatCode="0%">
                  <c:v>7.8468085544368321E-2</c:v>
                </c:pt>
                <c:pt idx="105" formatCode="0%">
                  <c:v>7.969445823439282E-2</c:v>
                </c:pt>
                <c:pt idx="106" formatCode="0%">
                  <c:v>7.762269240982396E-2</c:v>
                </c:pt>
                <c:pt idx="107" formatCode="0%">
                  <c:v>7.9964127754394099E-2</c:v>
                </c:pt>
                <c:pt idx="108" formatCode="0%">
                  <c:v>7.9434699005467235E-2</c:v>
                </c:pt>
                <c:pt idx="109" formatCode="0%">
                  <c:v>8.4800883465348684E-2</c:v>
                </c:pt>
                <c:pt idx="110" formatCode="0%">
                  <c:v>8.0297791076590727E-2</c:v>
                </c:pt>
                <c:pt idx="111" formatCode="0%">
                  <c:v>8.3963839747766375E-2</c:v>
                </c:pt>
                <c:pt idx="112" formatCode="0%">
                  <c:v>7.4267511960502394E-2</c:v>
                </c:pt>
                <c:pt idx="113" formatCode="0%">
                  <c:v>8.2047995982563349E-2</c:v>
                </c:pt>
                <c:pt idx="114">
                  <c:v>8.8036819634343566E-2</c:v>
                </c:pt>
                <c:pt idx="115">
                  <c:v>8.9290727958245844E-2</c:v>
                </c:pt>
                <c:pt idx="116">
                  <c:v>9.2098832661584112E-2</c:v>
                </c:pt>
                <c:pt idx="117">
                  <c:v>9.6325356225616304E-2</c:v>
                </c:pt>
                <c:pt idx="118" formatCode="0%">
                  <c:v>9.8348395023296675E-2</c:v>
                </c:pt>
                <c:pt idx="119" formatCode="0%">
                  <c:v>9.6179438213592178E-2</c:v>
                </c:pt>
                <c:pt idx="120" formatCode="0%">
                  <c:v>0.10548032139534892</c:v>
                </c:pt>
                <c:pt idx="121">
                  <c:v>0.1033713204518918</c:v>
                </c:pt>
                <c:pt idx="122" formatCode="0%">
                  <c:v>0.10734192022086415</c:v>
                </c:pt>
                <c:pt idx="123" formatCode="0%">
                  <c:v>0.11012826750086978</c:v>
                </c:pt>
                <c:pt idx="124" formatCode="0%">
                  <c:v>0.11120780368349847</c:v>
                </c:pt>
                <c:pt idx="125" formatCode="0%">
                  <c:v>0.11392157748030442</c:v>
                </c:pt>
                <c:pt idx="126" formatCode="0%">
                  <c:v>0.11926345941812264</c:v>
                </c:pt>
                <c:pt idx="127" formatCode="0%">
                  <c:v>0.12367476531004944</c:v>
                </c:pt>
                <c:pt idx="128" formatCode="0%">
                  <c:v>0.12695668560210871</c:v>
                </c:pt>
                <c:pt idx="129" formatCode="0%">
                  <c:v>0.12790093421275694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66-49E8-AC66-3491AD5F8915}"/>
            </c:ext>
          </c:extLst>
        </c:ser>
        <c:ser>
          <c:idx val="4"/>
          <c:order val="4"/>
          <c:tx>
            <c:strRef>
              <c:f>'TX SA'!$O$1</c:f>
              <c:strCache>
                <c:ptCount val="1"/>
                <c:pt idx="0">
                  <c:v>$500,000+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SA'!$A$2:$A$131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'TX SA'!$O$2:$O$131</c:f>
              <c:numCache>
                <c:formatCode>0.0%</c:formatCode>
                <c:ptCount val="130"/>
                <c:pt idx="0" formatCode="0%">
                  <c:v>4.9086067185719069E-2</c:v>
                </c:pt>
                <c:pt idx="1">
                  <c:v>5.0199764676421191E-2</c:v>
                </c:pt>
                <c:pt idx="2" formatCode="0%">
                  <c:v>4.7502183938194484E-2</c:v>
                </c:pt>
                <c:pt idx="3" formatCode="0%">
                  <c:v>4.4617768004861835E-2</c:v>
                </c:pt>
                <c:pt idx="4" formatCode="0%">
                  <c:v>4.4008340011981437E-2</c:v>
                </c:pt>
                <c:pt idx="5" formatCode="0%">
                  <c:v>4.5152314377010103E-2</c:v>
                </c:pt>
                <c:pt idx="6" formatCode="0%">
                  <c:v>4.5283190574222219E-2</c:v>
                </c:pt>
                <c:pt idx="7" formatCode="0%">
                  <c:v>4.5070323561859749E-2</c:v>
                </c:pt>
                <c:pt idx="8" formatCode="0%">
                  <c:v>4.3839780416115193E-2</c:v>
                </c:pt>
                <c:pt idx="9" formatCode="0%">
                  <c:v>4.4476396764469892E-2</c:v>
                </c:pt>
                <c:pt idx="10" formatCode="0%">
                  <c:v>4.3093250868073668E-2</c:v>
                </c:pt>
                <c:pt idx="11" formatCode="0%">
                  <c:v>4.4244026701174041E-2</c:v>
                </c:pt>
                <c:pt idx="12" formatCode="0%">
                  <c:v>4.513273163096878E-2</c:v>
                </c:pt>
                <c:pt idx="13" formatCode="0%">
                  <c:v>4.5090965845484526E-2</c:v>
                </c:pt>
                <c:pt idx="14" formatCode="0%">
                  <c:v>4.7081867782730193E-2</c:v>
                </c:pt>
                <c:pt idx="15" formatCode="0%">
                  <c:v>4.81609445322684E-2</c:v>
                </c:pt>
                <c:pt idx="16" formatCode="0%">
                  <c:v>5.0915625627179516E-2</c:v>
                </c:pt>
                <c:pt idx="17" formatCode="0%">
                  <c:v>4.9059700285251688E-2</c:v>
                </c:pt>
                <c:pt idx="18" formatCode="0%">
                  <c:v>4.809131775026243E-2</c:v>
                </c:pt>
                <c:pt idx="19" formatCode="0%">
                  <c:v>4.7879338364757926E-2</c:v>
                </c:pt>
                <c:pt idx="20" formatCode="0%">
                  <c:v>4.8439524229324099E-2</c:v>
                </c:pt>
                <c:pt idx="21" formatCode="0%">
                  <c:v>5.0113552535173848E-2</c:v>
                </c:pt>
                <c:pt idx="22" formatCode="0%">
                  <c:v>5.2144706095096187E-2</c:v>
                </c:pt>
                <c:pt idx="23" formatCode="0%">
                  <c:v>5.4182937102739769E-2</c:v>
                </c:pt>
                <c:pt idx="24" formatCode="0%">
                  <c:v>5.2913085252945656E-2</c:v>
                </c:pt>
                <c:pt idx="25" formatCode="0%">
                  <c:v>5.1404995105961096E-2</c:v>
                </c:pt>
                <c:pt idx="26" formatCode="0%">
                  <c:v>5.3267138819782706E-2</c:v>
                </c:pt>
                <c:pt idx="27" formatCode="0%">
                  <c:v>6.2319638157801907E-2</c:v>
                </c:pt>
                <c:pt idx="28" formatCode="0%">
                  <c:v>5.7184496288212004E-2</c:v>
                </c:pt>
                <c:pt idx="29" formatCode="0%">
                  <c:v>5.8191428754755033E-2</c:v>
                </c:pt>
                <c:pt idx="30" formatCode="0%">
                  <c:v>5.8001023728457529E-2</c:v>
                </c:pt>
                <c:pt idx="31" formatCode="0%">
                  <c:v>5.9786544791048481E-2</c:v>
                </c:pt>
                <c:pt idx="32" formatCode="0%">
                  <c:v>5.8772369401830928E-2</c:v>
                </c:pt>
                <c:pt idx="33" formatCode="0%">
                  <c:v>5.9584581937930231E-2</c:v>
                </c:pt>
                <c:pt idx="34" formatCode="0%">
                  <c:v>5.9742350871236138E-2</c:v>
                </c:pt>
                <c:pt idx="35" formatCode="0%">
                  <c:v>6.1239450047788767E-2</c:v>
                </c:pt>
                <c:pt idx="36" formatCode="0%">
                  <c:v>6.313442230047607E-2</c:v>
                </c:pt>
                <c:pt idx="37" formatCode="0%">
                  <c:v>6.8442533002615741E-2</c:v>
                </c:pt>
                <c:pt idx="38" formatCode="0%">
                  <c:v>6.5025148157451348E-2</c:v>
                </c:pt>
                <c:pt idx="39" formatCode="0%">
                  <c:v>6.6085731267444617E-2</c:v>
                </c:pt>
                <c:pt idx="40" formatCode="0%">
                  <c:v>6.3183946636496707E-2</c:v>
                </c:pt>
                <c:pt idx="41" formatCode="0%">
                  <c:v>6.2600302371088726E-2</c:v>
                </c:pt>
                <c:pt idx="42" formatCode="0%">
                  <c:v>6.5690794532084387E-2</c:v>
                </c:pt>
                <c:pt idx="43" formatCode="0%">
                  <c:v>6.6781127318121941E-2</c:v>
                </c:pt>
                <c:pt idx="44" formatCode="0%">
                  <c:v>7.027621387025583E-2</c:v>
                </c:pt>
                <c:pt idx="45" formatCode="0%">
                  <c:v>6.8204777768598943E-2</c:v>
                </c:pt>
                <c:pt idx="46" formatCode="0%">
                  <c:v>6.9138227401662103E-2</c:v>
                </c:pt>
                <c:pt idx="47" formatCode="0%">
                  <c:v>6.9970503015267471E-2</c:v>
                </c:pt>
                <c:pt idx="48" formatCode="0%">
                  <c:v>7.0897881787118519E-2</c:v>
                </c:pt>
                <c:pt idx="49" formatCode="0%">
                  <c:v>7.1350946730666859E-2</c:v>
                </c:pt>
                <c:pt idx="50" formatCode="0%">
                  <c:v>7.0610433656148941E-2</c:v>
                </c:pt>
                <c:pt idx="51" formatCode="0%">
                  <c:v>7.1655629085179764E-2</c:v>
                </c:pt>
                <c:pt idx="52" formatCode="0%">
                  <c:v>7.2725630510674377E-2</c:v>
                </c:pt>
                <c:pt idx="53" formatCode="0%">
                  <c:v>7.1840864927157383E-2</c:v>
                </c:pt>
                <c:pt idx="54" formatCode="0%">
                  <c:v>7.2212821874734531E-2</c:v>
                </c:pt>
                <c:pt idx="55" formatCode="0%">
                  <c:v>7.1051109125357781E-2</c:v>
                </c:pt>
                <c:pt idx="56" formatCode="0%">
                  <c:v>6.9755748060465694E-2</c:v>
                </c:pt>
                <c:pt idx="57" formatCode="0%">
                  <c:v>7.0026829385888778E-2</c:v>
                </c:pt>
                <c:pt idx="58" formatCode="0%">
                  <c:v>7.133291785647275E-2</c:v>
                </c:pt>
                <c:pt idx="59" formatCode="0%">
                  <c:v>7.4287396986320559E-2</c:v>
                </c:pt>
                <c:pt idx="60" formatCode="0%">
                  <c:v>7.0634476547285857E-2</c:v>
                </c:pt>
                <c:pt idx="61" formatCode="0%">
                  <c:v>7.0062934689349196E-2</c:v>
                </c:pt>
                <c:pt idx="62" formatCode="0%">
                  <c:v>7.228709524341928E-2</c:v>
                </c:pt>
                <c:pt idx="63" formatCode="0%">
                  <c:v>7.0661527021055895E-2</c:v>
                </c:pt>
                <c:pt idx="64" formatCode="0%">
                  <c:v>7.172928304292446E-2</c:v>
                </c:pt>
                <c:pt idx="65" formatCode="0%">
                  <c:v>7.5407030064223612E-2</c:v>
                </c:pt>
                <c:pt idx="66" formatCode="0%">
                  <c:v>6.8648888814775641E-2</c:v>
                </c:pt>
                <c:pt idx="67" formatCode="0%">
                  <c:v>7.7172159095888801E-2</c:v>
                </c:pt>
                <c:pt idx="68" formatCode="0%">
                  <c:v>7.8365146061495666E-2</c:v>
                </c:pt>
                <c:pt idx="69" formatCode="0%">
                  <c:v>7.932278275365541E-2</c:v>
                </c:pt>
                <c:pt idx="70" formatCode="0%">
                  <c:v>8.2738108772820854E-2</c:v>
                </c:pt>
                <c:pt idx="71" formatCode="0%">
                  <c:v>8.0169923813496746E-2</c:v>
                </c:pt>
                <c:pt idx="72" formatCode="0%">
                  <c:v>8.4502293354980024E-2</c:v>
                </c:pt>
                <c:pt idx="73" formatCode="0%">
                  <c:v>8.3141214914149275E-2</c:v>
                </c:pt>
                <c:pt idx="74" formatCode="0%">
                  <c:v>8.2995753202770292E-2</c:v>
                </c:pt>
                <c:pt idx="75" formatCode="0%">
                  <c:v>8.2568875767364769E-2</c:v>
                </c:pt>
                <c:pt idx="76" formatCode="0%">
                  <c:v>8.3637398482964961E-2</c:v>
                </c:pt>
                <c:pt idx="77" formatCode="0%">
                  <c:v>8.3537207098448599E-2</c:v>
                </c:pt>
                <c:pt idx="78" formatCode="0%">
                  <c:v>8.1086783620648362E-2</c:v>
                </c:pt>
                <c:pt idx="79" formatCode="0%">
                  <c:v>8.2028182046468986E-2</c:v>
                </c:pt>
                <c:pt idx="80" formatCode="0%">
                  <c:v>7.8047477430622875E-2</c:v>
                </c:pt>
                <c:pt idx="81" formatCode="0%">
                  <c:v>7.9750073623528261E-2</c:v>
                </c:pt>
                <c:pt idx="82" formatCode="0%">
                  <c:v>8.1747705022889167E-2</c:v>
                </c:pt>
                <c:pt idx="83" formatCode="0%">
                  <c:v>8.3417182509368276E-2</c:v>
                </c:pt>
                <c:pt idx="84" formatCode="0%">
                  <c:v>8.2368468188719415E-2</c:v>
                </c:pt>
                <c:pt idx="85" formatCode="0%">
                  <c:v>8.4824983011821925E-2</c:v>
                </c:pt>
                <c:pt idx="86" formatCode="0%">
                  <c:v>8.7929773868463373E-2</c:v>
                </c:pt>
                <c:pt idx="87" formatCode="0%">
                  <c:v>8.6360457034380667E-2</c:v>
                </c:pt>
                <c:pt idx="88" formatCode="0%">
                  <c:v>8.8024298203652776E-2</c:v>
                </c:pt>
                <c:pt idx="89" formatCode="0%">
                  <c:v>8.7957192106752596E-2</c:v>
                </c:pt>
                <c:pt idx="90" formatCode="0%">
                  <c:v>8.6667772828988437E-2</c:v>
                </c:pt>
                <c:pt idx="91" formatCode="0%">
                  <c:v>8.8573949568001714E-2</c:v>
                </c:pt>
                <c:pt idx="92" formatCode="0%">
                  <c:v>8.7559080382626692E-2</c:v>
                </c:pt>
                <c:pt idx="93" formatCode="0%">
                  <c:v>8.5149607721245871E-2</c:v>
                </c:pt>
                <c:pt idx="94" formatCode="0%">
                  <c:v>8.2979798015314465E-2</c:v>
                </c:pt>
                <c:pt idx="95" formatCode="0%">
                  <c:v>8.4887854215109568E-2</c:v>
                </c:pt>
                <c:pt idx="96" formatCode="0%">
                  <c:v>8.3704222131141384E-2</c:v>
                </c:pt>
                <c:pt idx="97" formatCode="0%">
                  <c:v>8.6900046014532162E-2</c:v>
                </c:pt>
                <c:pt idx="98" formatCode="0%">
                  <c:v>8.595596610065287E-2</c:v>
                </c:pt>
                <c:pt idx="99" formatCode="0%">
                  <c:v>9.4457800293047345E-2</c:v>
                </c:pt>
                <c:pt idx="100" formatCode="0%">
                  <c:v>9.2744216236329335E-2</c:v>
                </c:pt>
                <c:pt idx="101" formatCode="0%">
                  <c:v>9.2987268978712651E-2</c:v>
                </c:pt>
                <c:pt idx="102">
                  <c:v>9.1053172413470232E-2</c:v>
                </c:pt>
                <c:pt idx="103">
                  <c:v>8.8589890734233775E-2</c:v>
                </c:pt>
                <c:pt idx="104" formatCode="0%">
                  <c:v>9.0222754289802809E-2</c:v>
                </c:pt>
                <c:pt idx="105" formatCode="0%">
                  <c:v>9.3472548604436739E-2</c:v>
                </c:pt>
                <c:pt idx="106" formatCode="0%">
                  <c:v>8.5402302244125164E-2</c:v>
                </c:pt>
                <c:pt idx="107" formatCode="0%">
                  <c:v>9.6406245313219438E-2</c:v>
                </c:pt>
                <c:pt idx="108" formatCode="0%">
                  <c:v>9.6974079127235949E-2</c:v>
                </c:pt>
                <c:pt idx="109" formatCode="0%">
                  <c:v>0.10280925520672368</c:v>
                </c:pt>
                <c:pt idx="110" formatCode="0%">
                  <c:v>9.7821313955745032E-2</c:v>
                </c:pt>
                <c:pt idx="111" formatCode="0%">
                  <c:v>9.3300751265067941E-2</c:v>
                </c:pt>
                <c:pt idx="112" formatCode="0%">
                  <c:v>7.9332320956667507E-2</c:v>
                </c:pt>
                <c:pt idx="113" formatCode="0%">
                  <c:v>9.719434087576688E-2</c:v>
                </c:pt>
                <c:pt idx="114">
                  <c:v>0.11623260635528396</c:v>
                </c:pt>
                <c:pt idx="115">
                  <c:v>0.11952894511757362</c:v>
                </c:pt>
                <c:pt idx="116">
                  <c:v>0.12553639006986606</c:v>
                </c:pt>
                <c:pt idx="117">
                  <c:v>0.12991834799197066</c:v>
                </c:pt>
                <c:pt idx="118" formatCode="0%">
                  <c:v>0.13367629319589486</c:v>
                </c:pt>
                <c:pt idx="119" formatCode="0%">
                  <c:v>0.13343523917874528</c:v>
                </c:pt>
                <c:pt idx="120" formatCode="0%">
                  <c:v>0.13682387967685194</c:v>
                </c:pt>
                <c:pt idx="121">
                  <c:v>0.16553520502591296</c:v>
                </c:pt>
                <c:pt idx="122" formatCode="0%">
                  <c:v>0.16521111088607063</c:v>
                </c:pt>
                <c:pt idx="123" formatCode="0%">
                  <c:v>0.17351005550000884</c:v>
                </c:pt>
                <c:pt idx="124" formatCode="0%">
                  <c:v>0.17354092406684438</c:v>
                </c:pt>
                <c:pt idx="125" formatCode="0%">
                  <c:v>0.17962614852252229</c:v>
                </c:pt>
                <c:pt idx="126" formatCode="0%">
                  <c:v>0.18078894812028645</c:v>
                </c:pt>
                <c:pt idx="127" formatCode="0%">
                  <c:v>0.18207712458989941</c:v>
                </c:pt>
                <c:pt idx="128" formatCode="0%">
                  <c:v>0.1812848813292455</c:v>
                </c:pt>
                <c:pt idx="129" formatCode="0%">
                  <c:v>0.18088857172871958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66-49E8-AC66-3491AD5F8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743967"/>
        <c:axId val="227442592"/>
      </c:lineChart>
      <c:dateAx>
        <c:axId val="1372743967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42592"/>
        <c:crosses val="autoZero"/>
        <c:auto val="1"/>
        <c:lblOffset val="100"/>
        <c:baseTimeUnit val="months"/>
        <c:majorUnit val="7"/>
        <c:majorTimeUnit val="months"/>
      </c:dateAx>
      <c:valAx>
        <c:axId val="22744259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743967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636450999707789"/>
          <c:y val="7.7317860862247936E-4"/>
          <c:w val="0.33835606286545744"/>
          <c:h val="0.22006711662649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075798496202E-2"/>
          <c:y val="3.6327375136502096E-2"/>
          <c:w val="0.9256236448704781"/>
          <c:h val="0.78650228940360545"/>
        </c:manualLayout>
      </c:layout>
      <c:lineChart>
        <c:grouping val="standard"/>
        <c:varyColors val="0"/>
        <c:ser>
          <c:idx val="0"/>
          <c:order val="0"/>
          <c:tx>
            <c:strRef>
              <c:f>'TX SA'!$B$1</c:f>
              <c:strCache>
                <c:ptCount val="1"/>
                <c:pt idx="0">
                  <c:v>$0-$199,999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SA'!$A$2:$A$129</c:f>
              <c:numCache>
                <c:formatCode>[$-409]mmm\-yy;@</c:formatCode>
                <c:ptCount val="12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</c:numCache>
            </c:numRef>
          </c:cat>
          <c:val>
            <c:numRef>
              <c:f>'TX SA'!$B$2:$B$129</c:f>
              <c:numCache>
                <c:formatCode>General</c:formatCode>
                <c:ptCount val="128"/>
                <c:pt idx="0">
                  <c:v>88.532383827052897</c:v>
                </c:pt>
                <c:pt idx="1">
                  <c:v>86.445537229077402</c:v>
                </c:pt>
                <c:pt idx="2">
                  <c:v>88.703902661104095</c:v>
                </c:pt>
                <c:pt idx="3">
                  <c:v>88.612562682219604</c:v>
                </c:pt>
                <c:pt idx="4">
                  <c:v>90.954457082828597</c:v>
                </c:pt>
                <c:pt idx="5">
                  <c:v>93.192683070860895</c:v>
                </c:pt>
                <c:pt idx="6">
                  <c:v>94.244044124119796</c:v>
                </c:pt>
                <c:pt idx="7">
                  <c:v>95.895774695117296</c:v>
                </c:pt>
                <c:pt idx="8">
                  <c:v>91.967063612938105</c:v>
                </c:pt>
                <c:pt idx="9">
                  <c:v>92.337715762687907</c:v>
                </c:pt>
                <c:pt idx="10">
                  <c:v>89.823946360104401</c:v>
                </c:pt>
                <c:pt idx="11">
                  <c:v>89.569692938852796</c:v>
                </c:pt>
                <c:pt idx="12">
                  <c:v>85.308578032044096</c:v>
                </c:pt>
                <c:pt idx="13">
                  <c:v>83.630896672189195</c:v>
                </c:pt>
                <c:pt idx="14">
                  <c:v>83.973060114934299</c:v>
                </c:pt>
                <c:pt idx="15">
                  <c:v>83.166691949021995</c:v>
                </c:pt>
                <c:pt idx="16">
                  <c:v>83.033145965648401</c:v>
                </c:pt>
                <c:pt idx="17">
                  <c:v>80.362447947461405</c:v>
                </c:pt>
                <c:pt idx="18">
                  <c:v>81.025628962429707</c:v>
                </c:pt>
                <c:pt idx="19">
                  <c:v>81.041120065151105</c:v>
                </c:pt>
                <c:pt idx="20">
                  <c:v>80.145540683065704</c:v>
                </c:pt>
                <c:pt idx="21">
                  <c:v>78.703510187195604</c:v>
                </c:pt>
                <c:pt idx="22">
                  <c:v>76.712118897512894</c:v>
                </c:pt>
                <c:pt idx="23">
                  <c:v>77.1599663159583</c:v>
                </c:pt>
                <c:pt idx="24">
                  <c:v>73.810494518404496</c:v>
                </c:pt>
                <c:pt idx="25">
                  <c:v>75.703770279513904</c:v>
                </c:pt>
                <c:pt idx="26">
                  <c:v>73.597605863258707</c:v>
                </c:pt>
                <c:pt idx="27">
                  <c:v>73.127377804578899</c:v>
                </c:pt>
                <c:pt idx="28">
                  <c:v>71.087697626302898</c:v>
                </c:pt>
                <c:pt idx="29">
                  <c:v>71.272198931509294</c:v>
                </c:pt>
                <c:pt idx="30">
                  <c:v>68.830115079307902</c:v>
                </c:pt>
                <c:pt idx="31">
                  <c:v>68.865633366647998</c:v>
                </c:pt>
                <c:pt idx="32">
                  <c:v>69.523204405034093</c:v>
                </c:pt>
                <c:pt idx="33">
                  <c:v>67.623738421281203</c:v>
                </c:pt>
                <c:pt idx="34">
                  <c:v>68.986790140716906</c:v>
                </c:pt>
                <c:pt idx="35">
                  <c:v>66.449226584517206</c:v>
                </c:pt>
                <c:pt idx="36">
                  <c:v>69.699445517276104</c:v>
                </c:pt>
                <c:pt idx="37">
                  <c:v>69.279826081658598</c:v>
                </c:pt>
                <c:pt idx="38">
                  <c:v>69.370540677273496</c:v>
                </c:pt>
                <c:pt idx="39">
                  <c:v>68.652088839940504</c:v>
                </c:pt>
                <c:pt idx="40">
                  <c:v>66.879057722295897</c:v>
                </c:pt>
                <c:pt idx="41">
                  <c:v>66.155025544363895</c:v>
                </c:pt>
                <c:pt idx="42">
                  <c:v>65.920320470538798</c:v>
                </c:pt>
                <c:pt idx="43">
                  <c:v>64.630547604036096</c:v>
                </c:pt>
                <c:pt idx="44">
                  <c:v>65.749919467225496</c:v>
                </c:pt>
                <c:pt idx="45">
                  <c:v>65.617255011217296</c:v>
                </c:pt>
                <c:pt idx="46">
                  <c:v>65.588261806495495</c:v>
                </c:pt>
                <c:pt idx="47">
                  <c:v>64.244329676522398</c:v>
                </c:pt>
                <c:pt idx="48">
                  <c:v>65.684846534599899</c:v>
                </c:pt>
                <c:pt idx="49">
                  <c:v>65.831458579863096</c:v>
                </c:pt>
                <c:pt idx="50">
                  <c:v>64.152400278719895</c:v>
                </c:pt>
                <c:pt idx="51">
                  <c:v>64.019410063300001</c:v>
                </c:pt>
                <c:pt idx="52">
                  <c:v>63.509622854875303</c:v>
                </c:pt>
                <c:pt idx="53">
                  <c:v>63.601120146532502</c:v>
                </c:pt>
                <c:pt idx="54">
                  <c:v>63.191579797185</c:v>
                </c:pt>
                <c:pt idx="55">
                  <c:v>61.038269292067</c:v>
                </c:pt>
                <c:pt idx="56">
                  <c:v>60.362094335167598</c:v>
                </c:pt>
                <c:pt idx="57">
                  <c:v>61.3371902563063</c:v>
                </c:pt>
                <c:pt idx="58">
                  <c:v>61.208244693770297</c:v>
                </c:pt>
                <c:pt idx="59">
                  <c:v>61.616733549841399</c:v>
                </c:pt>
                <c:pt idx="60">
                  <c:v>62.079764995441302</c:v>
                </c:pt>
                <c:pt idx="61">
                  <c:v>60.479977807504497</c:v>
                </c:pt>
                <c:pt idx="62">
                  <c:v>61.4712692166758</c:v>
                </c:pt>
                <c:pt idx="63">
                  <c:v>60.163831271714301</c:v>
                </c:pt>
                <c:pt idx="64">
                  <c:v>62.264465316250103</c:v>
                </c:pt>
                <c:pt idx="65">
                  <c:v>60.718501698380997</c:v>
                </c:pt>
                <c:pt idx="66">
                  <c:v>64.029661464102006</c:v>
                </c:pt>
                <c:pt idx="67">
                  <c:v>62.990908804830298</c:v>
                </c:pt>
                <c:pt idx="68">
                  <c:v>60.509052325574103</c:v>
                </c:pt>
                <c:pt idx="69">
                  <c:v>60.420000057169702</c:v>
                </c:pt>
                <c:pt idx="70">
                  <c:v>60.718033334157198</c:v>
                </c:pt>
                <c:pt idx="71">
                  <c:v>60.958882491972297</c:v>
                </c:pt>
                <c:pt idx="72">
                  <c:v>60.1506169732492</c:v>
                </c:pt>
                <c:pt idx="73">
                  <c:v>60.244420916891997</c:v>
                </c:pt>
                <c:pt idx="74">
                  <c:v>59.903388993416797</c:v>
                </c:pt>
                <c:pt idx="75">
                  <c:v>61.547429611667603</c:v>
                </c:pt>
                <c:pt idx="76">
                  <c:v>59.625257640906199</c:v>
                </c:pt>
                <c:pt idx="77">
                  <c:v>62.202728175712799</c:v>
                </c:pt>
                <c:pt idx="78">
                  <c:v>60.051899898926798</c:v>
                </c:pt>
                <c:pt idx="79">
                  <c:v>62.483209235706902</c:v>
                </c:pt>
                <c:pt idx="80">
                  <c:v>61.606510580116002</c:v>
                </c:pt>
                <c:pt idx="81">
                  <c:v>61.8807190168597</c:v>
                </c:pt>
                <c:pt idx="82">
                  <c:v>62.0678040346343</c:v>
                </c:pt>
                <c:pt idx="83">
                  <c:v>60.830755405371299</c:v>
                </c:pt>
                <c:pt idx="84" formatCode="0.00000">
                  <c:v>60.0249555468761</c:v>
                </c:pt>
                <c:pt idx="85" formatCode="0.00000">
                  <c:v>60.728920464936103</c:v>
                </c:pt>
                <c:pt idx="86" formatCode="0.00000">
                  <c:v>60.425416709760398</c:v>
                </c:pt>
                <c:pt idx="87" formatCode="0.00000">
                  <c:v>59.953458242992397</c:v>
                </c:pt>
                <c:pt idx="88" formatCode="0.00000">
                  <c:v>60.737682848459599</c:v>
                </c:pt>
                <c:pt idx="89" formatCode="0.00000">
                  <c:v>59.8963685100519</c:v>
                </c:pt>
                <c:pt idx="90" formatCode="0.00000">
                  <c:v>59.322411722248503</c:v>
                </c:pt>
                <c:pt idx="91" formatCode="0.00000">
                  <c:v>58.002564459783102</c:v>
                </c:pt>
                <c:pt idx="92" formatCode="0.00000">
                  <c:v>58.5047443486148</c:v>
                </c:pt>
                <c:pt idx="93" formatCode="0.00000">
                  <c:v>58.047638120292397</c:v>
                </c:pt>
                <c:pt idx="94" formatCode="0.00000">
                  <c:v>58.916752163478002</c:v>
                </c:pt>
                <c:pt idx="95" formatCode="0.00000">
                  <c:v>60.217440496972202</c:v>
                </c:pt>
                <c:pt idx="96" formatCode="0.00000">
                  <c:v>58.935898200443802</c:v>
                </c:pt>
                <c:pt idx="97" formatCode="0.00000">
                  <c:v>60.469474980754299</c:v>
                </c:pt>
                <c:pt idx="98" formatCode="0.00000">
                  <c:v>59.9277961256822</c:v>
                </c:pt>
                <c:pt idx="99" formatCode="0.00000">
                  <c:v>60.003955193530501</c:v>
                </c:pt>
                <c:pt idx="100" formatCode="0.00000">
                  <c:v>58.352100202552499</c:v>
                </c:pt>
                <c:pt idx="101" formatCode="0.00000">
                  <c:v>56.563272929447898</c:v>
                </c:pt>
                <c:pt idx="102" formatCode="0.00000">
                  <c:v>60.515154141175799</c:v>
                </c:pt>
                <c:pt idx="103" formatCode="0.00000">
                  <c:v>56.349365788068603</c:v>
                </c:pt>
                <c:pt idx="104" formatCode="0.00000">
                  <c:v>57.114061431068897</c:v>
                </c:pt>
                <c:pt idx="105" formatCode="0.00000">
                  <c:v>58.955833753304702</c:v>
                </c:pt>
                <c:pt idx="106" formatCode="0.00000">
                  <c:v>57.860315901491497</c:v>
                </c:pt>
                <c:pt idx="107" formatCode="0.00000">
                  <c:v>58.265751428731598</c:v>
                </c:pt>
                <c:pt idx="108" formatCode="0.00000">
                  <c:v>60.544639755724802</c:v>
                </c:pt>
                <c:pt idx="109" formatCode="0.00000">
                  <c:v>58.425297454842699</c:v>
                </c:pt>
                <c:pt idx="110" formatCode="0.00000">
                  <c:v>59.672125357440898</c:v>
                </c:pt>
                <c:pt idx="111" formatCode="0.00000">
                  <c:v>60.682552879315701</c:v>
                </c:pt>
                <c:pt idx="112" formatCode="0.00000">
                  <c:v>63.756701881351901</c:v>
                </c:pt>
                <c:pt idx="113" formatCode="0.00000">
                  <c:v>65.333302880463805</c:v>
                </c:pt>
                <c:pt idx="114" formatCode="0.00000">
                  <c:v>69.3018903047289</c:v>
                </c:pt>
                <c:pt idx="115" formatCode="0.00000">
                  <c:v>64.713600362482694</c:v>
                </c:pt>
                <c:pt idx="116" formatCode="0.00000">
                  <c:v>63.907323526189401</c:v>
                </c:pt>
                <c:pt idx="117" formatCode="0.00000">
                  <c:v>56.682884264810902</c:v>
                </c:pt>
                <c:pt idx="118" formatCode="0.00000">
                  <c:v>54.6701684785507</c:v>
                </c:pt>
                <c:pt idx="119" formatCode="0.00000">
                  <c:v>55.977539207190397</c:v>
                </c:pt>
                <c:pt idx="120" formatCode="0.00000">
                  <c:v>50.480429287991498</c:v>
                </c:pt>
                <c:pt idx="121" formatCode="0.00000">
                  <c:v>57.014719399244399</c:v>
                </c:pt>
                <c:pt idx="122" formatCode="0.00000">
                  <c:v>52.609956874515198</c:v>
                </c:pt>
                <c:pt idx="123" formatCode="0.00000">
                  <c:v>49.091699133972099</c:v>
                </c:pt>
                <c:pt idx="124" formatCode="0.00000">
                  <c:v>50.019887359733701</c:v>
                </c:pt>
                <c:pt idx="125" formatCode="0.00000">
                  <c:v>44.725556082534602</c:v>
                </c:pt>
                <c:pt idx="126">
                  <c:v>40.642847590333098</c:v>
                </c:pt>
                <c:pt idx="127">
                  <c:v>42.459827946194899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0-4A98-9D38-6BF91FC36FE2}"/>
            </c:ext>
          </c:extLst>
        </c:ser>
        <c:ser>
          <c:idx val="1"/>
          <c:order val="1"/>
          <c:tx>
            <c:strRef>
              <c:f>'TX SA'!$C$1</c:f>
              <c:strCache>
                <c:ptCount val="1"/>
                <c:pt idx="0">
                  <c:v>$200,000-$299,999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SA'!$A$2:$A$129</c:f>
              <c:numCache>
                <c:formatCode>[$-409]mmm\-yy;@</c:formatCode>
                <c:ptCount val="12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</c:numCache>
            </c:numRef>
          </c:cat>
          <c:val>
            <c:numRef>
              <c:f>'TX SA'!$C$2:$C$129</c:f>
              <c:numCache>
                <c:formatCode>General</c:formatCode>
                <c:ptCount val="128"/>
                <c:pt idx="0">
                  <c:v>91.933191495440596</c:v>
                </c:pt>
                <c:pt idx="1">
                  <c:v>93.319775065667201</c:v>
                </c:pt>
                <c:pt idx="2">
                  <c:v>98.637747679139807</c:v>
                </c:pt>
                <c:pt idx="3">
                  <c:v>96.938795302950496</c:v>
                </c:pt>
                <c:pt idx="4">
                  <c:v>97.793598901395498</c:v>
                </c:pt>
                <c:pt idx="5">
                  <c:v>98.942127342822204</c:v>
                </c:pt>
                <c:pt idx="6">
                  <c:v>98.175908601342499</c:v>
                </c:pt>
                <c:pt idx="7">
                  <c:v>101.466048239161</c:v>
                </c:pt>
                <c:pt idx="8">
                  <c:v>92.597279649776297</c:v>
                </c:pt>
                <c:pt idx="9">
                  <c:v>93.054315853621105</c:v>
                </c:pt>
                <c:pt idx="10">
                  <c:v>89.490473200102798</c:v>
                </c:pt>
                <c:pt idx="11">
                  <c:v>88.003914331914601</c:v>
                </c:pt>
                <c:pt idx="12">
                  <c:v>85.348626767081001</c:v>
                </c:pt>
                <c:pt idx="13">
                  <c:v>86.017059610772193</c:v>
                </c:pt>
                <c:pt idx="14">
                  <c:v>86.240968749583701</c:v>
                </c:pt>
                <c:pt idx="15">
                  <c:v>86.277022539308604</c:v>
                </c:pt>
                <c:pt idx="16">
                  <c:v>87.295232114268899</c:v>
                </c:pt>
                <c:pt idx="17">
                  <c:v>84.457660380981395</c:v>
                </c:pt>
                <c:pt idx="18">
                  <c:v>83.358750102473294</c:v>
                </c:pt>
                <c:pt idx="19">
                  <c:v>84.438691554909596</c:v>
                </c:pt>
                <c:pt idx="20">
                  <c:v>78.300019470917107</c:v>
                </c:pt>
                <c:pt idx="21">
                  <c:v>75.902219186359005</c:v>
                </c:pt>
                <c:pt idx="22">
                  <c:v>75.319357890485506</c:v>
                </c:pt>
                <c:pt idx="23">
                  <c:v>72.0071513872807</c:v>
                </c:pt>
                <c:pt idx="24">
                  <c:v>72.091461724459805</c:v>
                </c:pt>
                <c:pt idx="25">
                  <c:v>70.348590792734697</c:v>
                </c:pt>
                <c:pt idx="26">
                  <c:v>67.005861509412696</c:v>
                </c:pt>
                <c:pt idx="27">
                  <c:v>68.640619387279898</c:v>
                </c:pt>
                <c:pt idx="28">
                  <c:v>63.820441084405203</c:v>
                </c:pt>
                <c:pt idx="29">
                  <c:v>63.405472591457396</c:v>
                </c:pt>
                <c:pt idx="30">
                  <c:v>61.853295399838899</c:v>
                </c:pt>
                <c:pt idx="31">
                  <c:v>60.170033856524398</c:v>
                </c:pt>
                <c:pt idx="32">
                  <c:v>59.113751933113797</c:v>
                </c:pt>
                <c:pt idx="33">
                  <c:v>56.770368417170701</c:v>
                </c:pt>
                <c:pt idx="34">
                  <c:v>60.879160540521497</c:v>
                </c:pt>
                <c:pt idx="35">
                  <c:v>58.794586962210602</c:v>
                </c:pt>
                <c:pt idx="36">
                  <c:v>58.050113080541202</c:v>
                </c:pt>
                <c:pt idx="37">
                  <c:v>57.268110827800001</c:v>
                </c:pt>
                <c:pt idx="38">
                  <c:v>57.862345069148802</c:v>
                </c:pt>
                <c:pt idx="39">
                  <c:v>56.243828533195497</c:v>
                </c:pt>
                <c:pt idx="40">
                  <c:v>59.442152184499399</c:v>
                </c:pt>
                <c:pt idx="41">
                  <c:v>55.243888596333498</c:v>
                </c:pt>
                <c:pt idx="42">
                  <c:v>55.759027083294903</c:v>
                </c:pt>
                <c:pt idx="43">
                  <c:v>56.586761194428597</c:v>
                </c:pt>
                <c:pt idx="44">
                  <c:v>57.017155401781601</c:v>
                </c:pt>
                <c:pt idx="45">
                  <c:v>55.906293904266903</c:v>
                </c:pt>
                <c:pt idx="46">
                  <c:v>56.416516147758202</c:v>
                </c:pt>
                <c:pt idx="47">
                  <c:v>55.4330955833506</c:v>
                </c:pt>
                <c:pt idx="48">
                  <c:v>54.323701511718703</c:v>
                </c:pt>
                <c:pt idx="49">
                  <c:v>53.6225138380182</c:v>
                </c:pt>
                <c:pt idx="50">
                  <c:v>52.695006134586102</c:v>
                </c:pt>
                <c:pt idx="51">
                  <c:v>53.469704293039399</c:v>
                </c:pt>
                <c:pt idx="52">
                  <c:v>52.138165271717703</c:v>
                </c:pt>
                <c:pt idx="53">
                  <c:v>52.612970509380197</c:v>
                </c:pt>
                <c:pt idx="54">
                  <c:v>52.124298278793802</c:v>
                </c:pt>
                <c:pt idx="55">
                  <c:v>51.088966910278103</c:v>
                </c:pt>
                <c:pt idx="56">
                  <c:v>52.182012376695504</c:v>
                </c:pt>
                <c:pt idx="57">
                  <c:v>52.198468148775198</c:v>
                </c:pt>
                <c:pt idx="58">
                  <c:v>51.3791837893151</c:v>
                </c:pt>
                <c:pt idx="59">
                  <c:v>52.2089742907107</c:v>
                </c:pt>
                <c:pt idx="60">
                  <c:v>53.513693784094698</c:v>
                </c:pt>
                <c:pt idx="61">
                  <c:v>51.439313462540397</c:v>
                </c:pt>
                <c:pt idx="62">
                  <c:v>53.234268871019502</c:v>
                </c:pt>
                <c:pt idx="63">
                  <c:v>51.178603872766502</c:v>
                </c:pt>
                <c:pt idx="64">
                  <c:v>54.088052854435297</c:v>
                </c:pt>
                <c:pt idx="65">
                  <c:v>53.512272911002</c:v>
                </c:pt>
                <c:pt idx="66">
                  <c:v>52.389528030514597</c:v>
                </c:pt>
                <c:pt idx="67">
                  <c:v>52.594463963097901</c:v>
                </c:pt>
                <c:pt idx="68">
                  <c:v>52.188715137746797</c:v>
                </c:pt>
                <c:pt idx="69">
                  <c:v>51.734576855803397</c:v>
                </c:pt>
                <c:pt idx="70">
                  <c:v>50.436588590882799</c:v>
                </c:pt>
                <c:pt idx="71">
                  <c:v>50.764611928290797</c:v>
                </c:pt>
                <c:pt idx="72">
                  <c:v>51.205911359561398</c:v>
                </c:pt>
                <c:pt idx="73">
                  <c:v>51.700776967251301</c:v>
                </c:pt>
                <c:pt idx="74">
                  <c:v>51.931227399581097</c:v>
                </c:pt>
                <c:pt idx="75">
                  <c:v>50.319602325221197</c:v>
                </c:pt>
                <c:pt idx="76">
                  <c:v>50.110084157895102</c:v>
                </c:pt>
                <c:pt idx="77">
                  <c:v>50.185808471981403</c:v>
                </c:pt>
                <c:pt idx="78">
                  <c:v>51.551251768472198</c:v>
                </c:pt>
                <c:pt idx="79">
                  <c:v>52.443575831163599</c:v>
                </c:pt>
                <c:pt idx="80">
                  <c:v>53.382157181711598</c:v>
                </c:pt>
                <c:pt idx="81">
                  <c:v>54.6959810335443</c:v>
                </c:pt>
                <c:pt idx="82">
                  <c:v>54.852285946964997</c:v>
                </c:pt>
                <c:pt idx="83">
                  <c:v>55.674930088790703</c:v>
                </c:pt>
                <c:pt idx="84" formatCode="0.00000">
                  <c:v>54.565084589842897</c:v>
                </c:pt>
                <c:pt idx="85" formatCode="0.00000">
                  <c:v>55.2223076577651</c:v>
                </c:pt>
                <c:pt idx="86" formatCode="0.00000">
                  <c:v>53.948649150192999</c:v>
                </c:pt>
                <c:pt idx="87" formatCode="0.00000">
                  <c:v>52.431251293472698</c:v>
                </c:pt>
                <c:pt idx="88" formatCode="0.00000">
                  <c:v>52.250788306996</c:v>
                </c:pt>
                <c:pt idx="89" formatCode="0.00000">
                  <c:v>51.593396018726203</c:v>
                </c:pt>
                <c:pt idx="90" formatCode="0.00000">
                  <c:v>52.306821636771502</c:v>
                </c:pt>
                <c:pt idx="91" formatCode="0.00000">
                  <c:v>53.651869982148803</c:v>
                </c:pt>
                <c:pt idx="92" formatCode="0.00000">
                  <c:v>53.690744567742797</c:v>
                </c:pt>
                <c:pt idx="93" formatCode="0.00000">
                  <c:v>55.625728092453699</c:v>
                </c:pt>
                <c:pt idx="94" formatCode="0.00000">
                  <c:v>56.819357968703798</c:v>
                </c:pt>
                <c:pt idx="95" formatCode="0.00000">
                  <c:v>58.614375582042904</c:v>
                </c:pt>
                <c:pt idx="96" formatCode="0.00000">
                  <c:v>59.044914338347802</c:v>
                </c:pt>
                <c:pt idx="97" formatCode="0.00000">
                  <c:v>58.906220845991399</c:v>
                </c:pt>
                <c:pt idx="98" formatCode="0.00000">
                  <c:v>57.6996842300004</c:v>
                </c:pt>
                <c:pt idx="99" formatCode="0.00000">
                  <c:v>58.341594618154197</c:v>
                </c:pt>
                <c:pt idx="100" formatCode="0.00000">
                  <c:v>56.5305445432246</c:v>
                </c:pt>
                <c:pt idx="101" formatCode="0.00000">
                  <c:v>57.970927655030302</c:v>
                </c:pt>
                <c:pt idx="102" formatCode="0.00000">
                  <c:v>56.168741721538503</c:v>
                </c:pt>
                <c:pt idx="103" formatCode="0.00000">
                  <c:v>56.337743490807902</c:v>
                </c:pt>
                <c:pt idx="104" formatCode="0.00000">
                  <c:v>56.716576002164501</c:v>
                </c:pt>
                <c:pt idx="105" formatCode="0.00000">
                  <c:v>56.766894937484899</c:v>
                </c:pt>
                <c:pt idx="106" formatCode="0.00000">
                  <c:v>57.361333998490601</c:v>
                </c:pt>
                <c:pt idx="107" formatCode="0.00000">
                  <c:v>55.508472623074901</c:v>
                </c:pt>
                <c:pt idx="108" formatCode="0.00000">
                  <c:v>54.793070950964903</c:v>
                </c:pt>
                <c:pt idx="109" formatCode="0.00000">
                  <c:v>54.487821211573397</c:v>
                </c:pt>
                <c:pt idx="110" formatCode="0.00000">
                  <c:v>54.934219948884298</c:v>
                </c:pt>
                <c:pt idx="111" formatCode="0.00000">
                  <c:v>52.526974455243199</c:v>
                </c:pt>
                <c:pt idx="112" formatCode="0.00000">
                  <c:v>57.827287180821301</c:v>
                </c:pt>
                <c:pt idx="113" formatCode="0.00000">
                  <c:v>60.374030909485398</c:v>
                </c:pt>
                <c:pt idx="114" formatCode="0.00000">
                  <c:v>54.141615009646898</c:v>
                </c:pt>
                <c:pt idx="115" formatCode="0.00000">
                  <c:v>53.3473450565684</c:v>
                </c:pt>
                <c:pt idx="116" formatCode="0.00000">
                  <c:v>45.510195159417599</c:v>
                </c:pt>
                <c:pt idx="117" formatCode="0.00000">
                  <c:v>41.281632808926503</c:v>
                </c:pt>
                <c:pt idx="118" formatCode="0.00000">
                  <c:v>35.973156758950999</c:v>
                </c:pt>
                <c:pt idx="119" formatCode="0.00000">
                  <c:v>35.761343209641097</c:v>
                </c:pt>
                <c:pt idx="120" formatCode="0.00000">
                  <c:v>35.688022659598097</c:v>
                </c:pt>
                <c:pt idx="121" formatCode="0.00000">
                  <c:v>34.4466938140935</c:v>
                </c:pt>
                <c:pt idx="122" formatCode="0.00000">
                  <c:v>34.390205586516203</c:v>
                </c:pt>
                <c:pt idx="123" formatCode="0.00000">
                  <c:v>32.531566799091401</c:v>
                </c:pt>
                <c:pt idx="124" formatCode="0.00000">
                  <c:v>32.267373464518201</c:v>
                </c:pt>
                <c:pt idx="125" formatCode="0.00000">
                  <c:v>27.748201756449198</c:v>
                </c:pt>
                <c:pt idx="126">
                  <c:v>26.217274373369801</c:v>
                </c:pt>
                <c:pt idx="127">
                  <c:v>24.521736732938901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0-4A98-9D38-6BF91FC36FE2}"/>
            </c:ext>
          </c:extLst>
        </c:ser>
        <c:ser>
          <c:idx val="2"/>
          <c:order val="2"/>
          <c:tx>
            <c:strRef>
              <c:f>'TX SA'!$D$1</c:f>
              <c:strCache>
                <c:ptCount val="1"/>
                <c:pt idx="0">
                  <c:v>$300,000-$399,999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SA'!$A$2:$A$129</c:f>
              <c:numCache>
                <c:formatCode>[$-409]mmm\-yy;@</c:formatCode>
                <c:ptCount val="12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</c:numCache>
            </c:numRef>
          </c:cat>
          <c:val>
            <c:numRef>
              <c:f>'TX SA'!$D$2:$D$129</c:f>
              <c:numCache>
                <c:formatCode>General</c:formatCode>
                <c:ptCount val="128"/>
                <c:pt idx="0">
                  <c:v>95.000238906291699</c:v>
                </c:pt>
                <c:pt idx="1">
                  <c:v>101.359203687505</c:v>
                </c:pt>
                <c:pt idx="2">
                  <c:v>99.0108490001289</c:v>
                </c:pt>
                <c:pt idx="3">
                  <c:v>100.487310644031</c:v>
                </c:pt>
                <c:pt idx="4">
                  <c:v>98.065675378031898</c:v>
                </c:pt>
                <c:pt idx="5">
                  <c:v>97.132584085834395</c:v>
                </c:pt>
                <c:pt idx="6">
                  <c:v>98.026067884395403</c:v>
                </c:pt>
                <c:pt idx="7">
                  <c:v>98.880064761519606</c:v>
                </c:pt>
                <c:pt idx="8">
                  <c:v>97.1032960761993</c:v>
                </c:pt>
                <c:pt idx="9">
                  <c:v>105.10402256739199</c:v>
                </c:pt>
                <c:pt idx="10">
                  <c:v>94.379288767931897</c:v>
                </c:pt>
                <c:pt idx="11">
                  <c:v>90.427509370844206</c:v>
                </c:pt>
                <c:pt idx="12">
                  <c:v>88.6353685824932</c:v>
                </c:pt>
                <c:pt idx="13">
                  <c:v>84.188558392720793</c:v>
                </c:pt>
                <c:pt idx="14">
                  <c:v>86.715152846398894</c:v>
                </c:pt>
                <c:pt idx="15">
                  <c:v>86.109011859743006</c:v>
                </c:pt>
                <c:pt idx="16">
                  <c:v>88.015332244390095</c:v>
                </c:pt>
                <c:pt idx="17">
                  <c:v>86.981590480161699</c:v>
                </c:pt>
                <c:pt idx="18">
                  <c:v>85.696773619724397</c:v>
                </c:pt>
                <c:pt idx="19">
                  <c:v>84.283653231442202</c:v>
                </c:pt>
                <c:pt idx="20">
                  <c:v>83.636378787095097</c:v>
                </c:pt>
                <c:pt idx="21">
                  <c:v>79.534078514023705</c:v>
                </c:pt>
                <c:pt idx="22">
                  <c:v>77.463777798652004</c:v>
                </c:pt>
                <c:pt idx="23">
                  <c:v>77.629253007587394</c:v>
                </c:pt>
                <c:pt idx="24">
                  <c:v>78.388247748492205</c:v>
                </c:pt>
                <c:pt idx="25">
                  <c:v>74.360392522266594</c:v>
                </c:pt>
                <c:pt idx="26">
                  <c:v>73.501045556101005</c:v>
                </c:pt>
                <c:pt idx="27">
                  <c:v>72.002733696802295</c:v>
                </c:pt>
                <c:pt idx="28">
                  <c:v>70.265599213401302</c:v>
                </c:pt>
                <c:pt idx="29">
                  <c:v>69.258442779089705</c:v>
                </c:pt>
                <c:pt idx="30">
                  <c:v>66.324492579387396</c:v>
                </c:pt>
                <c:pt idx="31">
                  <c:v>65.337386581445301</c:v>
                </c:pt>
                <c:pt idx="32">
                  <c:v>60.8323500913679</c:v>
                </c:pt>
                <c:pt idx="33">
                  <c:v>63.2100609513084</c:v>
                </c:pt>
                <c:pt idx="34">
                  <c:v>59.738373430933798</c:v>
                </c:pt>
                <c:pt idx="35">
                  <c:v>64.921823987087294</c:v>
                </c:pt>
                <c:pt idx="36">
                  <c:v>63.5704843436231</c:v>
                </c:pt>
                <c:pt idx="37">
                  <c:v>64.729310841812705</c:v>
                </c:pt>
                <c:pt idx="38">
                  <c:v>66.333158031262599</c:v>
                </c:pt>
                <c:pt idx="39">
                  <c:v>61.194736425420601</c:v>
                </c:pt>
                <c:pt idx="40">
                  <c:v>62.0004309991523</c:v>
                </c:pt>
                <c:pt idx="41">
                  <c:v>62.231892836014801</c:v>
                </c:pt>
                <c:pt idx="42">
                  <c:v>64.467599829856496</c:v>
                </c:pt>
                <c:pt idx="43">
                  <c:v>61.592291906709697</c:v>
                </c:pt>
                <c:pt idx="44">
                  <c:v>62.759144148431702</c:v>
                </c:pt>
                <c:pt idx="45">
                  <c:v>64.305567760821603</c:v>
                </c:pt>
                <c:pt idx="46">
                  <c:v>63.648658077678803</c:v>
                </c:pt>
                <c:pt idx="47">
                  <c:v>61.816649721371398</c:v>
                </c:pt>
                <c:pt idx="48">
                  <c:v>62.270163759648199</c:v>
                </c:pt>
                <c:pt idx="49">
                  <c:v>61.973072136936302</c:v>
                </c:pt>
                <c:pt idx="50">
                  <c:v>61.843643677898299</c:v>
                </c:pt>
                <c:pt idx="51">
                  <c:v>63.0184813130154</c:v>
                </c:pt>
                <c:pt idx="52">
                  <c:v>62.5045806046883</c:v>
                </c:pt>
                <c:pt idx="53">
                  <c:v>61.093219622177699</c:v>
                </c:pt>
                <c:pt idx="54">
                  <c:v>60.4957030331623</c:v>
                </c:pt>
                <c:pt idx="55">
                  <c:v>62.921096366447898</c:v>
                </c:pt>
                <c:pt idx="56">
                  <c:v>63.630523258393303</c:v>
                </c:pt>
                <c:pt idx="57">
                  <c:v>62.724988843805797</c:v>
                </c:pt>
                <c:pt idx="58">
                  <c:v>64.107468299355403</c:v>
                </c:pt>
                <c:pt idx="59">
                  <c:v>62.463921795993002</c:v>
                </c:pt>
                <c:pt idx="60">
                  <c:v>58.242390315275699</c:v>
                </c:pt>
                <c:pt idx="61">
                  <c:v>61.865530252453802</c:v>
                </c:pt>
                <c:pt idx="62">
                  <c:v>62.463325793179301</c:v>
                </c:pt>
                <c:pt idx="63">
                  <c:v>64.140196272594096</c:v>
                </c:pt>
                <c:pt idx="64">
                  <c:v>63.2350035269207</c:v>
                </c:pt>
                <c:pt idx="65">
                  <c:v>65.991727645814805</c:v>
                </c:pt>
                <c:pt idx="66">
                  <c:v>64.025452422636803</c:v>
                </c:pt>
                <c:pt idx="67">
                  <c:v>64.478884528403</c:v>
                </c:pt>
                <c:pt idx="68">
                  <c:v>63.407926971696497</c:v>
                </c:pt>
                <c:pt idx="69">
                  <c:v>63.031632208381502</c:v>
                </c:pt>
                <c:pt idx="70">
                  <c:v>63.715428877353503</c:v>
                </c:pt>
                <c:pt idx="71">
                  <c:v>64.566568202687094</c:v>
                </c:pt>
                <c:pt idx="72">
                  <c:v>64.152691817157802</c:v>
                </c:pt>
                <c:pt idx="73">
                  <c:v>64.285357017603403</c:v>
                </c:pt>
                <c:pt idx="74">
                  <c:v>63.451364851331697</c:v>
                </c:pt>
                <c:pt idx="75">
                  <c:v>62.178981138573299</c:v>
                </c:pt>
                <c:pt idx="76">
                  <c:v>62.648273285490497</c:v>
                </c:pt>
                <c:pt idx="77">
                  <c:v>61.740046901612502</c:v>
                </c:pt>
                <c:pt idx="78">
                  <c:v>62.459501155066498</c:v>
                </c:pt>
                <c:pt idx="79">
                  <c:v>61.705645251348201</c:v>
                </c:pt>
                <c:pt idx="80">
                  <c:v>63.598523030231298</c:v>
                </c:pt>
                <c:pt idx="81">
                  <c:v>67.910353831160705</c:v>
                </c:pt>
                <c:pt idx="82">
                  <c:v>64.1280567508811</c:v>
                </c:pt>
                <c:pt idx="83">
                  <c:v>67.627358927268602</c:v>
                </c:pt>
                <c:pt idx="84" formatCode="0.00000">
                  <c:v>66.054707521928407</c:v>
                </c:pt>
                <c:pt idx="85" formatCode="0.00000">
                  <c:v>65.8315683860869</c:v>
                </c:pt>
                <c:pt idx="86" formatCode="0.00000">
                  <c:v>67.750424102663501</c:v>
                </c:pt>
                <c:pt idx="87" formatCode="0.00000">
                  <c:v>66.935506587190105</c:v>
                </c:pt>
                <c:pt idx="88" formatCode="0.00000">
                  <c:v>65.504781203647099</c:v>
                </c:pt>
                <c:pt idx="89" formatCode="0.00000">
                  <c:v>65.768864338394494</c:v>
                </c:pt>
                <c:pt idx="90" formatCode="0.00000">
                  <c:v>63.086903904181497</c:v>
                </c:pt>
                <c:pt idx="91" formatCode="0.00000">
                  <c:v>64.576270525243103</c:v>
                </c:pt>
                <c:pt idx="92" formatCode="0.00000">
                  <c:v>66.714107611110094</c:v>
                </c:pt>
                <c:pt idx="93" formatCode="0.00000">
                  <c:v>67.865430930668495</c:v>
                </c:pt>
                <c:pt idx="94" formatCode="0.00000">
                  <c:v>69.188519714379495</c:v>
                </c:pt>
                <c:pt idx="95" formatCode="0.00000">
                  <c:v>68.448347265046493</c:v>
                </c:pt>
                <c:pt idx="96" formatCode="0.00000">
                  <c:v>68.874477983881803</c:v>
                </c:pt>
                <c:pt idx="97" formatCode="0.00000">
                  <c:v>69.145955294731095</c:v>
                </c:pt>
                <c:pt idx="98" formatCode="0.00000">
                  <c:v>67.014183148115094</c:v>
                </c:pt>
                <c:pt idx="99" formatCode="0.00000">
                  <c:v>67.746423718279601</c:v>
                </c:pt>
                <c:pt idx="100" formatCode="0.00000">
                  <c:v>66.265245078805805</c:v>
                </c:pt>
                <c:pt idx="101" formatCode="0.00000">
                  <c:v>64.711344122569798</c:v>
                </c:pt>
                <c:pt idx="102" formatCode="0.00000">
                  <c:v>68.130018165702694</c:v>
                </c:pt>
                <c:pt idx="103" formatCode="0.00000">
                  <c:v>68.913726705199494</c:v>
                </c:pt>
                <c:pt idx="104" formatCode="0.00000">
                  <c:v>67.162237364586403</c:v>
                </c:pt>
                <c:pt idx="105" formatCode="0.00000">
                  <c:v>67.860987864227098</c:v>
                </c:pt>
                <c:pt idx="106" formatCode="0.00000">
                  <c:v>67.239056567251495</c:v>
                </c:pt>
                <c:pt idx="107" formatCode="0.00000">
                  <c:v>67.397501626854904</c:v>
                </c:pt>
                <c:pt idx="108" formatCode="0.00000">
                  <c:v>67.272462824345396</c:v>
                </c:pt>
                <c:pt idx="109" formatCode="0.00000">
                  <c:v>65.9103459943491</c:v>
                </c:pt>
                <c:pt idx="110" formatCode="0.00000">
                  <c:v>65.032839959757297</c:v>
                </c:pt>
                <c:pt idx="111" formatCode="0.00000">
                  <c:v>64.535529345005401</c:v>
                </c:pt>
                <c:pt idx="112" formatCode="0.00000">
                  <c:v>68.880913042888295</c:v>
                </c:pt>
                <c:pt idx="113" formatCode="0.00000">
                  <c:v>71.234412844023694</c:v>
                </c:pt>
                <c:pt idx="114" formatCode="0.00000">
                  <c:v>65.543381721701707</c:v>
                </c:pt>
                <c:pt idx="115" formatCode="0.00000">
                  <c:v>60.002753999125297</c:v>
                </c:pt>
                <c:pt idx="116" formatCode="0.00000">
                  <c:v>54.048927566096097</c:v>
                </c:pt>
                <c:pt idx="117" formatCode="0.00000">
                  <c:v>48.902753840311</c:v>
                </c:pt>
                <c:pt idx="118" formatCode="0.00000">
                  <c:v>45.948004044906</c:v>
                </c:pt>
                <c:pt idx="119" formatCode="0.00000">
                  <c:v>41.607351084116402</c:v>
                </c:pt>
                <c:pt idx="120" formatCode="0.00000">
                  <c:v>40.7799177915754</c:v>
                </c:pt>
                <c:pt idx="121" formatCode="0.00000">
                  <c:v>40.014664307588198</c:v>
                </c:pt>
                <c:pt idx="122" formatCode="0.00000">
                  <c:v>39.5821560735058</c:v>
                </c:pt>
                <c:pt idx="123" formatCode="0.00000">
                  <c:v>34.233291949826501</c:v>
                </c:pt>
                <c:pt idx="124" formatCode="0.00000">
                  <c:v>31.096162193667901</c:v>
                </c:pt>
                <c:pt idx="125" formatCode="0.00000">
                  <c:v>29.134372335368599</c:v>
                </c:pt>
                <c:pt idx="126">
                  <c:v>26.535840836501801</c:v>
                </c:pt>
                <c:pt idx="127">
                  <c:v>23.796592929894501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0-4A98-9D38-6BF91FC36FE2}"/>
            </c:ext>
          </c:extLst>
        </c:ser>
        <c:ser>
          <c:idx val="3"/>
          <c:order val="3"/>
          <c:tx>
            <c:strRef>
              <c:f>'TX SA'!$E$1</c:f>
              <c:strCache>
                <c:ptCount val="1"/>
                <c:pt idx="0">
                  <c:v>$400,000-$499,999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SA'!$A$2:$A$129</c:f>
              <c:numCache>
                <c:formatCode>[$-409]mmm\-yy;@</c:formatCode>
                <c:ptCount val="12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</c:numCache>
            </c:numRef>
          </c:cat>
          <c:val>
            <c:numRef>
              <c:f>'TX SA'!$E$2:$E$129</c:f>
              <c:numCache>
                <c:formatCode>General</c:formatCode>
                <c:ptCount val="128"/>
                <c:pt idx="0">
                  <c:v>100.005353556042</c:v>
                </c:pt>
                <c:pt idx="1">
                  <c:v>100.220056144534</c:v>
                </c:pt>
                <c:pt idx="2">
                  <c:v>100.19762613271899</c:v>
                </c:pt>
                <c:pt idx="3">
                  <c:v>96.498330907306098</c:v>
                </c:pt>
                <c:pt idx="4">
                  <c:v>100.900460630979</c:v>
                </c:pt>
                <c:pt idx="5">
                  <c:v>99.992312819409605</c:v>
                </c:pt>
                <c:pt idx="6">
                  <c:v>101.010934787566</c:v>
                </c:pt>
                <c:pt idx="7">
                  <c:v>99.904255208983898</c:v>
                </c:pt>
                <c:pt idx="8">
                  <c:v>100.297193900116</c:v>
                </c:pt>
                <c:pt idx="9">
                  <c:v>94.007284834049401</c:v>
                </c:pt>
                <c:pt idx="10">
                  <c:v>89.748836388072903</c:v>
                </c:pt>
                <c:pt idx="11">
                  <c:v>84.039990618346096</c:v>
                </c:pt>
                <c:pt idx="12">
                  <c:v>94.616601223285997</c:v>
                </c:pt>
                <c:pt idx="13">
                  <c:v>87.546460910155403</c:v>
                </c:pt>
                <c:pt idx="14">
                  <c:v>89.818973876688403</c:v>
                </c:pt>
                <c:pt idx="15">
                  <c:v>92.237512895244606</c:v>
                </c:pt>
                <c:pt idx="16">
                  <c:v>87.362401297484595</c:v>
                </c:pt>
                <c:pt idx="17">
                  <c:v>85.704157533253294</c:v>
                </c:pt>
                <c:pt idx="18">
                  <c:v>86.592682141630704</c:v>
                </c:pt>
                <c:pt idx="19">
                  <c:v>82.0938071273128</c:v>
                </c:pt>
                <c:pt idx="20">
                  <c:v>81.553014400548307</c:v>
                </c:pt>
                <c:pt idx="21">
                  <c:v>81.411954607472097</c:v>
                </c:pt>
                <c:pt idx="22">
                  <c:v>79.563716273803195</c:v>
                </c:pt>
                <c:pt idx="23">
                  <c:v>90.552342109055203</c:v>
                </c:pt>
                <c:pt idx="24">
                  <c:v>71.914752149635206</c:v>
                </c:pt>
                <c:pt idx="25">
                  <c:v>84.776325498622398</c:v>
                </c:pt>
                <c:pt idx="26">
                  <c:v>74.887399094045705</c:v>
                </c:pt>
                <c:pt idx="27">
                  <c:v>72.462138329523597</c:v>
                </c:pt>
                <c:pt idx="28">
                  <c:v>65.862043306780706</c:v>
                </c:pt>
                <c:pt idx="29">
                  <c:v>68.936714944439998</c:v>
                </c:pt>
                <c:pt idx="30">
                  <c:v>68.573730929778094</c:v>
                </c:pt>
                <c:pt idx="31">
                  <c:v>68.729163876866295</c:v>
                </c:pt>
                <c:pt idx="32">
                  <c:v>63.862739025964899</c:v>
                </c:pt>
                <c:pt idx="33">
                  <c:v>71.017873137900295</c:v>
                </c:pt>
                <c:pt idx="34">
                  <c:v>68.371599548803701</c:v>
                </c:pt>
                <c:pt idx="35">
                  <c:v>66.886029624951803</c:v>
                </c:pt>
                <c:pt idx="36">
                  <c:v>69.745187171956104</c:v>
                </c:pt>
                <c:pt idx="37">
                  <c:v>65.940347728591306</c:v>
                </c:pt>
                <c:pt idx="38">
                  <c:v>68.166000253216694</c:v>
                </c:pt>
                <c:pt idx="39">
                  <c:v>67.121785233154398</c:v>
                </c:pt>
                <c:pt idx="40">
                  <c:v>72.4131878707352</c:v>
                </c:pt>
                <c:pt idx="41">
                  <c:v>69.937353923605002</c:v>
                </c:pt>
                <c:pt idx="42">
                  <c:v>68.343851053703204</c:v>
                </c:pt>
                <c:pt idx="43">
                  <c:v>70.630800392961504</c:v>
                </c:pt>
                <c:pt idx="44">
                  <c:v>73.966073229207296</c:v>
                </c:pt>
                <c:pt idx="45">
                  <c:v>68.551944525270301</c:v>
                </c:pt>
                <c:pt idx="46">
                  <c:v>76.8524972868112</c:v>
                </c:pt>
                <c:pt idx="47">
                  <c:v>69.114108066797399</c:v>
                </c:pt>
                <c:pt idx="48">
                  <c:v>68.473056920492397</c:v>
                </c:pt>
                <c:pt idx="49">
                  <c:v>73.235158959760298</c:v>
                </c:pt>
                <c:pt idx="50">
                  <c:v>69.946170319029306</c:v>
                </c:pt>
                <c:pt idx="51">
                  <c:v>71.483892157548496</c:v>
                </c:pt>
                <c:pt idx="52">
                  <c:v>71.9808663939166</c:v>
                </c:pt>
                <c:pt idx="53">
                  <c:v>69.599026246138493</c:v>
                </c:pt>
                <c:pt idx="54">
                  <c:v>70.748967863612506</c:v>
                </c:pt>
                <c:pt idx="55">
                  <c:v>69.9052291234363</c:v>
                </c:pt>
                <c:pt idx="56">
                  <c:v>72.245498878931102</c:v>
                </c:pt>
                <c:pt idx="57">
                  <c:v>70.235419035338495</c:v>
                </c:pt>
                <c:pt idx="58">
                  <c:v>71.636466363594096</c:v>
                </c:pt>
                <c:pt idx="59">
                  <c:v>73.593459915049905</c:v>
                </c:pt>
                <c:pt idx="60">
                  <c:v>71.899815288136693</c:v>
                </c:pt>
                <c:pt idx="61">
                  <c:v>68.485087144198005</c:v>
                </c:pt>
                <c:pt idx="62">
                  <c:v>73.0684443960061</c:v>
                </c:pt>
                <c:pt idx="63">
                  <c:v>76.087383874524306</c:v>
                </c:pt>
                <c:pt idx="64">
                  <c:v>72.893082457260803</c:v>
                </c:pt>
                <c:pt idx="65">
                  <c:v>78.988182104286494</c:v>
                </c:pt>
                <c:pt idx="66">
                  <c:v>77.3553334738709</c:v>
                </c:pt>
                <c:pt idx="67">
                  <c:v>76.106895777482606</c:v>
                </c:pt>
                <c:pt idx="68">
                  <c:v>70.632574387382505</c:v>
                </c:pt>
                <c:pt idx="69">
                  <c:v>71.776314165842507</c:v>
                </c:pt>
                <c:pt idx="70">
                  <c:v>72.011944853452604</c:v>
                </c:pt>
                <c:pt idx="71">
                  <c:v>75.506894595378895</c:v>
                </c:pt>
                <c:pt idx="72">
                  <c:v>70.382069715016598</c:v>
                </c:pt>
                <c:pt idx="73">
                  <c:v>74.345208823250303</c:v>
                </c:pt>
                <c:pt idx="74">
                  <c:v>72.670765977003498</c:v>
                </c:pt>
                <c:pt idx="75">
                  <c:v>70.575343698272405</c:v>
                </c:pt>
                <c:pt idx="76">
                  <c:v>69.131878298332495</c:v>
                </c:pt>
                <c:pt idx="77">
                  <c:v>72.929385183039201</c:v>
                </c:pt>
                <c:pt idx="78">
                  <c:v>71.940172431764296</c:v>
                </c:pt>
                <c:pt idx="79">
                  <c:v>72.163065544753707</c:v>
                </c:pt>
                <c:pt idx="80">
                  <c:v>73.450627530095602</c:v>
                </c:pt>
                <c:pt idx="81">
                  <c:v>75.880789619542895</c:v>
                </c:pt>
                <c:pt idx="82">
                  <c:v>75.061273343193506</c:v>
                </c:pt>
                <c:pt idx="83">
                  <c:v>71.263079449554695</c:v>
                </c:pt>
                <c:pt idx="84" formatCode="0.00000">
                  <c:v>75.670219898564397</c:v>
                </c:pt>
                <c:pt idx="85" formatCode="0.00000">
                  <c:v>70.786427140549506</c:v>
                </c:pt>
                <c:pt idx="86" formatCode="0.00000">
                  <c:v>69.238769031846402</c:v>
                </c:pt>
                <c:pt idx="87" formatCode="0.00000">
                  <c:v>72.522747081845097</c:v>
                </c:pt>
                <c:pt idx="88" formatCode="0.00000">
                  <c:v>72.820253913238105</c:v>
                </c:pt>
                <c:pt idx="89" formatCode="0.00000">
                  <c:v>68.956035172659895</c:v>
                </c:pt>
                <c:pt idx="90" formatCode="0.00000">
                  <c:v>68.113104698663093</c:v>
                </c:pt>
                <c:pt idx="91" formatCode="0.00000">
                  <c:v>69.706813097176294</c:v>
                </c:pt>
                <c:pt idx="92" formatCode="0.00000">
                  <c:v>70.579352125316504</c:v>
                </c:pt>
                <c:pt idx="93" formatCode="0.00000">
                  <c:v>72.067027854944897</c:v>
                </c:pt>
                <c:pt idx="94" formatCode="0.00000">
                  <c:v>71.902571869029202</c:v>
                </c:pt>
                <c:pt idx="95" formatCode="0.00000">
                  <c:v>71.875137706421299</c:v>
                </c:pt>
                <c:pt idx="96" formatCode="0.00000">
                  <c:v>73.196981821791098</c:v>
                </c:pt>
                <c:pt idx="97" formatCode="0.00000">
                  <c:v>73.578674080859201</c:v>
                </c:pt>
                <c:pt idx="98" formatCode="0.00000">
                  <c:v>75.020721396614604</c:v>
                </c:pt>
                <c:pt idx="99" formatCode="0.00000">
                  <c:v>69.952518945085302</c:v>
                </c:pt>
                <c:pt idx="100" formatCode="0.00000">
                  <c:v>69.552554204446906</c:v>
                </c:pt>
                <c:pt idx="101" formatCode="0.00000">
                  <c:v>69.759963127419695</c:v>
                </c:pt>
                <c:pt idx="102" formatCode="0.00000">
                  <c:v>70.660040927247096</c:v>
                </c:pt>
                <c:pt idx="103" formatCode="0.00000">
                  <c:v>71.854366348889599</c:v>
                </c:pt>
                <c:pt idx="104" formatCode="0.00000">
                  <c:v>69.472939889983905</c:v>
                </c:pt>
                <c:pt idx="105" formatCode="0.00000">
                  <c:v>63.214316690657</c:v>
                </c:pt>
                <c:pt idx="106" formatCode="0.00000">
                  <c:v>71.368147659281604</c:v>
                </c:pt>
                <c:pt idx="107" formatCode="0.00000">
                  <c:v>70.698360980467896</c:v>
                </c:pt>
                <c:pt idx="108" formatCode="0.00000">
                  <c:v>66.846078090560695</c:v>
                </c:pt>
                <c:pt idx="109" formatCode="0.00000">
                  <c:v>66.536202148445298</c:v>
                </c:pt>
                <c:pt idx="110" formatCode="0.00000">
                  <c:v>65.123338532619599</c:v>
                </c:pt>
                <c:pt idx="111" formatCode="0.00000">
                  <c:v>66.174905806549305</c:v>
                </c:pt>
                <c:pt idx="112" formatCode="0.00000">
                  <c:v>69.596652567375699</c:v>
                </c:pt>
                <c:pt idx="113" formatCode="0.00000">
                  <c:v>75.787991109397595</c:v>
                </c:pt>
                <c:pt idx="114" formatCode="0.00000">
                  <c:v>69.868217758640398</c:v>
                </c:pt>
                <c:pt idx="115" formatCode="0.00000">
                  <c:v>59.379274352874802</c:v>
                </c:pt>
                <c:pt idx="116" formatCode="0.00000">
                  <c:v>54.4757577644029</c:v>
                </c:pt>
                <c:pt idx="117" formatCode="0.00000">
                  <c:v>51.577801157345498</c:v>
                </c:pt>
                <c:pt idx="118" formatCode="0.00000">
                  <c:v>46.751780729798902</c:v>
                </c:pt>
                <c:pt idx="119" formatCode="0.00000">
                  <c:v>46.441016842961098</c:v>
                </c:pt>
                <c:pt idx="120" formatCode="0.00000">
                  <c:v>44.261660280985403</c:v>
                </c:pt>
                <c:pt idx="121" formatCode="0.00000">
                  <c:v>42.367551932871997</c:v>
                </c:pt>
                <c:pt idx="122" formatCode="0.00000">
                  <c:v>40.781135145927401</c:v>
                </c:pt>
                <c:pt idx="123" formatCode="0.00000">
                  <c:v>35.686560303937704</c:v>
                </c:pt>
                <c:pt idx="124" formatCode="0.00000">
                  <c:v>30.953562295771899</c:v>
                </c:pt>
                <c:pt idx="125" formatCode="0.00000">
                  <c:v>27.279956628897999</c:v>
                </c:pt>
                <c:pt idx="126">
                  <c:v>25.888252227334998</c:v>
                </c:pt>
                <c:pt idx="127">
                  <c:v>24.939452636355998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10-4A98-9D38-6BF91FC36FE2}"/>
            </c:ext>
          </c:extLst>
        </c:ser>
        <c:ser>
          <c:idx val="4"/>
          <c:order val="4"/>
          <c:tx>
            <c:strRef>
              <c:f>'TX SA'!$F$1</c:f>
              <c:strCache>
                <c:ptCount val="1"/>
                <c:pt idx="0">
                  <c:v>$500,000+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SA'!$A$2:$A$129</c:f>
              <c:numCache>
                <c:formatCode>[$-409]mmm\-yy;@</c:formatCode>
                <c:ptCount val="12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</c:numCache>
            </c:numRef>
          </c:cat>
          <c:val>
            <c:numRef>
              <c:f>'TX SA'!$F$2:$F$129</c:f>
              <c:numCache>
                <c:formatCode>General</c:formatCode>
                <c:ptCount val="128"/>
                <c:pt idx="0">
                  <c:v>115.728118636837</c:v>
                </c:pt>
                <c:pt idx="1">
                  <c:v>118.146942929996</c:v>
                </c:pt>
                <c:pt idx="2">
                  <c:v>121.414164949677</c:v>
                </c:pt>
                <c:pt idx="3">
                  <c:v>133.49991564587401</c:v>
                </c:pt>
                <c:pt idx="4">
                  <c:v>129.63953096696801</c:v>
                </c:pt>
                <c:pt idx="5">
                  <c:v>126.804441839478</c:v>
                </c:pt>
                <c:pt idx="6">
                  <c:v>126.732047785228</c:v>
                </c:pt>
                <c:pt idx="7">
                  <c:v>121.560279257216</c:v>
                </c:pt>
                <c:pt idx="8">
                  <c:v>120.011091792659</c:v>
                </c:pt>
                <c:pt idx="9">
                  <c:v>104.709979049719</c:v>
                </c:pt>
                <c:pt idx="10">
                  <c:v>111.011514867746</c:v>
                </c:pt>
                <c:pt idx="11">
                  <c:v>109.56134781190801</c:v>
                </c:pt>
                <c:pt idx="12">
                  <c:v>115.361153721018</c:v>
                </c:pt>
                <c:pt idx="13">
                  <c:v>114.050416662174</c:v>
                </c:pt>
                <c:pt idx="14">
                  <c:v>118.701779119245</c:v>
                </c:pt>
                <c:pt idx="15">
                  <c:v>116.710218845854</c:v>
                </c:pt>
                <c:pt idx="16">
                  <c:v>110.844836964365</c:v>
                </c:pt>
                <c:pt idx="17">
                  <c:v>109.032887540939</c:v>
                </c:pt>
                <c:pt idx="18">
                  <c:v>109.773177449459</c:v>
                </c:pt>
                <c:pt idx="19">
                  <c:v>106.17236609518601</c:v>
                </c:pt>
                <c:pt idx="20">
                  <c:v>121.92721697027901</c:v>
                </c:pt>
                <c:pt idx="21">
                  <c:v>105.829133823292</c:v>
                </c:pt>
                <c:pt idx="22">
                  <c:v>101.994943410305</c:v>
                </c:pt>
                <c:pt idx="23">
                  <c:v>102.552340809453</c:v>
                </c:pt>
                <c:pt idx="24">
                  <c:v>101.343162220135</c:v>
                </c:pt>
                <c:pt idx="25">
                  <c:v>95.967557577928005</c:v>
                </c:pt>
                <c:pt idx="26">
                  <c:v>95.453083449320104</c:v>
                </c:pt>
                <c:pt idx="27">
                  <c:v>89.495072774111193</c:v>
                </c:pt>
                <c:pt idx="28">
                  <c:v>86.585025370349697</c:v>
                </c:pt>
                <c:pt idx="29">
                  <c:v>77.082482559707003</c:v>
                </c:pt>
                <c:pt idx="30">
                  <c:v>86.078868001064905</c:v>
                </c:pt>
                <c:pt idx="31">
                  <c:v>83.477318513248804</c:v>
                </c:pt>
                <c:pt idx="32">
                  <c:v>81.191975662750096</c:v>
                </c:pt>
                <c:pt idx="33">
                  <c:v>81.713654543406804</c:v>
                </c:pt>
                <c:pt idx="34">
                  <c:v>84.522907725710596</c:v>
                </c:pt>
                <c:pt idx="35">
                  <c:v>79.648422191761497</c:v>
                </c:pt>
                <c:pt idx="36">
                  <c:v>86.583223100790406</c:v>
                </c:pt>
                <c:pt idx="37">
                  <c:v>82.196097359290107</c:v>
                </c:pt>
                <c:pt idx="38">
                  <c:v>75.744502621768206</c:v>
                </c:pt>
                <c:pt idx="39">
                  <c:v>79.064308662023507</c:v>
                </c:pt>
                <c:pt idx="40">
                  <c:v>85.261909277366399</c:v>
                </c:pt>
                <c:pt idx="41">
                  <c:v>84.183956053171698</c:v>
                </c:pt>
                <c:pt idx="42">
                  <c:v>81.270442766962105</c:v>
                </c:pt>
                <c:pt idx="43">
                  <c:v>79.359956768674095</c:v>
                </c:pt>
                <c:pt idx="44">
                  <c:v>81.777372123063103</c:v>
                </c:pt>
                <c:pt idx="45">
                  <c:v>83.232445122034903</c:v>
                </c:pt>
                <c:pt idx="46">
                  <c:v>85.009499840924505</c:v>
                </c:pt>
                <c:pt idx="47">
                  <c:v>82.186502739074996</c:v>
                </c:pt>
                <c:pt idx="48">
                  <c:v>78.723783597348898</c:v>
                </c:pt>
                <c:pt idx="49">
                  <c:v>81.025072601709795</c:v>
                </c:pt>
                <c:pt idx="50">
                  <c:v>78.206991349448003</c:v>
                </c:pt>
                <c:pt idx="51">
                  <c:v>82.663425706864899</c:v>
                </c:pt>
                <c:pt idx="52">
                  <c:v>80.531876383237105</c:v>
                </c:pt>
                <c:pt idx="53">
                  <c:v>83.162534342558402</c:v>
                </c:pt>
                <c:pt idx="54">
                  <c:v>81.448478496922107</c:v>
                </c:pt>
                <c:pt idx="55">
                  <c:v>86.114500466008494</c:v>
                </c:pt>
                <c:pt idx="56">
                  <c:v>83.924488529226394</c:v>
                </c:pt>
                <c:pt idx="57">
                  <c:v>81.252333552603801</c:v>
                </c:pt>
                <c:pt idx="58">
                  <c:v>80.973355595659299</c:v>
                </c:pt>
                <c:pt idx="59">
                  <c:v>84.195137621999294</c:v>
                </c:pt>
                <c:pt idx="60">
                  <c:v>81.935915471016202</c:v>
                </c:pt>
                <c:pt idx="61">
                  <c:v>86.177109474409903</c:v>
                </c:pt>
                <c:pt idx="62">
                  <c:v>84.1486258034641</c:v>
                </c:pt>
                <c:pt idx="63">
                  <c:v>79.439925036830005</c:v>
                </c:pt>
                <c:pt idx="64">
                  <c:v>87.691502785817605</c:v>
                </c:pt>
                <c:pt idx="65">
                  <c:v>92.541125724760207</c:v>
                </c:pt>
                <c:pt idx="66">
                  <c:v>89.773231558267497</c:v>
                </c:pt>
                <c:pt idx="67">
                  <c:v>91.870753012177801</c:v>
                </c:pt>
                <c:pt idx="68">
                  <c:v>86.524836094437504</c:v>
                </c:pt>
                <c:pt idx="69">
                  <c:v>90.651242704753002</c:v>
                </c:pt>
                <c:pt idx="70">
                  <c:v>86.323403375555003</c:v>
                </c:pt>
                <c:pt idx="71">
                  <c:v>89.310123144903699</c:v>
                </c:pt>
                <c:pt idx="72">
                  <c:v>87.743550525643997</c:v>
                </c:pt>
                <c:pt idx="73">
                  <c:v>84.631494615208396</c:v>
                </c:pt>
                <c:pt idx="74">
                  <c:v>85.571926390701194</c:v>
                </c:pt>
                <c:pt idx="75">
                  <c:v>86.919361790206395</c:v>
                </c:pt>
                <c:pt idx="76">
                  <c:v>86.472161890930494</c:v>
                </c:pt>
                <c:pt idx="77">
                  <c:v>85.801922289134495</c:v>
                </c:pt>
                <c:pt idx="78">
                  <c:v>84.924368373187804</c:v>
                </c:pt>
                <c:pt idx="79">
                  <c:v>85.886845874999395</c:v>
                </c:pt>
                <c:pt idx="80">
                  <c:v>88.107701925543907</c:v>
                </c:pt>
                <c:pt idx="81">
                  <c:v>85.397270050381906</c:v>
                </c:pt>
                <c:pt idx="82">
                  <c:v>83.1676022885771</c:v>
                </c:pt>
                <c:pt idx="83" formatCode="0.00000">
                  <c:v>85.070475837540499</c:v>
                </c:pt>
                <c:pt idx="84" formatCode="0.00000">
                  <c:v>81.985095239938204</c:v>
                </c:pt>
                <c:pt idx="85" formatCode="0.00000">
                  <c:v>86.105131892370494</c:v>
                </c:pt>
                <c:pt idx="86" formatCode="0.00000">
                  <c:v>83.948755518014394</c:v>
                </c:pt>
                <c:pt idx="87" formatCode="0.00000">
                  <c:v>85.205684842507296</c:v>
                </c:pt>
                <c:pt idx="88" formatCode="0.00000">
                  <c:v>81.647265188140906</c:v>
                </c:pt>
                <c:pt idx="89" formatCode="0.00000">
                  <c:v>76.241189948372707</c:v>
                </c:pt>
                <c:pt idx="90" formatCode="0.00000">
                  <c:v>82.486873853126994</c:v>
                </c:pt>
                <c:pt idx="91" formatCode="0.00000">
                  <c:v>80.848068334185697</c:v>
                </c:pt>
                <c:pt idx="92" formatCode="0.00000">
                  <c:v>85.433615703072505</c:v>
                </c:pt>
                <c:pt idx="93" formatCode="0.00000">
                  <c:v>84.402628488148196</c:v>
                </c:pt>
                <c:pt idx="94" formatCode="0.00000">
                  <c:v>87.151313010729694</c:v>
                </c:pt>
                <c:pt idx="95" formatCode="0.00000">
                  <c:v>80.255172771554697</c:v>
                </c:pt>
                <c:pt idx="96" formatCode="0.00000">
                  <c:v>87.133882769185504</c:v>
                </c:pt>
                <c:pt idx="97" formatCode="0.00000">
                  <c:v>80.9799490458267</c:v>
                </c:pt>
                <c:pt idx="98" formatCode="0.00000">
                  <c:v>81.671710603599294</c:v>
                </c:pt>
                <c:pt idx="99" formatCode="0.00000">
                  <c:v>79.734986159034094</c:v>
                </c:pt>
                <c:pt idx="100" formatCode="0.00000">
                  <c:v>76.528948559923705</c:v>
                </c:pt>
                <c:pt idx="101" formatCode="0.00000">
                  <c:v>77.063440507490796</c:v>
                </c:pt>
                <c:pt idx="102" formatCode="0.00000">
                  <c:v>85.311040127412099</c:v>
                </c:pt>
                <c:pt idx="103" formatCode="0.00000">
                  <c:v>78.175048696277599</c:v>
                </c:pt>
                <c:pt idx="104" formatCode="0.00000">
                  <c:v>76.1333729522472</c:v>
                </c:pt>
                <c:pt idx="105" formatCode="0.00000">
                  <c:v>78.874079800297096</c:v>
                </c:pt>
                <c:pt idx="106" formatCode="0.00000">
                  <c:v>78.101625464224497</c:v>
                </c:pt>
                <c:pt idx="107" formatCode="0.00000">
                  <c:v>81.0568216866059</c:v>
                </c:pt>
                <c:pt idx="108" formatCode="0.00000">
                  <c:v>78.542311383447995</c:v>
                </c:pt>
                <c:pt idx="109" formatCode="0.00000">
                  <c:v>79.630015699139307</c:v>
                </c:pt>
                <c:pt idx="110" formatCode="0.00000">
                  <c:v>73.100275046980897</c:v>
                </c:pt>
                <c:pt idx="111" formatCode="0.00000">
                  <c:v>76.514982628736803</c:v>
                </c:pt>
                <c:pt idx="112" formatCode="0.00000">
                  <c:v>84.118201751662497</c:v>
                </c:pt>
                <c:pt idx="113" formatCode="0.00000">
                  <c:v>91.221379377957106</c:v>
                </c:pt>
                <c:pt idx="114" formatCode="0.00000">
                  <c:v>77.816165438506602</c:v>
                </c:pt>
                <c:pt idx="115" formatCode="0.00000">
                  <c:v>75.388194867287297</c:v>
                </c:pt>
                <c:pt idx="116" formatCode="0.00000">
                  <c:v>68.529827610485299</c:v>
                </c:pt>
                <c:pt idx="117" formatCode="0.00000">
                  <c:v>64.6663941340788</c:v>
                </c:pt>
                <c:pt idx="118" formatCode="0.00000">
                  <c:v>64.012469775109906</c:v>
                </c:pt>
                <c:pt idx="119" formatCode="0.00000">
                  <c:v>63.5621691930629</c:v>
                </c:pt>
                <c:pt idx="120" formatCode="0.00000">
                  <c:v>59.911924495943197</c:v>
                </c:pt>
                <c:pt idx="121" formatCode="0.00000">
                  <c:v>56.803828959605497</c:v>
                </c:pt>
                <c:pt idx="122" formatCode="0.00000">
                  <c:v>54.7794353678063</c:v>
                </c:pt>
                <c:pt idx="123" formatCode="0.00000">
                  <c:v>48.885499265767898</c:v>
                </c:pt>
                <c:pt idx="124" formatCode="0.00000">
                  <c:v>43.053542161353398</c:v>
                </c:pt>
                <c:pt idx="125" formatCode="0.00000">
                  <c:v>35.595585239692099</c:v>
                </c:pt>
                <c:pt idx="126">
                  <c:v>32.847878251151201</c:v>
                </c:pt>
                <c:pt idx="127" formatCode="0.00000">
                  <c:v>34.6438887151918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10-4A98-9D38-6BF91FC36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226016"/>
        <c:axId val="1584226432"/>
      </c:lineChart>
      <c:dateAx>
        <c:axId val="158422601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26432"/>
        <c:crosses val="autoZero"/>
        <c:auto val="1"/>
        <c:lblOffset val="100"/>
        <c:baseTimeUnit val="months"/>
        <c:majorUnit val="7"/>
        <c:majorTimeUnit val="months"/>
      </c:dateAx>
      <c:valAx>
        <c:axId val="1584226432"/>
        <c:scaling>
          <c:orientation val="minMax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22601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37707786526682"/>
          <c:y val="4.0035251068069044E-2"/>
          <c:w val="0.35570124386625585"/>
          <c:h val="0.23079252670357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61269518028217E-3"/>
          <c:y val="2.3473223599183881E-2"/>
          <c:w val="0.91304795518833948"/>
          <c:h val="0.81079438245397484"/>
        </c:manualLayout>
      </c:layout>
      <c:lineChart>
        <c:grouping val="standar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Active Listings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Sheet3!$B$4:$B$133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Sheet3!$C$4:$C$133</c:f>
              <c:numCache>
                <c:formatCode>0</c:formatCode>
                <c:ptCount val="130"/>
                <c:pt idx="0">
                  <c:v>142410.80321161801</c:v>
                </c:pt>
                <c:pt idx="1">
                  <c:v>141430.580606818</c:v>
                </c:pt>
                <c:pt idx="2">
                  <c:v>141726.76687614401</c:v>
                </c:pt>
                <c:pt idx="3">
                  <c:v>138222.61706813399</c:v>
                </c:pt>
                <c:pt idx="4">
                  <c:v>138485.034489724</c:v>
                </c:pt>
                <c:pt idx="5">
                  <c:v>134777.28377429099</c:v>
                </c:pt>
                <c:pt idx="6">
                  <c:v>131529.01068047</c:v>
                </c:pt>
                <c:pt idx="7">
                  <c:v>128315.067796248</c:v>
                </c:pt>
                <c:pt idx="8">
                  <c:v>127158.551835358</c:v>
                </c:pt>
                <c:pt idx="9">
                  <c:v>125535.10549503</c:v>
                </c:pt>
                <c:pt idx="10">
                  <c:v>123801.70144424</c:v>
                </c:pt>
                <c:pt idx="11">
                  <c:v>121826.067460217</c:v>
                </c:pt>
                <c:pt idx="12">
                  <c:v>120428.89281139401</c:v>
                </c:pt>
                <c:pt idx="13">
                  <c:v>115696.22596202701</c:v>
                </c:pt>
                <c:pt idx="14">
                  <c:v>118276.33169724399</c:v>
                </c:pt>
                <c:pt idx="15">
                  <c:v>117506.175686394</c:v>
                </c:pt>
                <c:pt idx="16">
                  <c:v>115622.586837472</c:v>
                </c:pt>
                <c:pt idx="17">
                  <c:v>113617.87545068</c:v>
                </c:pt>
                <c:pt idx="18">
                  <c:v>111298.904107783</c:v>
                </c:pt>
                <c:pt idx="19">
                  <c:v>108884.151848473</c:v>
                </c:pt>
                <c:pt idx="20">
                  <c:v>107680.5493656</c:v>
                </c:pt>
                <c:pt idx="21">
                  <c:v>105942.680275192</c:v>
                </c:pt>
                <c:pt idx="22">
                  <c:v>104800.789319389</c:v>
                </c:pt>
                <c:pt idx="23">
                  <c:v>103337.60869458799</c:v>
                </c:pt>
                <c:pt idx="24">
                  <c:v>102021.637981326</c:v>
                </c:pt>
                <c:pt idx="25">
                  <c:v>102434.903449957</c:v>
                </c:pt>
                <c:pt idx="26">
                  <c:v>99328.970904452697</c:v>
                </c:pt>
                <c:pt idx="27">
                  <c:v>97830.792409666901</c:v>
                </c:pt>
                <c:pt idx="28">
                  <c:v>96057.235912897406</c:v>
                </c:pt>
                <c:pt idx="29">
                  <c:v>95498.670474742496</c:v>
                </c:pt>
                <c:pt idx="30">
                  <c:v>95444.799235551502</c:v>
                </c:pt>
                <c:pt idx="31">
                  <c:v>95662.804012872497</c:v>
                </c:pt>
                <c:pt idx="32">
                  <c:v>95165.607792668205</c:v>
                </c:pt>
                <c:pt idx="33">
                  <c:v>95094.6187874139</c:v>
                </c:pt>
                <c:pt idx="34">
                  <c:v>94922.494976555201</c:v>
                </c:pt>
                <c:pt idx="35">
                  <c:v>94966.983585530994</c:v>
                </c:pt>
                <c:pt idx="36">
                  <c:v>93897.154046478594</c:v>
                </c:pt>
                <c:pt idx="37">
                  <c:v>94123.465542960097</c:v>
                </c:pt>
                <c:pt idx="38">
                  <c:v>92717.724028573706</c:v>
                </c:pt>
                <c:pt idx="39">
                  <c:v>92997.386409055107</c:v>
                </c:pt>
                <c:pt idx="40">
                  <c:v>93407.294477854593</c:v>
                </c:pt>
                <c:pt idx="41">
                  <c:v>92632.093998072305</c:v>
                </c:pt>
                <c:pt idx="42">
                  <c:v>91705.768704499103</c:v>
                </c:pt>
                <c:pt idx="43">
                  <c:v>91320.278750332596</c:v>
                </c:pt>
                <c:pt idx="44">
                  <c:v>90197.891117001098</c:v>
                </c:pt>
                <c:pt idx="45">
                  <c:v>89703.295021418104</c:v>
                </c:pt>
                <c:pt idx="46">
                  <c:v>88820.970988302302</c:v>
                </c:pt>
                <c:pt idx="47">
                  <c:v>90154.748856077102</c:v>
                </c:pt>
                <c:pt idx="48">
                  <c:v>88052.9955241672</c:v>
                </c:pt>
                <c:pt idx="49">
                  <c:v>87824.524874211202</c:v>
                </c:pt>
                <c:pt idx="50">
                  <c:v>86240.119920371697</c:v>
                </c:pt>
                <c:pt idx="51">
                  <c:v>87667.628533504903</c:v>
                </c:pt>
                <c:pt idx="52">
                  <c:v>88181.630808992297</c:v>
                </c:pt>
                <c:pt idx="53">
                  <c:v>88588.826873927304</c:v>
                </c:pt>
                <c:pt idx="54">
                  <c:v>90640.408722098597</c:v>
                </c:pt>
                <c:pt idx="55">
                  <c:v>90001.215335200701</c:v>
                </c:pt>
                <c:pt idx="56">
                  <c:v>91528.576201001197</c:v>
                </c:pt>
                <c:pt idx="57">
                  <c:v>91696.611859349898</c:v>
                </c:pt>
                <c:pt idx="58">
                  <c:v>91884.202166050207</c:v>
                </c:pt>
                <c:pt idx="59">
                  <c:v>91564.900747369393</c:v>
                </c:pt>
                <c:pt idx="60">
                  <c:v>93144.780379638702</c:v>
                </c:pt>
                <c:pt idx="61">
                  <c:v>90620.742949093503</c:v>
                </c:pt>
                <c:pt idx="62">
                  <c:v>93573.664824955005</c:v>
                </c:pt>
                <c:pt idx="63">
                  <c:v>93433.262156391793</c:v>
                </c:pt>
                <c:pt idx="64">
                  <c:v>91587.834082221394</c:v>
                </c:pt>
                <c:pt idx="65">
                  <c:v>91779.755126651304</c:v>
                </c:pt>
                <c:pt idx="66">
                  <c:v>92335.471145554504</c:v>
                </c:pt>
                <c:pt idx="67">
                  <c:v>92338.342028762796</c:v>
                </c:pt>
                <c:pt idx="68">
                  <c:v>92770.778089752901</c:v>
                </c:pt>
                <c:pt idx="69">
                  <c:v>93013.370082826994</c:v>
                </c:pt>
                <c:pt idx="70">
                  <c:v>93264.962098173899</c:v>
                </c:pt>
                <c:pt idx="71">
                  <c:v>94153.169501388998</c:v>
                </c:pt>
                <c:pt idx="72">
                  <c:v>94149.6076315182</c:v>
                </c:pt>
                <c:pt idx="73">
                  <c:v>94833.958289015005</c:v>
                </c:pt>
                <c:pt idx="74">
                  <c:v>96619.114189666201</c:v>
                </c:pt>
                <c:pt idx="75">
                  <c:v>97199.335908293695</c:v>
                </c:pt>
                <c:pt idx="76">
                  <c:v>97937.114558936606</c:v>
                </c:pt>
                <c:pt idx="77">
                  <c:v>99187.993387399896</c:v>
                </c:pt>
                <c:pt idx="78">
                  <c:v>99496.608975611802</c:v>
                </c:pt>
                <c:pt idx="79">
                  <c:v>98906.058488666196</c:v>
                </c:pt>
                <c:pt idx="80">
                  <c:v>97366.0745090977</c:v>
                </c:pt>
                <c:pt idx="81">
                  <c:v>96031.478921014001</c:v>
                </c:pt>
                <c:pt idx="82">
                  <c:v>95079.667879673696</c:v>
                </c:pt>
                <c:pt idx="83">
                  <c:v>94084.821715994898</c:v>
                </c:pt>
                <c:pt idx="84">
                  <c:v>93317.299336997603</c:v>
                </c:pt>
                <c:pt idx="85">
                  <c:v>93355.044433439194</c:v>
                </c:pt>
                <c:pt idx="86">
                  <c:v>93702.750352948497</c:v>
                </c:pt>
                <c:pt idx="87">
                  <c:v>94593.929839085904</c:v>
                </c:pt>
                <c:pt idx="88">
                  <c:v>96802.709047320095</c:v>
                </c:pt>
                <c:pt idx="89">
                  <c:v>98322.954731778198</c:v>
                </c:pt>
                <c:pt idx="90">
                  <c:v>98597.372607561105</c:v>
                </c:pt>
                <c:pt idx="91">
                  <c:v>99793.829730975704</c:v>
                </c:pt>
                <c:pt idx="92">
                  <c:v>100460.25966378101</c:v>
                </c:pt>
                <c:pt idx="93">
                  <c:v>100774.047594434</c:v>
                </c:pt>
                <c:pt idx="94">
                  <c:v>101630.090296371</c:v>
                </c:pt>
                <c:pt idx="95">
                  <c:v>101928.535416588</c:v>
                </c:pt>
                <c:pt idx="96">
                  <c:v>102961.904720023</c:v>
                </c:pt>
                <c:pt idx="97">
                  <c:v>104048.01306681499</c:v>
                </c:pt>
                <c:pt idx="98">
                  <c:v>102855.373155925</c:v>
                </c:pt>
                <c:pt idx="99">
                  <c:v>102172.46668629099</c:v>
                </c:pt>
                <c:pt idx="100">
                  <c:v>102541.164419376</c:v>
                </c:pt>
                <c:pt idx="101">
                  <c:v>102855.736982054</c:v>
                </c:pt>
                <c:pt idx="102">
                  <c:v>101623.83814723699</c:v>
                </c:pt>
                <c:pt idx="103">
                  <c:v>101167.980013668</c:v>
                </c:pt>
                <c:pt idx="104">
                  <c:v>101585.693218867</c:v>
                </c:pt>
                <c:pt idx="105">
                  <c:v>100814.763012337</c:v>
                </c:pt>
                <c:pt idx="106">
                  <c:v>100088.957282544</c:v>
                </c:pt>
                <c:pt idx="107">
                  <c:v>99540.5543628616</c:v>
                </c:pt>
                <c:pt idx="108">
                  <c:v>99479.825552616501</c:v>
                </c:pt>
                <c:pt idx="109">
                  <c:v>97107.142734132402</c:v>
                </c:pt>
                <c:pt idx="110">
                  <c:v>97001.195837286607</c:v>
                </c:pt>
                <c:pt idx="111">
                  <c:v>93877.048031578001</c:v>
                </c:pt>
                <c:pt idx="112">
                  <c:v>87188.701048700706</c:v>
                </c:pt>
                <c:pt idx="113">
                  <c:v>79723.291473003206</c:v>
                </c:pt>
                <c:pt idx="114">
                  <c:v>75503.384383167504</c:v>
                </c:pt>
                <c:pt idx="115">
                  <c:v>69060.862405844702</c:v>
                </c:pt>
                <c:pt idx="116">
                  <c:v>67919.741974261706</c:v>
                </c:pt>
                <c:pt idx="117">
                  <c:v>65593.791136159707</c:v>
                </c:pt>
                <c:pt idx="118">
                  <c:v>61885.411354836098</c:v>
                </c:pt>
                <c:pt idx="119">
                  <c:v>60195.671306149001</c:v>
                </c:pt>
                <c:pt idx="120">
                  <c:v>55507.822921233797</c:v>
                </c:pt>
                <c:pt idx="121">
                  <c:v>50029.374882723401</c:v>
                </c:pt>
                <c:pt idx="122">
                  <c:v>44835.272109354599</c:v>
                </c:pt>
                <c:pt idx="123">
                  <c:v>44126.8379931932</c:v>
                </c:pt>
                <c:pt idx="124">
                  <c:v>41634.453574405001</c:v>
                </c:pt>
                <c:pt idx="125">
                  <c:v>45253.308054643203</c:v>
                </c:pt>
                <c:pt idx="126">
                  <c:v>52137.792815604102</c:v>
                </c:pt>
                <c:pt idx="127">
                  <c:v>53023.871387822197</c:v>
                </c:pt>
                <c:pt idx="128">
                  <c:v>55285.9054847152</c:v>
                </c:pt>
                <c:pt idx="129">
                  <c:v>53949.844839677899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6-4FB4-9F88-6E9B40F33201}"/>
            </c:ext>
          </c:extLst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New Listings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Sheet3!$B$4:$B$133</c:f>
              <c:numCache>
                <c:formatCode>[$-409]mmm\-yy;@</c:formatCode>
                <c:ptCount val="13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</c:numCache>
            </c:numRef>
          </c:cat>
          <c:val>
            <c:numRef>
              <c:f>Sheet3!$D$4:$D$133</c:f>
              <c:numCache>
                <c:formatCode>0</c:formatCode>
                <c:ptCount val="130"/>
                <c:pt idx="0">
                  <c:v>34302.839774218301</c:v>
                </c:pt>
                <c:pt idx="1">
                  <c:v>29939.451815161101</c:v>
                </c:pt>
                <c:pt idx="2">
                  <c:v>33534.589362898703</c:v>
                </c:pt>
                <c:pt idx="3">
                  <c:v>30737.519478648501</c:v>
                </c:pt>
                <c:pt idx="4">
                  <c:v>29822.897337781302</c:v>
                </c:pt>
                <c:pt idx="5">
                  <c:v>29337.4200258165</c:v>
                </c:pt>
                <c:pt idx="6">
                  <c:v>28486.825173117901</c:v>
                </c:pt>
                <c:pt idx="7">
                  <c:v>29160.780426308102</c:v>
                </c:pt>
                <c:pt idx="8">
                  <c:v>29426.044409255999</c:v>
                </c:pt>
                <c:pt idx="9">
                  <c:v>29986.994192106999</c:v>
                </c:pt>
                <c:pt idx="10">
                  <c:v>30851.726155057499</c:v>
                </c:pt>
                <c:pt idx="11">
                  <c:v>30652.085486974302</c:v>
                </c:pt>
                <c:pt idx="12">
                  <c:v>32203.418006724201</c:v>
                </c:pt>
                <c:pt idx="13">
                  <c:v>30999.850260678901</c:v>
                </c:pt>
                <c:pt idx="14">
                  <c:v>31220.5408222523</c:v>
                </c:pt>
                <c:pt idx="15">
                  <c:v>30406.152249224899</c:v>
                </c:pt>
                <c:pt idx="16">
                  <c:v>30336.393760507301</c:v>
                </c:pt>
                <c:pt idx="17">
                  <c:v>30404.019853879701</c:v>
                </c:pt>
                <c:pt idx="18">
                  <c:v>29520.870945045201</c:v>
                </c:pt>
                <c:pt idx="19">
                  <c:v>29428.807564166698</c:v>
                </c:pt>
                <c:pt idx="20">
                  <c:v>30467.469912132401</c:v>
                </c:pt>
                <c:pt idx="21">
                  <c:v>30603.037895547601</c:v>
                </c:pt>
                <c:pt idx="22">
                  <c:v>31127.209805729901</c:v>
                </c:pt>
                <c:pt idx="23">
                  <c:v>31701.062664631401</c:v>
                </c:pt>
                <c:pt idx="24">
                  <c:v>31650.878907649199</c:v>
                </c:pt>
                <c:pt idx="25">
                  <c:v>32794.978806146697</c:v>
                </c:pt>
                <c:pt idx="26">
                  <c:v>32507.578176774601</c:v>
                </c:pt>
                <c:pt idx="27">
                  <c:v>32758.303316280701</c:v>
                </c:pt>
                <c:pt idx="28">
                  <c:v>32309.872496885899</c:v>
                </c:pt>
                <c:pt idx="29">
                  <c:v>33028.827567795102</c:v>
                </c:pt>
                <c:pt idx="30">
                  <c:v>33385.391446952097</c:v>
                </c:pt>
                <c:pt idx="31">
                  <c:v>33178.543091277497</c:v>
                </c:pt>
                <c:pt idx="32">
                  <c:v>32616.677038209298</c:v>
                </c:pt>
                <c:pt idx="33">
                  <c:v>32758.372389180098</c:v>
                </c:pt>
                <c:pt idx="34">
                  <c:v>32117.206845399302</c:v>
                </c:pt>
                <c:pt idx="35">
                  <c:v>31894.654436564299</c:v>
                </c:pt>
                <c:pt idx="36">
                  <c:v>32151.662391747301</c:v>
                </c:pt>
                <c:pt idx="37">
                  <c:v>32276.271819129899</c:v>
                </c:pt>
                <c:pt idx="38">
                  <c:v>32788.338591170097</c:v>
                </c:pt>
                <c:pt idx="39">
                  <c:v>33801.118202447004</c:v>
                </c:pt>
                <c:pt idx="40">
                  <c:v>34410.896499683702</c:v>
                </c:pt>
                <c:pt idx="41">
                  <c:v>33613.913923296401</c:v>
                </c:pt>
                <c:pt idx="42">
                  <c:v>33945.893338629103</c:v>
                </c:pt>
                <c:pt idx="43">
                  <c:v>34441.635271343701</c:v>
                </c:pt>
                <c:pt idx="44">
                  <c:v>33985.545085175603</c:v>
                </c:pt>
                <c:pt idx="45">
                  <c:v>33997.979184826101</c:v>
                </c:pt>
                <c:pt idx="46">
                  <c:v>33978.432019082502</c:v>
                </c:pt>
                <c:pt idx="47">
                  <c:v>35068.561750217501</c:v>
                </c:pt>
                <c:pt idx="48">
                  <c:v>33769.962662822101</c:v>
                </c:pt>
                <c:pt idx="49">
                  <c:v>34106.038516699999</c:v>
                </c:pt>
                <c:pt idx="50">
                  <c:v>33393.810063588302</c:v>
                </c:pt>
                <c:pt idx="51">
                  <c:v>35017.237544880802</c:v>
                </c:pt>
                <c:pt idx="52">
                  <c:v>35329.234094715102</c:v>
                </c:pt>
                <c:pt idx="53">
                  <c:v>35934.943684489102</c:v>
                </c:pt>
                <c:pt idx="54">
                  <c:v>37597.498474649503</c:v>
                </c:pt>
                <c:pt idx="55">
                  <c:v>36998.360496376998</c:v>
                </c:pt>
                <c:pt idx="56">
                  <c:v>39107.521190510401</c:v>
                </c:pt>
                <c:pt idx="57">
                  <c:v>36579.451731394904</c:v>
                </c:pt>
                <c:pt idx="58">
                  <c:v>36506.265525955903</c:v>
                </c:pt>
                <c:pt idx="59">
                  <c:v>36961.5794702895</c:v>
                </c:pt>
                <c:pt idx="60">
                  <c:v>37512.171547181999</c:v>
                </c:pt>
                <c:pt idx="61">
                  <c:v>37879.179490259798</c:v>
                </c:pt>
                <c:pt idx="62">
                  <c:v>36915.0636631327</c:v>
                </c:pt>
                <c:pt idx="63">
                  <c:v>36161.968736187999</c:v>
                </c:pt>
                <c:pt idx="64">
                  <c:v>36199.0090324392</c:v>
                </c:pt>
                <c:pt idx="65">
                  <c:v>36594.3220363</c:v>
                </c:pt>
                <c:pt idx="66">
                  <c:v>37545.718746350802</c:v>
                </c:pt>
                <c:pt idx="67">
                  <c:v>37235.527454774201</c:v>
                </c:pt>
                <c:pt idx="68">
                  <c:v>38049.336886573001</c:v>
                </c:pt>
                <c:pt idx="69">
                  <c:v>37655.977852927201</c:v>
                </c:pt>
                <c:pt idx="70">
                  <c:v>38268.042050968601</c:v>
                </c:pt>
                <c:pt idx="71">
                  <c:v>37922.473330780798</c:v>
                </c:pt>
                <c:pt idx="72">
                  <c:v>39035.271988293403</c:v>
                </c:pt>
                <c:pt idx="73">
                  <c:v>39484.950346983998</c:v>
                </c:pt>
                <c:pt idx="74">
                  <c:v>40191.952051780099</c:v>
                </c:pt>
                <c:pt idx="75">
                  <c:v>39440.606840582099</c:v>
                </c:pt>
                <c:pt idx="76">
                  <c:v>40475.700846984801</c:v>
                </c:pt>
                <c:pt idx="77">
                  <c:v>40198.063625274299</c:v>
                </c:pt>
                <c:pt idx="78">
                  <c:v>39849.633574187297</c:v>
                </c:pt>
                <c:pt idx="79">
                  <c:v>37732.521595140199</c:v>
                </c:pt>
                <c:pt idx="80">
                  <c:v>38713.3638964118</c:v>
                </c:pt>
                <c:pt idx="81">
                  <c:v>39706.9661939297</c:v>
                </c:pt>
                <c:pt idx="82">
                  <c:v>39446.775547105099</c:v>
                </c:pt>
                <c:pt idx="83">
                  <c:v>39498.7973835554</c:v>
                </c:pt>
                <c:pt idx="84">
                  <c:v>38083.139442976702</c:v>
                </c:pt>
                <c:pt idx="85">
                  <c:v>39160.706609562498</c:v>
                </c:pt>
                <c:pt idx="86">
                  <c:v>40204.369532499899</c:v>
                </c:pt>
                <c:pt idx="87">
                  <c:v>41637.428498769201</c:v>
                </c:pt>
                <c:pt idx="88">
                  <c:v>42052.036940448503</c:v>
                </c:pt>
                <c:pt idx="89">
                  <c:v>41915.866689301401</c:v>
                </c:pt>
                <c:pt idx="90">
                  <c:v>40652.773235642097</c:v>
                </c:pt>
                <c:pt idx="91">
                  <c:v>40598.9050065634</c:v>
                </c:pt>
                <c:pt idx="92">
                  <c:v>39975.686692594201</c:v>
                </c:pt>
                <c:pt idx="93">
                  <c:v>40035.001646880599</c:v>
                </c:pt>
                <c:pt idx="94">
                  <c:v>40794.985266049996</c:v>
                </c:pt>
                <c:pt idx="95">
                  <c:v>40611.943324365697</c:v>
                </c:pt>
                <c:pt idx="96">
                  <c:v>41979.080352323203</c:v>
                </c:pt>
                <c:pt idx="97">
                  <c:v>42049.883960546998</c:v>
                </c:pt>
                <c:pt idx="98">
                  <c:v>42763.158168375601</c:v>
                </c:pt>
                <c:pt idx="99">
                  <c:v>42917.775794743502</c:v>
                </c:pt>
                <c:pt idx="100">
                  <c:v>42114.155337973199</c:v>
                </c:pt>
                <c:pt idx="101">
                  <c:v>42330.604723386197</c:v>
                </c:pt>
                <c:pt idx="102">
                  <c:v>41436.934032786303</c:v>
                </c:pt>
                <c:pt idx="103">
                  <c:v>41141.083048955399</c:v>
                </c:pt>
                <c:pt idx="104">
                  <c:v>41868.230963638904</c:v>
                </c:pt>
                <c:pt idx="105">
                  <c:v>42014.102117192197</c:v>
                </c:pt>
                <c:pt idx="106">
                  <c:v>41265.174261409004</c:v>
                </c:pt>
                <c:pt idx="107">
                  <c:v>42815.825862780999</c:v>
                </c:pt>
                <c:pt idx="108">
                  <c:v>42457.733638788697</c:v>
                </c:pt>
                <c:pt idx="109">
                  <c:v>44334.017555025603</c:v>
                </c:pt>
                <c:pt idx="110">
                  <c:v>40144.072059301798</c:v>
                </c:pt>
                <c:pt idx="111">
                  <c:v>30971.243378132</c:v>
                </c:pt>
                <c:pt idx="112">
                  <c:v>38612.657363808503</c:v>
                </c:pt>
                <c:pt idx="113">
                  <c:v>38537.675839167503</c:v>
                </c:pt>
                <c:pt idx="114">
                  <c:v>39714.064258193299</c:v>
                </c:pt>
                <c:pt idx="115">
                  <c:v>41075.755197199898</c:v>
                </c:pt>
                <c:pt idx="116">
                  <c:v>42750.857895991598</c:v>
                </c:pt>
                <c:pt idx="117">
                  <c:v>41992.695165962701</c:v>
                </c:pt>
                <c:pt idx="118">
                  <c:v>41502.9571805878</c:v>
                </c:pt>
                <c:pt idx="119">
                  <c:v>45547.319508459797</c:v>
                </c:pt>
                <c:pt idx="120">
                  <c:v>38666.4474077946</c:v>
                </c:pt>
                <c:pt idx="121">
                  <c:v>32538.2349496264</c:v>
                </c:pt>
                <c:pt idx="122">
                  <c:v>38223.431560869198</c:v>
                </c:pt>
                <c:pt idx="123">
                  <c:v>39245.924076580501</c:v>
                </c:pt>
                <c:pt idx="124">
                  <c:v>38516.705131363997</c:v>
                </c:pt>
                <c:pt idx="125">
                  <c:v>42715.316915814801</c:v>
                </c:pt>
                <c:pt idx="126">
                  <c:v>44136.665626131697</c:v>
                </c:pt>
                <c:pt idx="127">
                  <c:v>43761.628866091101</c:v>
                </c:pt>
                <c:pt idx="128">
                  <c:v>42759.849993220101</c:v>
                </c:pt>
                <c:pt idx="129">
                  <c:v>41873.108049119997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6-4FB4-9F88-6E9B40F33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309280"/>
        <c:axId val="967492559"/>
      </c:lineChart>
      <c:dateAx>
        <c:axId val="10830928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92559"/>
        <c:crosses val="autoZero"/>
        <c:auto val="1"/>
        <c:lblOffset val="100"/>
        <c:baseTimeUnit val="months"/>
        <c:majorUnit val="5"/>
        <c:majorTimeUnit val="months"/>
      </c:dateAx>
      <c:valAx>
        <c:axId val="967492559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0928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08851078319784"/>
          <c:y val="9.9930509891868927E-2"/>
          <c:w val="0.27340678725931072"/>
          <c:h val="0.13739410580562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06686208688524"/>
          <c:y val="5.3599880610105547E-3"/>
          <c:w val="0.75763776962142793"/>
          <c:h val="0.93148121227107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'Summary COVID-19 Recession'!$E$1</c:f>
              <c:strCache>
                <c:ptCount val="1"/>
                <c:pt idx="0">
                  <c:v>% Jobs Regained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1F-41D4-AB40-7D6F0F7BF94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1F-41D4-AB40-7D6F0F7BF9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1F-41D4-AB40-7D6F0F7BF9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F1F-41D4-AB40-7D6F0F7BF9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F1F-41D4-AB40-7D6F0F7BF94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F1F-41D4-AB40-7D6F0F7BF9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F1F-41D4-AB40-7D6F0F7BF94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3F1F-41D4-AB40-7D6F0F7BF94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F1F-41D4-AB40-7D6F0F7BF94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3F1F-41D4-AB40-7D6F0F7BF94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F1F-41D4-AB40-7D6F0F7BF94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F1F-41D4-AB40-7D6F0F7BF94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3F1F-41D4-AB40-7D6F0F7BF94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3F1F-41D4-AB40-7D6F0F7BF94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F1F-41D4-AB40-7D6F0F7BF942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F1F-41D4-AB40-7D6F0F7BF942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F1F-41D4-AB40-7D6F0F7BF942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F1F-41D4-AB40-7D6F0F7BF942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F1F-41D4-AB40-7D6F0F7BF942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F1F-41D4-AB40-7D6F0F7BF942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F1F-41D4-AB40-7D6F0F7BF942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3F1F-41D4-AB40-7D6F0F7BF942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F1F-41D4-AB40-7D6F0F7BF942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F1F-41D4-AB40-7D6F0F7BF942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F1F-41D4-AB40-7D6F0F7BF942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F1F-41D4-AB40-7D6F0F7BF942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F1F-41D4-AB40-7D6F0F7BF942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F1F-41D4-AB40-7D6F0F7BF942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F1F-41D4-AB40-7D6F0F7BF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COVID-19 Recession'!$A$2:$A$28</c:f>
              <c:strCache>
                <c:ptCount val="27"/>
                <c:pt idx="0">
                  <c:v>US</c:v>
                </c:pt>
                <c:pt idx="1">
                  <c:v>Texas</c:v>
                </c:pt>
                <c:pt idx="2">
                  <c:v>Abilene</c:v>
                </c:pt>
                <c:pt idx="3">
                  <c:v>Amarillo</c:v>
                </c:pt>
                <c:pt idx="4">
                  <c:v>Austin-Round Rock</c:v>
                </c:pt>
                <c:pt idx="5">
                  <c:v>Beaumont-Port Arthur</c:v>
                </c:pt>
                <c:pt idx="6">
                  <c:v>Brownsville-Harlingen</c:v>
                </c:pt>
                <c:pt idx="7">
                  <c:v>College Station-Bryan</c:v>
                </c:pt>
                <c:pt idx="8">
                  <c:v>Corpus Christi</c:v>
                </c:pt>
                <c:pt idx="9">
                  <c:v>El Paso</c:v>
                </c:pt>
                <c:pt idx="10">
                  <c:v>Dallas-Fort Worth-Arlington</c:v>
                </c:pt>
                <c:pt idx="11">
                  <c:v>Houston-The Woodlands- Sugar Land</c:v>
                </c:pt>
                <c:pt idx="12">
                  <c:v>Killeen-Temple</c:v>
                </c:pt>
                <c:pt idx="13">
                  <c:v>Laredo</c:v>
                </c:pt>
                <c:pt idx="14">
                  <c:v>Longview</c:v>
                </c:pt>
                <c:pt idx="15">
                  <c:v>Lubbock</c:v>
                </c:pt>
                <c:pt idx="16">
                  <c:v>McAllen-Edinburgh-Mission</c:v>
                </c:pt>
                <c:pt idx="17">
                  <c:v>Midland</c:v>
                </c:pt>
                <c:pt idx="18">
                  <c:v>Odessa</c:v>
                </c:pt>
                <c:pt idx="19">
                  <c:v>San Angelo</c:v>
                </c:pt>
                <c:pt idx="20">
                  <c:v>San Antonio-New Braunfels</c:v>
                </c:pt>
                <c:pt idx="21">
                  <c:v>Sherman-Denison</c:v>
                </c:pt>
                <c:pt idx="22">
                  <c:v>Texarkana</c:v>
                </c:pt>
                <c:pt idx="23">
                  <c:v>Tyler</c:v>
                </c:pt>
                <c:pt idx="24">
                  <c:v>Victoria</c:v>
                </c:pt>
                <c:pt idx="25">
                  <c:v>Waco</c:v>
                </c:pt>
                <c:pt idx="26">
                  <c:v>Wichita Falls</c:v>
                </c:pt>
              </c:strCache>
            </c:strRef>
          </c:cat>
          <c:val>
            <c:numRef>
              <c:f>'Summary COVID-19 Recession'!$E$2:$E$28</c:f>
              <c:numCache>
                <c:formatCode>0.0%</c:formatCode>
                <c:ptCount val="27"/>
                <c:pt idx="0">
                  <c:v>0.82506037027099544</c:v>
                </c:pt>
                <c:pt idx="1">
                  <c:v>0.95862591215751047</c:v>
                </c:pt>
                <c:pt idx="2">
                  <c:v>1.0519480519480526</c:v>
                </c:pt>
                <c:pt idx="3">
                  <c:v>1.0479999999999996</c:v>
                </c:pt>
                <c:pt idx="4">
                  <c:v>1</c:v>
                </c:pt>
                <c:pt idx="5">
                  <c:v>0.70707070707070763</c:v>
                </c:pt>
                <c:pt idx="6">
                  <c:v>0.76397515527950233</c:v>
                </c:pt>
                <c:pt idx="7">
                  <c:v>0.587096774193548</c:v>
                </c:pt>
                <c:pt idx="8">
                  <c:v>0.69090909090909036</c:v>
                </c:pt>
                <c:pt idx="9">
                  <c:v>0.83199999999999974</c:v>
                </c:pt>
                <c:pt idx="10">
                  <c:v>0.95186335403726652</c:v>
                </c:pt>
                <c:pt idx="11">
                  <c:v>0.69224555735056503</c:v>
                </c:pt>
                <c:pt idx="12">
                  <c:v>1.0170940170940186</c:v>
                </c:pt>
                <c:pt idx="13">
                  <c:v>0.59124087591240926</c:v>
                </c:pt>
                <c:pt idx="14">
                  <c:v>0.52999999999999969</c:v>
                </c:pt>
                <c:pt idx="15">
                  <c:v>1</c:v>
                </c:pt>
                <c:pt idx="16">
                  <c:v>1.0315789473684223</c:v>
                </c:pt>
                <c:pt idx="17">
                  <c:v>8.6956521739130821E-2</c:v>
                </c:pt>
                <c:pt idx="18">
                  <c:v>-0.2115384615384617</c:v>
                </c:pt>
                <c:pt idx="19">
                  <c:v>0.54000000000000059</c:v>
                </c:pt>
                <c:pt idx="20">
                  <c:v>0.92410400562192585</c:v>
                </c:pt>
                <c:pt idx="21">
                  <c:v>1.0816326530612257</c:v>
                </c:pt>
                <c:pt idx="22">
                  <c:v>0.74025974025974006</c:v>
                </c:pt>
                <c:pt idx="23">
                  <c:v>1.2972972972972967</c:v>
                </c:pt>
                <c:pt idx="24">
                  <c:v>0.40000000000000036</c:v>
                </c:pt>
                <c:pt idx="25">
                  <c:v>1.2545454545454542</c:v>
                </c:pt>
                <c:pt idx="26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1F-41D4-AB40-7D6F0F7BF9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331424"/>
        <c:axId val="1423688080"/>
      </c:barChart>
      <c:catAx>
        <c:axId val="153133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688080"/>
        <c:crosses val="autoZero"/>
        <c:auto val="1"/>
        <c:lblAlgn val="ctr"/>
        <c:lblOffset val="100"/>
        <c:noMultiLvlLbl val="0"/>
      </c:catAx>
      <c:valAx>
        <c:axId val="142368808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33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43859649122806E-2"/>
          <c:y val="3.8877160214792039E-2"/>
          <c:w val="0.93493877858569119"/>
          <c:h val="0.81478831261083595"/>
        </c:manualLayout>
      </c:layout>
      <c:lineChart>
        <c:grouping val="standard"/>
        <c:varyColors val="0"/>
        <c:ser>
          <c:idx val="0"/>
          <c:order val="0"/>
          <c:tx>
            <c:strRef>
              <c:f>'MOI SA'!$B$1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SA'!$B$206:$B$383</c:f>
              <c:numCache>
                <c:formatCode>General</c:formatCode>
                <c:ptCount val="178"/>
                <c:pt idx="0">
                  <c:v>6.4382498550472</c:v>
                </c:pt>
                <c:pt idx="1">
                  <c:v>6.7402467554662699</c:v>
                </c:pt>
                <c:pt idx="2">
                  <c:v>6.9521369139832601</c:v>
                </c:pt>
                <c:pt idx="3">
                  <c:v>7.16110356508434</c:v>
                </c:pt>
                <c:pt idx="4">
                  <c:v>7.5095951980800901</c:v>
                </c:pt>
                <c:pt idx="5">
                  <c:v>7.54963429132905</c:v>
                </c:pt>
                <c:pt idx="6">
                  <c:v>7.7347157354817702</c:v>
                </c:pt>
                <c:pt idx="7">
                  <c:v>7.8338956935753599</c:v>
                </c:pt>
                <c:pt idx="8">
                  <c:v>8.1504103388652904</c:v>
                </c:pt>
                <c:pt idx="9">
                  <c:v>8.4345103901158396</c:v>
                </c:pt>
                <c:pt idx="10">
                  <c:v>8.4410714457873901</c:v>
                </c:pt>
                <c:pt idx="11">
                  <c:v>8.87910989650244</c:v>
                </c:pt>
                <c:pt idx="12">
                  <c:v>9.1150724289836091</c:v>
                </c:pt>
                <c:pt idx="13">
                  <c:v>8.4726535614618204</c:v>
                </c:pt>
                <c:pt idx="14">
                  <c:v>9.1597882904661407</c:v>
                </c:pt>
                <c:pt idx="15">
                  <c:v>9.4481417869022408</c:v>
                </c:pt>
                <c:pt idx="16">
                  <c:v>9.5387482966291604</c:v>
                </c:pt>
                <c:pt idx="17">
                  <c:v>9.6514218776712397</c:v>
                </c:pt>
                <c:pt idx="18">
                  <c:v>9.6584770618064102</c:v>
                </c:pt>
                <c:pt idx="19">
                  <c:v>9.5670755925219293</c:v>
                </c:pt>
                <c:pt idx="20">
                  <c:v>9.7391176611439807</c:v>
                </c:pt>
                <c:pt idx="21">
                  <c:v>9.7961582065036392</c:v>
                </c:pt>
                <c:pt idx="22">
                  <c:v>9.9623724343581994</c:v>
                </c:pt>
                <c:pt idx="23">
                  <c:v>9.7782068859764308</c:v>
                </c:pt>
                <c:pt idx="24">
                  <c:v>9.7149984035959402</c:v>
                </c:pt>
                <c:pt idx="25">
                  <c:v>9.8506194569409509</c:v>
                </c:pt>
                <c:pt idx="26">
                  <c:v>9.6404665136043004</c:v>
                </c:pt>
                <c:pt idx="27">
                  <c:v>9.4279055490558203</c:v>
                </c:pt>
                <c:pt idx="28">
                  <c:v>9.3056325028925908</c:v>
                </c:pt>
                <c:pt idx="29">
                  <c:v>9.1362358554758192</c:v>
                </c:pt>
                <c:pt idx="30">
                  <c:v>9.1689625387296108</c:v>
                </c:pt>
                <c:pt idx="31">
                  <c:v>9.0432793293845606</c:v>
                </c:pt>
                <c:pt idx="32">
                  <c:v>8.7198929841239696</c:v>
                </c:pt>
                <c:pt idx="33">
                  <c:v>8.4185510760522906</c:v>
                </c:pt>
                <c:pt idx="34">
                  <c:v>8.2901172649430102</c:v>
                </c:pt>
                <c:pt idx="35">
                  <c:v>8.2274928265635303</c:v>
                </c:pt>
                <c:pt idx="36">
                  <c:v>8.3125173432584205</c:v>
                </c:pt>
                <c:pt idx="37">
                  <c:v>8.6380585354653405</c:v>
                </c:pt>
                <c:pt idx="38">
                  <c:v>8.7383660101730793</c:v>
                </c:pt>
                <c:pt idx="39">
                  <c:v>8.5253835344201701</c:v>
                </c:pt>
                <c:pt idx="40">
                  <c:v>8.2840453888545103</c:v>
                </c:pt>
                <c:pt idx="41">
                  <c:v>8.1009560317882094</c:v>
                </c:pt>
                <c:pt idx="42">
                  <c:v>8.3499142365117507</c:v>
                </c:pt>
                <c:pt idx="43">
                  <c:v>8.7099397690875406</c:v>
                </c:pt>
                <c:pt idx="44">
                  <c:v>8.8647495381746602</c:v>
                </c:pt>
                <c:pt idx="45">
                  <c:v>9.0394483457583501</c:v>
                </c:pt>
                <c:pt idx="46">
                  <c:v>9.1149571808440797</c:v>
                </c:pt>
                <c:pt idx="47">
                  <c:v>9.3496484606754109</c:v>
                </c:pt>
                <c:pt idx="48">
                  <c:v>9.0741018109759608</c:v>
                </c:pt>
                <c:pt idx="49">
                  <c:v>9.0429923947007307</c:v>
                </c:pt>
                <c:pt idx="50">
                  <c:v>9.0082510433485901</c:v>
                </c:pt>
                <c:pt idx="51">
                  <c:v>8.8271069031072606</c:v>
                </c:pt>
                <c:pt idx="52">
                  <c:v>8.7924464331394905</c:v>
                </c:pt>
                <c:pt idx="53">
                  <c:v>8.8376612239052008</c:v>
                </c:pt>
                <c:pt idx="54">
                  <c:v>8.4965124360083006</c:v>
                </c:pt>
                <c:pt idx="55">
                  <c:v>8.0313710862453807</c:v>
                </c:pt>
                <c:pt idx="56">
                  <c:v>7.9347465049966903</c:v>
                </c:pt>
                <c:pt idx="57" formatCode="0.0">
                  <c:v>7.6512979111445798</c:v>
                </c:pt>
                <c:pt idx="58" formatCode="0.0">
                  <c:v>7.4802854615854102</c:v>
                </c:pt>
                <c:pt idx="59" formatCode="0.0">
                  <c:v>7.1975135761329803</c:v>
                </c:pt>
                <c:pt idx="60" formatCode="0.0">
                  <c:v>7.1401415984746297</c:v>
                </c:pt>
                <c:pt idx="61" formatCode="0.0">
                  <c:v>6.8306481511919603</c:v>
                </c:pt>
                <c:pt idx="62" formatCode="0.0">
                  <c:v>6.6962611648644801</c:v>
                </c:pt>
                <c:pt idx="63" formatCode="0.0">
                  <c:v>6.4594409972461602</c:v>
                </c:pt>
                <c:pt idx="64" formatCode="0.0">
                  <c:v>6.33162670470292</c:v>
                </c:pt>
                <c:pt idx="65" formatCode="0.0">
                  <c:v>6.0597008305449398</c:v>
                </c:pt>
                <c:pt idx="66" formatCode="0.0">
                  <c:v>5.88905017090502</c:v>
                </c:pt>
                <c:pt idx="67" formatCode="0.0">
                  <c:v>5.83206249298921</c:v>
                </c:pt>
                <c:pt idx="68" formatCode="0.0">
                  <c:v>5.5142396893300303</c:v>
                </c:pt>
                <c:pt idx="69" formatCode="0.0">
                  <c:v>5.44327682644915</c:v>
                </c:pt>
                <c:pt idx="70" formatCode="0.0">
                  <c:v>5.2840350339414899</c:v>
                </c:pt>
                <c:pt idx="71" formatCode="0.0">
                  <c:v>5.2673540791773696</c:v>
                </c:pt>
                <c:pt idx="72" formatCode="0.0">
                  <c:v>5.0227658845069101</c:v>
                </c:pt>
                <c:pt idx="73" formatCode="0.0">
                  <c:v>5.2240263742335999</c:v>
                </c:pt>
                <c:pt idx="74" formatCode="0.0">
                  <c:v>5.1240933250735496</c:v>
                </c:pt>
                <c:pt idx="75" formatCode="0.0">
                  <c:v>5.1069698880247296</c:v>
                </c:pt>
                <c:pt idx="76" formatCode="0.0">
                  <c:v>5.01510467505351</c:v>
                </c:pt>
                <c:pt idx="77" formatCode="0.0">
                  <c:v>4.98894452182327</c:v>
                </c:pt>
                <c:pt idx="78" formatCode="0.0">
                  <c:v>4.9915122450949401</c:v>
                </c:pt>
                <c:pt idx="79" formatCode="0.0">
                  <c:v>4.9284236956988803</c:v>
                </c:pt>
                <c:pt idx="80" formatCode="0.0">
                  <c:v>4.9576273071757697</c:v>
                </c:pt>
                <c:pt idx="81" formatCode="0.0">
                  <c:v>4.9300322972828301</c:v>
                </c:pt>
                <c:pt idx="82" formatCode="0.0">
                  <c:v>5.01931040744019</c:v>
                </c:pt>
                <c:pt idx="83" formatCode="0.0">
                  <c:v>4.9963825792514696</c:v>
                </c:pt>
                <c:pt idx="84" formatCode="0.0">
                  <c:v>4.9973568971398601</c:v>
                </c:pt>
                <c:pt idx="85" formatCode="0.0">
                  <c:v>4.9611954151164603</c:v>
                </c:pt>
                <c:pt idx="86" formatCode="0.0">
                  <c:v>4.9727148625536701</c:v>
                </c:pt>
                <c:pt idx="87" formatCode="0.0">
                  <c:v>5.1045725019984003</c:v>
                </c:pt>
                <c:pt idx="88" formatCode="0.0">
                  <c:v>5.1777647202397601</c:v>
                </c:pt>
                <c:pt idx="89" formatCode="0.0">
                  <c:v>5.2521092557810798</c:v>
                </c:pt>
                <c:pt idx="90" formatCode="0.0">
                  <c:v>5.3283230673892401</c:v>
                </c:pt>
                <c:pt idx="91" formatCode="0.0">
                  <c:v>5.3410243962367003</c:v>
                </c:pt>
                <c:pt idx="92" formatCode="0.0">
                  <c:v>5.3997971850544699</c:v>
                </c:pt>
                <c:pt idx="93" formatCode="0.0">
                  <c:v>5.3949250181644599</c:v>
                </c:pt>
                <c:pt idx="94" formatCode="0.0">
                  <c:v>5.2795864396500098</c:v>
                </c:pt>
                <c:pt idx="95" formatCode="0.0">
                  <c:v>5.22889282287088</c:v>
                </c:pt>
                <c:pt idx="96" formatCode="0.0">
                  <c:v>5.15371713150848</c:v>
                </c:pt>
                <c:pt idx="97" formatCode="0.0">
                  <c:v>5.0822340750780297</c:v>
                </c:pt>
                <c:pt idx="98" formatCode="0.0">
                  <c:v>5.0851592174054998</c:v>
                </c:pt>
                <c:pt idx="99" formatCode="0.0">
                  <c:v>5.05460821533178</c:v>
                </c:pt>
                <c:pt idx="100" formatCode="0.0">
                  <c:v>5.10171690145037</c:v>
                </c:pt>
                <c:pt idx="101" formatCode="0.0">
                  <c:v>5.0102551696398097</c:v>
                </c:pt>
                <c:pt idx="102" formatCode="0.0">
                  <c:v>4.9059331178475096</c:v>
                </c:pt>
                <c:pt idx="103" formatCode="0.0">
                  <c:v>4.9280521665365704</c:v>
                </c:pt>
                <c:pt idx="104" formatCode="0.0">
                  <c:v>4.8448803111026004</c:v>
                </c:pt>
                <c:pt idx="105" formatCode="0.0">
                  <c:v>4.8169258328493596</c:v>
                </c:pt>
                <c:pt idx="106" formatCode="0.0">
                  <c:v>4.8769951637540396</c:v>
                </c:pt>
                <c:pt idx="107" formatCode="0.0">
                  <c:v>4.7164651225060403</c:v>
                </c:pt>
                <c:pt idx="108" formatCode="0.0">
                  <c:v>4.75838706037288</c:v>
                </c:pt>
                <c:pt idx="109" formatCode="0.0">
                  <c:v>4.5831544117653298</c:v>
                </c:pt>
                <c:pt idx="110" formatCode="0.0">
                  <c:v>4.7279691164730204</c:v>
                </c:pt>
                <c:pt idx="111" formatCode="0.00">
                  <c:v>4.6717447884606704</c:v>
                </c:pt>
                <c:pt idx="112" formatCode="0.00">
                  <c:v>4.5708606394532003</c:v>
                </c:pt>
                <c:pt idx="113" formatCode="0.00">
                  <c:v>4.50745578520156</c:v>
                </c:pt>
                <c:pt idx="114" formatCode="0.00">
                  <c:v>4.4925005434907002</c:v>
                </c:pt>
                <c:pt idx="115" formatCode="0.00">
                  <c:v>4.3123305540451096</c:v>
                </c:pt>
                <c:pt idx="116" formatCode="0.00">
                  <c:v>4.40159434770817</c:v>
                </c:pt>
                <c:pt idx="117" formatCode="0.00">
                  <c:v>4.4565139197622896</c:v>
                </c:pt>
                <c:pt idx="118" formatCode="0.00">
                  <c:v>4.3136582461845698</c:v>
                </c:pt>
                <c:pt idx="119" formatCode="0.00">
                  <c:v>4.3418821093283704</c:v>
                </c:pt>
                <c:pt idx="120" formatCode="0.00">
                  <c:v>4.2851782304912103</c:v>
                </c:pt>
                <c:pt idx="121" formatCode="0.00">
                  <c:v>4.2764591075688898</c:v>
                </c:pt>
                <c:pt idx="122" formatCode="0.00">
                  <c:v>4.2339554390227203</c:v>
                </c:pt>
                <c:pt idx="123" formatCode="0.00">
                  <c:v>4.1713780075167204</c:v>
                </c:pt>
                <c:pt idx="124" formatCode="0.0">
                  <c:v>4.1522715177835696</c:v>
                </c:pt>
                <c:pt idx="125" formatCode="0.0">
                  <c:v>4.0780731208576197</c:v>
                </c:pt>
                <c:pt idx="126" formatCode="0.0">
                  <c:v>4.0381343835073498</c:v>
                </c:pt>
                <c:pt idx="127" formatCode="0.0">
                  <c:v>3.9963272354924602</c:v>
                </c:pt>
                <c:pt idx="128" formatCode="0.0">
                  <c:v>4.0350434730565601</c:v>
                </c:pt>
                <c:pt idx="129" formatCode="0.0">
                  <c:v>3.9806249805926899</c:v>
                </c:pt>
                <c:pt idx="130" formatCode="0.0">
                  <c:v>3.9364712721808202</c:v>
                </c:pt>
                <c:pt idx="131" formatCode="0.0">
                  <c:v>3.9185433441816899</c:v>
                </c:pt>
                <c:pt idx="132" formatCode="0.0">
                  <c:v>3.95855571217434</c:v>
                </c:pt>
                <c:pt idx="133" formatCode="0.0">
                  <c:v>3.9771282634912302</c:v>
                </c:pt>
                <c:pt idx="134" formatCode="0.0">
                  <c:v>3.98324521438186</c:v>
                </c:pt>
                <c:pt idx="135" formatCode="0.0">
                  <c:v>3.98406671340818</c:v>
                </c:pt>
                <c:pt idx="136" formatCode="0.0">
                  <c:v>4.0093038925206299</c:v>
                </c:pt>
                <c:pt idx="137" formatCode="0.0">
                  <c:v>4.1404809098521298</c:v>
                </c:pt>
                <c:pt idx="138" formatCode="0.0">
                  <c:v>4.1075661110276904</c:v>
                </c:pt>
                <c:pt idx="139" formatCode="0.0">
                  <c:v>4.14334475282197</c:v>
                </c:pt>
                <c:pt idx="140" formatCode="0.0">
                  <c:v>4.1486985502547098</c:v>
                </c:pt>
                <c:pt idx="141" formatCode="0.0">
                  <c:v>4.1949108253946701</c:v>
                </c:pt>
                <c:pt idx="142" formatCode="0.0">
                  <c:v>4.2455920171758104</c:v>
                </c:pt>
                <c:pt idx="143" formatCode="0.0">
                  <c:v>4.3211494381933102</c:v>
                </c:pt>
                <c:pt idx="144" formatCode="0.0">
                  <c:v>4.3713732044744598</c:v>
                </c:pt>
                <c:pt idx="145" formatCode="0.0">
                  <c:v>4.3426053056855496</c:v>
                </c:pt>
                <c:pt idx="146" formatCode="0.0">
                  <c:v>4.2885216088489901</c:v>
                </c:pt>
                <c:pt idx="147" formatCode="0.0">
                  <c:v>4.3169972521416904</c:v>
                </c:pt>
                <c:pt idx="148" formatCode="0.0">
                  <c:v>4.3028969402291004</c:v>
                </c:pt>
                <c:pt idx="149" formatCode="0.0">
                  <c:v>4.2754807695054904</c:v>
                </c:pt>
                <c:pt idx="150" formatCode="0.0">
                  <c:v>4.2455112887086797</c:v>
                </c:pt>
                <c:pt idx="151" formatCode="0.0">
                  <c:v>4.1468265919964002</c:v>
                </c:pt>
                <c:pt idx="152" formatCode="0.0">
                  <c:v>4.1084714081682598</c:v>
                </c:pt>
                <c:pt idx="153" formatCode="0.0">
                  <c:v>4.0527820439869604</c:v>
                </c:pt>
                <c:pt idx="154" formatCode="0.0">
                  <c:v>4.0391415178969696</c:v>
                </c:pt>
                <c:pt idx="155" formatCode="0.0">
                  <c:v>3.9087284070178701</c:v>
                </c:pt>
                <c:pt idx="156" formatCode="0.0">
                  <c:v>3.83379215344321</c:v>
                </c:pt>
                <c:pt idx="157" formatCode="0.0">
                  <c:v>3.7285315656747802</c:v>
                </c:pt>
                <c:pt idx="158" formatCode="0.0">
                  <c:v>3.7749191581125698</c:v>
                </c:pt>
                <c:pt idx="159" formatCode="0.0">
                  <c:v>3.4906720229755202</c:v>
                </c:pt>
                <c:pt idx="160" formatCode="0.0">
                  <c:v>3.5981875286617901</c:v>
                </c:pt>
                <c:pt idx="161" formatCode="0.0">
                  <c:v>3.5169348603952102</c:v>
                </c:pt>
                <c:pt idx="162" formatCode="0.0">
                  <c:v>3.37798396437646</c:v>
                </c:pt>
                <c:pt idx="163" formatCode="0.0">
                  <c:v>3.33026695240933</c:v>
                </c:pt>
                <c:pt idx="164" formatCode="0.0">
                  <c:v>3.2460155224761</c:v>
                </c:pt>
                <c:pt idx="165" formatCode="0.0">
                  <c:v>3.1455201663104901</c:v>
                </c:pt>
                <c:pt idx="166" formatCode="0.0">
                  <c:v>3.0069419393373402</c:v>
                </c:pt>
                <c:pt idx="167" formatCode="0.0">
                  <c:v>2.8926999367802</c:v>
                </c:pt>
                <c:pt idx="168" formatCode="0.0">
                  <c:v>2.75468913079564</c:v>
                </c:pt>
                <c:pt idx="169" formatCode="0.0">
                  <c:v>2.6783265473570501</c:v>
                </c:pt>
                <c:pt idx="170" formatCode="0.0">
                  <c:v>2.5897207642949298</c:v>
                </c:pt>
                <c:pt idx="171" formatCode="0.0">
                  <c:v>2.5393569757780998</c:v>
                </c:pt>
                <c:pt idx="172" formatCode="0.0">
                  <c:v>2.4963295989982099</c:v>
                </c:pt>
                <c:pt idx="173" formatCode="0.0">
                  <c:v>2.48523205505504</c:v>
                </c:pt>
                <c:pt idx="174" formatCode="0.0">
                  <c:v>2.6706177057201299</c:v>
                </c:pt>
                <c:pt idx="175">
                  <c:v>2.6378662290727699</c:v>
                </c:pt>
                <c:pt idx="176">
                  <c:v>2.6652308014871999</c:v>
                </c:pt>
                <c:pt idx="177">
                  <c:v>2.7138515309734701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4D-4463-8CD3-4B0C572C7284}"/>
            </c:ext>
          </c:extLst>
        </c:ser>
        <c:ser>
          <c:idx val="1"/>
          <c:order val="1"/>
          <c:tx>
            <c:strRef>
              <c:f>'MOI SA'!$C$1</c:f>
              <c:strCache>
                <c:ptCount val="1"/>
                <c:pt idx="0">
                  <c:v>Texas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SA'!$C$206:$C$380</c:f>
              <c:numCache>
                <c:formatCode>0.00</c:formatCode>
                <c:ptCount val="175"/>
                <c:pt idx="0">
                  <c:v>5.1447375384138603</c:v>
                </c:pt>
                <c:pt idx="1">
                  <c:v>5.2412585346415801</c:v>
                </c:pt>
                <c:pt idx="2">
                  <c:v>5.3418754442074698</c:v>
                </c:pt>
                <c:pt idx="3">
                  <c:v>5.5077620054683898</c:v>
                </c:pt>
                <c:pt idx="4">
                  <c:v>5.63415912208366</c:v>
                </c:pt>
                <c:pt idx="5">
                  <c:v>5.7707166719818899</c:v>
                </c:pt>
                <c:pt idx="6">
                  <c:v>5.8755409886160601</c:v>
                </c:pt>
                <c:pt idx="7">
                  <c:v>5.8226627998224902</c:v>
                </c:pt>
                <c:pt idx="8">
                  <c:v>6.0727940318536398</c:v>
                </c:pt>
                <c:pt idx="9">
                  <c:v>6.1750010925483902</c:v>
                </c:pt>
                <c:pt idx="10">
                  <c:v>6.19556302219494</c:v>
                </c:pt>
                <c:pt idx="11">
                  <c:v>6.3711015871401298</c:v>
                </c:pt>
                <c:pt idx="12">
                  <c:v>6.4201925204291399</c:v>
                </c:pt>
                <c:pt idx="13">
                  <c:v>6.3303900722659501</c:v>
                </c:pt>
                <c:pt idx="14">
                  <c:v>6.6044856695482697</c:v>
                </c:pt>
                <c:pt idx="15">
                  <c:v>6.6434379770251404</c:v>
                </c:pt>
                <c:pt idx="16">
                  <c:v>6.7461678789278103</c:v>
                </c:pt>
                <c:pt idx="17">
                  <c:v>6.7639337181120904</c:v>
                </c:pt>
                <c:pt idx="18">
                  <c:v>6.7252910803361097</c:v>
                </c:pt>
                <c:pt idx="19">
                  <c:v>6.8060743187359298</c:v>
                </c:pt>
                <c:pt idx="20">
                  <c:v>6.8379323422339304</c:v>
                </c:pt>
                <c:pt idx="21">
                  <c:v>6.90320451844961</c:v>
                </c:pt>
                <c:pt idx="22">
                  <c:v>7.0859337068886097</c:v>
                </c:pt>
                <c:pt idx="23">
                  <c:v>7.0849013353847603</c:v>
                </c:pt>
                <c:pt idx="24">
                  <c:v>7.1002543317748996</c:v>
                </c:pt>
                <c:pt idx="25">
                  <c:v>7.2862022914817599</c:v>
                </c:pt>
                <c:pt idx="26">
                  <c:v>7.2913076042684501</c:v>
                </c:pt>
                <c:pt idx="27">
                  <c:v>7.3262488450905696</c:v>
                </c:pt>
                <c:pt idx="28">
                  <c:v>7.3139698434942302</c:v>
                </c:pt>
                <c:pt idx="29">
                  <c:v>7.2341092720867097</c:v>
                </c:pt>
                <c:pt idx="30">
                  <c:v>7.2340304843888799</c:v>
                </c:pt>
                <c:pt idx="31">
                  <c:v>7.28782851209969</c:v>
                </c:pt>
                <c:pt idx="32">
                  <c:v>7.2415475841086501</c:v>
                </c:pt>
                <c:pt idx="33">
                  <c:v>7.1688093386178204</c:v>
                </c:pt>
                <c:pt idx="34">
                  <c:v>7.0858424357721299</c:v>
                </c:pt>
                <c:pt idx="35">
                  <c:v>7.1399302894358696</c:v>
                </c:pt>
                <c:pt idx="36">
                  <c:v>7.3160130654542099</c:v>
                </c:pt>
                <c:pt idx="37">
                  <c:v>7.4326071058485503</c:v>
                </c:pt>
                <c:pt idx="38">
                  <c:v>7.46566875166054</c:v>
                </c:pt>
                <c:pt idx="39">
                  <c:v>7.2413332366075904</c:v>
                </c:pt>
                <c:pt idx="40">
                  <c:v>7.28548263093308</c:v>
                </c:pt>
                <c:pt idx="41">
                  <c:v>7.4743208733094901</c:v>
                </c:pt>
                <c:pt idx="42">
                  <c:v>7.7440670382636796</c:v>
                </c:pt>
                <c:pt idx="43">
                  <c:v>7.82943937557084</c:v>
                </c:pt>
                <c:pt idx="44">
                  <c:v>7.9278336757166104</c:v>
                </c:pt>
                <c:pt idx="45">
                  <c:v>8.0178873396889898</c:v>
                </c:pt>
                <c:pt idx="46">
                  <c:v>8.1515662826974609</c:v>
                </c:pt>
                <c:pt idx="47">
                  <c:v>8.20688251471962</c:v>
                </c:pt>
                <c:pt idx="48">
                  <c:v>8.0998939437003692</c:v>
                </c:pt>
                <c:pt idx="49">
                  <c:v>8.0953370930675295</c:v>
                </c:pt>
                <c:pt idx="50">
                  <c:v>8.1371459925552205</c:v>
                </c:pt>
                <c:pt idx="51">
                  <c:v>8.0758663269858104</c:v>
                </c:pt>
                <c:pt idx="52">
                  <c:v>8.2333829061247705</c:v>
                </c:pt>
                <c:pt idx="53">
                  <c:v>8.0226383825398493</c:v>
                </c:pt>
                <c:pt idx="54">
                  <c:v>7.6623237665009798</c:v>
                </c:pt>
                <c:pt idx="55">
                  <c:v>7.3191102489040398</c:v>
                </c:pt>
                <c:pt idx="56">
                  <c:v>7.1971771185408802</c:v>
                </c:pt>
                <c:pt idx="57">
                  <c:v>7.0587327098892203</c:v>
                </c:pt>
                <c:pt idx="58">
                  <c:v>6.9197820920175603</c:v>
                </c:pt>
                <c:pt idx="59">
                  <c:v>6.7844847039135798</c:v>
                </c:pt>
                <c:pt idx="60">
                  <c:v>6.6772701007691202</c:v>
                </c:pt>
                <c:pt idx="61">
                  <c:v>6.3480040802939399</c:v>
                </c:pt>
                <c:pt idx="62">
                  <c:v>6.3943909440932698</c:v>
                </c:pt>
                <c:pt idx="63">
                  <c:v>6.3557809405029797</c:v>
                </c:pt>
                <c:pt idx="64">
                  <c:v>6.1234017355367696</c:v>
                </c:pt>
                <c:pt idx="65">
                  <c:v>5.9239736350255798</c:v>
                </c:pt>
                <c:pt idx="66">
                  <c:v>5.7288011303691997</c:v>
                </c:pt>
                <c:pt idx="67">
                  <c:v>5.5139443600683302</c:v>
                </c:pt>
                <c:pt idx="68">
                  <c:v>5.4243638577231703</c:v>
                </c:pt>
                <c:pt idx="69">
                  <c:v>5.2541229963946297</c:v>
                </c:pt>
                <c:pt idx="70">
                  <c:v>5.1263455985674096</c:v>
                </c:pt>
                <c:pt idx="71">
                  <c:v>5.0025271739583497</c:v>
                </c:pt>
                <c:pt idx="72">
                  <c:v>4.8686466441872298</c:v>
                </c:pt>
                <c:pt idx="73">
                  <c:v>4.8504767798520296</c:v>
                </c:pt>
                <c:pt idx="74">
                  <c:v>4.60585143532463</c:v>
                </c:pt>
                <c:pt idx="75">
                  <c:v>4.4776779736080803</c:v>
                </c:pt>
                <c:pt idx="76">
                  <c:v>4.2982252551079698</c:v>
                </c:pt>
                <c:pt idx="77">
                  <c:v>4.2169461508771997</c:v>
                </c:pt>
                <c:pt idx="78">
                  <c:v>4.1456113389918903</c:v>
                </c:pt>
                <c:pt idx="79">
                  <c:v>4.0977588618295799</c:v>
                </c:pt>
                <c:pt idx="80">
                  <c:v>4.0431303276932402</c:v>
                </c:pt>
                <c:pt idx="81">
                  <c:v>4.0161086552436096</c:v>
                </c:pt>
                <c:pt idx="82">
                  <c:v>3.9831203075933401</c:v>
                </c:pt>
                <c:pt idx="83">
                  <c:v>3.9639968765675699</c:v>
                </c:pt>
                <c:pt idx="84">
                  <c:v>3.9142873785230599</c:v>
                </c:pt>
                <c:pt idx="85">
                  <c:v>3.9049305574647701</c:v>
                </c:pt>
                <c:pt idx="86">
                  <c:v>3.8246332975898398</c:v>
                </c:pt>
                <c:pt idx="87">
                  <c:v>3.8511474911746499</c:v>
                </c:pt>
                <c:pt idx="88">
                  <c:v>3.8643847720375799</c:v>
                </c:pt>
                <c:pt idx="89">
                  <c:v>3.8204950052575701</c:v>
                </c:pt>
                <c:pt idx="90">
                  <c:v>3.7992822940952999</c:v>
                </c:pt>
                <c:pt idx="91">
                  <c:v>3.7821638856021802</c:v>
                </c:pt>
                <c:pt idx="92">
                  <c:v>3.7295768081512199</c:v>
                </c:pt>
                <c:pt idx="93">
                  <c:v>3.6840329965155099</c:v>
                </c:pt>
                <c:pt idx="94">
                  <c:v>3.6250925976244801</c:v>
                </c:pt>
                <c:pt idx="95">
                  <c:v>3.64670171729805</c:v>
                </c:pt>
                <c:pt idx="96">
                  <c:v>3.5418251217710499</c:v>
                </c:pt>
                <c:pt idx="97">
                  <c:v>3.5324071491647202</c:v>
                </c:pt>
                <c:pt idx="98">
                  <c:v>3.43432977540161</c:v>
                </c:pt>
                <c:pt idx="99">
                  <c:v>3.49049655239663</c:v>
                </c:pt>
                <c:pt idx="100">
                  <c:v>3.4827818231844998</c:v>
                </c:pt>
                <c:pt idx="101">
                  <c:v>3.4998401650823401</c:v>
                </c:pt>
                <c:pt idx="102">
                  <c:v>3.5785666883868101</c:v>
                </c:pt>
                <c:pt idx="103">
                  <c:v>3.5306546823732599</c:v>
                </c:pt>
                <c:pt idx="104">
                  <c:v>3.5724889786113598</c:v>
                </c:pt>
                <c:pt idx="105">
                  <c:v>3.5826390311416798</c:v>
                </c:pt>
                <c:pt idx="106">
                  <c:v>3.59828326041383</c:v>
                </c:pt>
                <c:pt idx="107">
                  <c:v>3.5548113625284601</c:v>
                </c:pt>
                <c:pt idx="108">
                  <c:v>3.5927001400084801</c:v>
                </c:pt>
                <c:pt idx="109">
                  <c:v>3.4819753467250698</c:v>
                </c:pt>
                <c:pt idx="110">
                  <c:v>3.5736176089301299</c:v>
                </c:pt>
                <c:pt idx="111">
                  <c:v>3.5436883972668598</c:v>
                </c:pt>
                <c:pt idx="112">
                  <c:v>3.4500062884212999</c:v>
                </c:pt>
                <c:pt idx="113">
                  <c:v>3.4735139129900099</c:v>
                </c:pt>
                <c:pt idx="114">
                  <c:v>3.5305745064571701</c:v>
                </c:pt>
                <c:pt idx="115">
                  <c:v>3.5108693243208</c:v>
                </c:pt>
                <c:pt idx="116">
                  <c:v>3.5215217673383399</c:v>
                </c:pt>
                <c:pt idx="117">
                  <c:v>3.51487636626661</c:v>
                </c:pt>
                <c:pt idx="118">
                  <c:v>3.4696140225308301</c:v>
                </c:pt>
                <c:pt idx="119">
                  <c:v>3.49228599280951</c:v>
                </c:pt>
                <c:pt idx="120">
                  <c:v>3.48179365250129</c:v>
                </c:pt>
                <c:pt idx="121">
                  <c:v>3.4964414554605101</c:v>
                </c:pt>
                <c:pt idx="122">
                  <c:v>3.5622784573388802</c:v>
                </c:pt>
                <c:pt idx="123">
                  <c:v>3.5661916414974901</c:v>
                </c:pt>
                <c:pt idx="124" formatCode="0.0">
                  <c:v>3.55967092560262</c:v>
                </c:pt>
                <c:pt idx="125" formatCode="0.0">
                  <c:v>3.6081413515668599</c:v>
                </c:pt>
                <c:pt idx="126" formatCode="0.0">
                  <c:v>3.6058268477850501</c:v>
                </c:pt>
                <c:pt idx="127" formatCode="0.0">
                  <c:v>3.6078573885618299</c:v>
                </c:pt>
                <c:pt idx="128" formatCode="0.0">
                  <c:v>3.5371644346403102</c:v>
                </c:pt>
                <c:pt idx="129" formatCode="0.0">
                  <c:v>3.4704682968563798</c:v>
                </c:pt>
                <c:pt idx="130" formatCode="0.0">
                  <c:v>3.4235161752988699</c:v>
                </c:pt>
                <c:pt idx="131" formatCode="0.0">
                  <c:v>3.34570914669106</c:v>
                </c:pt>
                <c:pt idx="132" formatCode="0.0">
                  <c:v>3.3156550586523399</c:v>
                </c:pt>
                <c:pt idx="133" formatCode="0.0">
                  <c:v>3.30521089547684</c:v>
                </c:pt>
                <c:pt idx="134" formatCode="0.0">
                  <c:v>3.33341040131099</c:v>
                </c:pt>
                <c:pt idx="135" formatCode="0.0">
                  <c:v>3.3404814226144199</c:v>
                </c:pt>
                <c:pt idx="136" formatCode="0.0">
                  <c:v>3.4010154059826498</c:v>
                </c:pt>
                <c:pt idx="137" formatCode="0.0">
                  <c:v>3.44646716177526</c:v>
                </c:pt>
                <c:pt idx="138" formatCode="0.0">
                  <c:v>3.4350017990669901</c:v>
                </c:pt>
                <c:pt idx="139" formatCode="0.0">
                  <c:v>3.45594458222019</c:v>
                </c:pt>
                <c:pt idx="140" formatCode="0.0">
                  <c:v>3.4841151438939701</c:v>
                </c:pt>
                <c:pt idx="141" formatCode="0.0">
                  <c:v>3.5003656974236201</c:v>
                </c:pt>
                <c:pt idx="142" formatCode="0.0">
                  <c:v>3.53981409446207</c:v>
                </c:pt>
                <c:pt idx="143" formatCode="0.0">
                  <c:v>3.5533634569627899</c:v>
                </c:pt>
                <c:pt idx="144" formatCode="0.0">
                  <c:v>3.6024355888219999</c:v>
                </c:pt>
                <c:pt idx="145" formatCode="0.0">
                  <c:v>3.62796693023826</c:v>
                </c:pt>
                <c:pt idx="146" formatCode="0.0">
                  <c:v>3.6016659535900302</c:v>
                </c:pt>
                <c:pt idx="147" formatCode="0.0">
                  <c:v>3.5443586612778599</c:v>
                </c:pt>
                <c:pt idx="148" formatCode="0.0">
                  <c:v>3.5440440394444299</c:v>
                </c:pt>
                <c:pt idx="149" formatCode="0.0">
                  <c:v>3.55136880110717</c:v>
                </c:pt>
                <c:pt idx="150" formatCode="0.0">
                  <c:v>3.48851272066186</c:v>
                </c:pt>
                <c:pt idx="151" formatCode="0.0">
                  <c:v>3.46505944739843</c:v>
                </c:pt>
                <c:pt idx="152" formatCode="0.0">
                  <c:v>3.4735856681366499</c:v>
                </c:pt>
                <c:pt idx="153" formatCode="0.0">
                  <c:v>3.4352282084241499</c:v>
                </c:pt>
                <c:pt idx="154" formatCode="0.0">
                  <c:v>3.39782056880345</c:v>
                </c:pt>
                <c:pt idx="155" formatCode="0.0">
                  <c:v>3.3308933352519499</c:v>
                </c:pt>
                <c:pt idx="156" formatCode="0.0">
                  <c:v>3.3132516629499098</c:v>
                </c:pt>
                <c:pt idx="157" formatCode="0.0">
                  <c:v>3.1856045756674498</c:v>
                </c:pt>
                <c:pt idx="158" formatCode="0.0">
                  <c:v>3.21214147981012</c:v>
                </c:pt>
                <c:pt idx="159" formatCode="0.0">
                  <c:v>3.1475493165208301</c:v>
                </c:pt>
                <c:pt idx="160" formatCode="0.0">
                  <c:v>2.9752243568060699</c:v>
                </c:pt>
                <c:pt idx="161" formatCode="0.0">
                  <c:v>2.6706792646573199</c:v>
                </c:pt>
                <c:pt idx="162" formatCode="0.0">
                  <c:v>2.4936188927062699</c:v>
                </c:pt>
                <c:pt idx="163" formatCode="0.0">
                  <c:v>2.2668520434273201</c:v>
                </c:pt>
                <c:pt idx="164" formatCode="0.0">
                  <c:v>2.1811446935174699</c:v>
                </c:pt>
                <c:pt idx="165" formatCode="0.0">
                  <c:v>2.0831147432271102</c:v>
                </c:pt>
                <c:pt idx="166" formatCode="0.0">
                  <c:v>1.94486708723915</c:v>
                </c:pt>
                <c:pt idx="167" formatCode="0.0">
                  <c:v>1.84458047531126</c:v>
                </c:pt>
                <c:pt idx="168" formatCode="0.0">
                  <c:v>1.6834214424509899</c:v>
                </c:pt>
                <c:pt idx="169" formatCode="0.0">
                  <c:v>1.51049408615922</c:v>
                </c:pt>
                <c:pt idx="170" formatCode="0.0">
                  <c:v>1.35356853044559</c:v>
                </c:pt>
                <c:pt idx="171" formatCode="0.0">
                  <c:v>1.2919128134848801</c:v>
                </c:pt>
                <c:pt idx="172" formatCode="0.0">
                  <c:v>1.1808739542464599</c:v>
                </c:pt>
                <c:pt idx="173" formatCode="0.0">
                  <c:v>1.26524681129635</c:v>
                </c:pt>
                <c:pt idx="174" formatCode="0.0">
                  <c:v>1.4871499864936299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4D-4463-8CD3-4B0C572C7284}"/>
            </c:ext>
          </c:extLst>
        </c:ser>
        <c:ser>
          <c:idx val="2"/>
          <c:order val="2"/>
          <c:tx>
            <c:strRef>
              <c:f>'MOI SA'!$D$1</c:f>
              <c:strCache>
                <c:ptCount val="1"/>
                <c:pt idx="0">
                  <c:v>Austin-Round Rock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SA'!$D$206:$D$383</c:f>
              <c:numCache>
                <c:formatCode>0.00</c:formatCode>
                <c:ptCount val="178"/>
                <c:pt idx="0">
                  <c:v>3.20542509377746</c:v>
                </c:pt>
                <c:pt idx="1">
                  <c:v>3.1681518173758501</c:v>
                </c:pt>
                <c:pt idx="2">
                  <c:v>3.2475514954178202</c:v>
                </c:pt>
                <c:pt idx="3">
                  <c:v>3.4049686593147599</c:v>
                </c:pt>
                <c:pt idx="4">
                  <c:v>3.51435047088769</c:v>
                </c:pt>
                <c:pt idx="5">
                  <c:v>3.6022603825271702</c:v>
                </c:pt>
                <c:pt idx="6">
                  <c:v>3.7737687586322402</c:v>
                </c:pt>
                <c:pt idx="7">
                  <c:v>4.06446665921567</c:v>
                </c:pt>
                <c:pt idx="8">
                  <c:v>4.2761696893950703</c:v>
                </c:pt>
                <c:pt idx="9">
                  <c:v>4.3879704286435004</c:v>
                </c:pt>
                <c:pt idx="10">
                  <c:v>4.1306325615245099</c:v>
                </c:pt>
                <c:pt idx="11">
                  <c:v>4.57437734308294</c:v>
                </c:pt>
                <c:pt idx="12">
                  <c:v>4.7605655925986499</c:v>
                </c:pt>
                <c:pt idx="13">
                  <c:v>4.7043193817923896</c:v>
                </c:pt>
                <c:pt idx="14">
                  <c:v>4.8827456488848098</c:v>
                </c:pt>
                <c:pt idx="15">
                  <c:v>4.9497466841431796</c:v>
                </c:pt>
                <c:pt idx="16">
                  <c:v>5.1438515269445704</c:v>
                </c:pt>
                <c:pt idx="17">
                  <c:v>5.3245200586286998</c:v>
                </c:pt>
                <c:pt idx="18">
                  <c:v>5.4202492353468203</c:v>
                </c:pt>
                <c:pt idx="19">
                  <c:v>5.4158063799829801</c:v>
                </c:pt>
                <c:pt idx="20">
                  <c:v>5.5304359219002102</c:v>
                </c:pt>
                <c:pt idx="21">
                  <c:v>5.6927459626662102</c:v>
                </c:pt>
                <c:pt idx="22">
                  <c:v>5.8820267788189602</c:v>
                </c:pt>
                <c:pt idx="23">
                  <c:v>5.9547686274011804</c:v>
                </c:pt>
                <c:pt idx="24">
                  <c:v>6.0561248281410496</c:v>
                </c:pt>
                <c:pt idx="25">
                  <c:v>6.3390366878084103</c:v>
                </c:pt>
                <c:pt idx="26">
                  <c:v>6.3036349041707096</c:v>
                </c:pt>
                <c:pt idx="27">
                  <c:v>6.2384512904195999</c:v>
                </c:pt>
                <c:pt idx="28">
                  <c:v>6.2459453732383601</c:v>
                </c:pt>
                <c:pt idx="29">
                  <c:v>6.1868492546417801</c:v>
                </c:pt>
                <c:pt idx="30">
                  <c:v>6.0587464049044799</c:v>
                </c:pt>
                <c:pt idx="31">
                  <c:v>6.0131993093981801</c:v>
                </c:pt>
                <c:pt idx="32">
                  <c:v>5.9149936248907</c:v>
                </c:pt>
                <c:pt idx="33">
                  <c:v>5.85764980501179</c:v>
                </c:pt>
                <c:pt idx="34">
                  <c:v>5.9102581704674799</c:v>
                </c:pt>
                <c:pt idx="35">
                  <c:v>5.9521779972151903</c:v>
                </c:pt>
                <c:pt idx="36">
                  <c:v>6.18184004796049</c:v>
                </c:pt>
                <c:pt idx="37">
                  <c:v>6.46750467757915</c:v>
                </c:pt>
                <c:pt idx="38">
                  <c:v>6.5027260010381598</c:v>
                </c:pt>
                <c:pt idx="39">
                  <c:v>6.2659104948625703</c:v>
                </c:pt>
                <c:pt idx="40">
                  <c:v>6.1670225204284703</c:v>
                </c:pt>
                <c:pt idx="41">
                  <c:v>6.22647064667495</c:v>
                </c:pt>
                <c:pt idx="42">
                  <c:v>6.37087042027719</c:v>
                </c:pt>
                <c:pt idx="43">
                  <c:v>6.32608202068017</c:v>
                </c:pt>
                <c:pt idx="44">
                  <c:v>6.2454344969456201</c:v>
                </c:pt>
                <c:pt idx="45">
                  <c:v>6.2644536584930401</c:v>
                </c:pt>
                <c:pt idx="46">
                  <c:v>6.2203197173990796</c:v>
                </c:pt>
                <c:pt idx="47">
                  <c:v>6.21786697957595</c:v>
                </c:pt>
                <c:pt idx="48">
                  <c:v>6.0154544377139203</c:v>
                </c:pt>
                <c:pt idx="49">
                  <c:v>6.1053408863614802</c:v>
                </c:pt>
                <c:pt idx="50">
                  <c:v>6.1468708686375004</c:v>
                </c:pt>
                <c:pt idx="51">
                  <c:v>6.3193147876667402</c:v>
                </c:pt>
                <c:pt idx="52">
                  <c:v>6.1938457587738096</c:v>
                </c:pt>
                <c:pt idx="53">
                  <c:v>5.7652875393073</c:v>
                </c:pt>
                <c:pt idx="54">
                  <c:v>5.4016004567108</c:v>
                </c:pt>
                <c:pt idx="55">
                  <c:v>5.01127994413637</c:v>
                </c:pt>
                <c:pt idx="56">
                  <c:v>4.92185429595607</c:v>
                </c:pt>
                <c:pt idx="57">
                  <c:v>4.7497014490095699</c:v>
                </c:pt>
                <c:pt idx="58">
                  <c:v>4.6152659048715297</c:v>
                </c:pt>
                <c:pt idx="59">
                  <c:v>4.56433897826604</c:v>
                </c:pt>
                <c:pt idx="60">
                  <c:v>4.50349341101699</c:v>
                </c:pt>
                <c:pt idx="61">
                  <c:v>4.2740937206513898</c:v>
                </c:pt>
                <c:pt idx="62">
                  <c:v>4.3042704068891</c:v>
                </c:pt>
                <c:pt idx="63">
                  <c:v>4.0938418907168499</c:v>
                </c:pt>
                <c:pt idx="64">
                  <c:v>3.9039131570119099</c:v>
                </c:pt>
                <c:pt idx="65">
                  <c:v>3.7126710061600199</c:v>
                </c:pt>
                <c:pt idx="66">
                  <c:v>3.57646182391631</c:v>
                </c:pt>
                <c:pt idx="67">
                  <c:v>3.4044209072999601</c:v>
                </c:pt>
                <c:pt idx="68">
                  <c:v>3.2589526276766798</c:v>
                </c:pt>
                <c:pt idx="69">
                  <c:v>3.1303859971105101</c:v>
                </c:pt>
                <c:pt idx="70">
                  <c:v>3.0044386928856599</c:v>
                </c:pt>
                <c:pt idx="71">
                  <c:v>2.8588428886358899</c:v>
                </c:pt>
                <c:pt idx="72">
                  <c:v>2.70488353977517</c:v>
                </c:pt>
                <c:pt idx="73">
                  <c:v>2.6753131396948402</c:v>
                </c:pt>
                <c:pt idx="74">
                  <c:v>2.4986681347308801</c:v>
                </c:pt>
                <c:pt idx="75">
                  <c:v>2.44370342089517</c:v>
                </c:pt>
                <c:pt idx="76">
                  <c:v>2.3944182415362198</c:v>
                </c:pt>
                <c:pt idx="77">
                  <c:v>2.3633766012335502</c:v>
                </c:pt>
                <c:pt idx="78">
                  <c:v>2.2701873441653202</c:v>
                </c:pt>
                <c:pt idx="79">
                  <c:v>2.2336222602893301</c:v>
                </c:pt>
                <c:pt idx="80">
                  <c:v>2.2380224642805602</c:v>
                </c:pt>
                <c:pt idx="81">
                  <c:v>2.1557028751129299</c:v>
                </c:pt>
                <c:pt idx="82">
                  <c:v>2.1567940267282499</c:v>
                </c:pt>
                <c:pt idx="83">
                  <c:v>2.1063535581746802</c:v>
                </c:pt>
                <c:pt idx="84">
                  <c:v>2.1461217630556901</c:v>
                </c:pt>
                <c:pt idx="85">
                  <c:v>2.1205552046349698</c:v>
                </c:pt>
                <c:pt idx="86">
                  <c:v>2.0609539797324299</c:v>
                </c:pt>
                <c:pt idx="87">
                  <c:v>2.08450402705627</c:v>
                </c:pt>
                <c:pt idx="88">
                  <c:v>2.2254852785350501</c:v>
                </c:pt>
                <c:pt idx="89">
                  <c:v>2.28968716051024</c:v>
                </c:pt>
                <c:pt idx="90">
                  <c:v>2.3634928485526601</c:v>
                </c:pt>
                <c:pt idx="91">
                  <c:v>2.38001620314113</c:v>
                </c:pt>
                <c:pt idx="92">
                  <c:v>2.3804159513571799</c:v>
                </c:pt>
                <c:pt idx="93">
                  <c:v>2.3683286099324499</c:v>
                </c:pt>
                <c:pt idx="94">
                  <c:v>2.3142163784335401</c:v>
                </c:pt>
                <c:pt idx="95">
                  <c:v>2.3686344978556901</c:v>
                </c:pt>
                <c:pt idx="96">
                  <c:v>2.3036793859358502</c:v>
                </c:pt>
                <c:pt idx="97">
                  <c:v>2.2534190207659801</c:v>
                </c:pt>
                <c:pt idx="98">
                  <c:v>2.1442271037156599</c:v>
                </c:pt>
                <c:pt idx="99">
                  <c:v>2.2177667779373298</c:v>
                </c:pt>
                <c:pt idx="100">
                  <c:v>2.24114242646906</c:v>
                </c:pt>
                <c:pt idx="101">
                  <c:v>2.2383954798473602</c:v>
                </c:pt>
                <c:pt idx="102">
                  <c:v>2.3365131199837901</c:v>
                </c:pt>
                <c:pt idx="103">
                  <c:v>2.3147263445649</c:v>
                </c:pt>
                <c:pt idx="104">
                  <c:v>2.2788461914001301</c:v>
                </c:pt>
                <c:pt idx="105">
                  <c:v>2.3193411502383001</c:v>
                </c:pt>
                <c:pt idx="106">
                  <c:v>2.3371754561131799</c:v>
                </c:pt>
                <c:pt idx="107">
                  <c:v>2.2920575195700499</c:v>
                </c:pt>
                <c:pt idx="108">
                  <c:v>2.29756661599437</c:v>
                </c:pt>
                <c:pt idx="109">
                  <c:v>2.25914220781757</c:v>
                </c:pt>
                <c:pt idx="110">
                  <c:v>2.3342516296731701</c:v>
                </c:pt>
                <c:pt idx="111">
                  <c:v>2.3345263441602699</c:v>
                </c:pt>
                <c:pt idx="112">
                  <c:v>2.2291393829146502</c:v>
                </c:pt>
                <c:pt idx="113">
                  <c:v>2.2992313255097101</c:v>
                </c:pt>
                <c:pt idx="114">
                  <c:v>2.3747489137139399</c:v>
                </c:pt>
                <c:pt idx="115">
                  <c:v>2.3735599073636799</c:v>
                </c:pt>
                <c:pt idx="116">
                  <c:v>2.45428289998857</c:v>
                </c:pt>
                <c:pt idx="117">
                  <c:v>2.4189751043847698</c:v>
                </c:pt>
                <c:pt idx="118">
                  <c:v>2.3836932456516302</c:v>
                </c:pt>
                <c:pt idx="119">
                  <c:v>2.4126242034483698</c:v>
                </c:pt>
                <c:pt idx="120">
                  <c:v>2.4275936142821299</c:v>
                </c:pt>
                <c:pt idx="121">
                  <c:v>2.4857023426506899</c:v>
                </c:pt>
                <c:pt idx="122">
                  <c:v>2.60944139633841</c:v>
                </c:pt>
                <c:pt idx="123">
                  <c:v>2.6264448722298002</c:v>
                </c:pt>
                <c:pt idx="124" formatCode="0.0">
                  <c:v>2.6149835041754601</c:v>
                </c:pt>
                <c:pt idx="125" formatCode="0.0">
                  <c:v>2.6801919351875299</c:v>
                </c:pt>
                <c:pt idx="126" formatCode="0.0">
                  <c:v>2.6389946657582701</c:v>
                </c:pt>
                <c:pt idx="127" formatCode="0.0">
                  <c:v>2.6384093305109699</c:v>
                </c:pt>
                <c:pt idx="128" formatCode="0.0">
                  <c:v>2.6333185090465898</c:v>
                </c:pt>
                <c:pt idx="129" formatCode="0.0">
                  <c:v>2.5824671349957899</c:v>
                </c:pt>
                <c:pt idx="130" formatCode="0.0">
                  <c:v>2.56331982584708</c:v>
                </c:pt>
                <c:pt idx="131" formatCode="0.0">
                  <c:v>2.5308155292564698</c:v>
                </c:pt>
                <c:pt idx="132">
                  <c:v>2.4763399757905402</c:v>
                </c:pt>
                <c:pt idx="133">
                  <c:v>2.4711817182622999</c:v>
                </c:pt>
                <c:pt idx="134" formatCode="0.000">
                  <c:v>2.46503005812027</c:v>
                </c:pt>
                <c:pt idx="135" formatCode="0.000">
                  <c:v>2.45151950758479</c:v>
                </c:pt>
                <c:pt idx="136" formatCode="0.000">
                  <c:v>2.4520335974412402</c:v>
                </c:pt>
                <c:pt idx="137" formatCode="0.000">
                  <c:v>2.5102028334728002</c:v>
                </c:pt>
                <c:pt idx="138" formatCode="0.000">
                  <c:v>2.44515361522329</c:v>
                </c:pt>
                <c:pt idx="139">
                  <c:v>2.5831558208343899</c:v>
                </c:pt>
                <c:pt idx="140" formatCode="0.000">
                  <c:v>2.6082559332823498</c:v>
                </c:pt>
                <c:pt idx="141">
                  <c:v>2.62039380594336</c:v>
                </c:pt>
                <c:pt idx="142" formatCode="0.0">
                  <c:v>2.6700022367936498</c:v>
                </c:pt>
                <c:pt idx="143" formatCode="0.0">
                  <c:v>2.6892924615068701</c:v>
                </c:pt>
                <c:pt idx="144" formatCode="0.0">
                  <c:v>2.7672095281303002</c:v>
                </c:pt>
                <c:pt idx="145" formatCode="0.0">
                  <c:v>2.7299858063289499</c:v>
                </c:pt>
                <c:pt idx="146" formatCode="0.0">
                  <c:v>2.5734298306994501</c:v>
                </c:pt>
                <c:pt idx="147" formatCode="0.0">
                  <c:v>2.36489562436818</c:v>
                </c:pt>
                <c:pt idx="148" formatCode="0.0">
                  <c:v>2.3374963517209899</c:v>
                </c:pt>
                <c:pt idx="149" formatCode="0.0">
                  <c:v>2.3395997995462201</c:v>
                </c:pt>
                <c:pt idx="150" formatCode="0.0">
                  <c:v>2.2494691531847399</c:v>
                </c:pt>
                <c:pt idx="151" formatCode="0.0">
                  <c:v>2.2603895292840201</c:v>
                </c:pt>
                <c:pt idx="152" formatCode="0.0">
                  <c:v>2.2284667461657102</c:v>
                </c:pt>
                <c:pt idx="153" formatCode="0.0">
                  <c:v>2.1626386885860698</c:v>
                </c:pt>
                <c:pt idx="154" formatCode="0.0">
                  <c:v>2.1196158927231399</c:v>
                </c:pt>
                <c:pt idx="155" formatCode="0.0">
                  <c:v>2.14090278046009</c:v>
                </c:pt>
                <c:pt idx="156" formatCode="0.0">
                  <c:v>2.1178361230201999</c:v>
                </c:pt>
                <c:pt idx="157" formatCode="0.0">
                  <c:v>1.9458339892027801</c:v>
                </c:pt>
                <c:pt idx="158" formatCode="0.0">
                  <c:v>2.0040943764454999</c:v>
                </c:pt>
                <c:pt idx="159" formatCode="0.0">
                  <c:v>2.0258198233569802</c:v>
                </c:pt>
                <c:pt idx="160" formatCode="0.0">
                  <c:v>1.82436338537572</c:v>
                </c:pt>
                <c:pt idx="161" formatCode="0.0">
                  <c:v>1.52963736648563</c:v>
                </c:pt>
                <c:pt idx="162" formatCode="0.0">
                  <c:v>1.4283868949448499</c:v>
                </c:pt>
                <c:pt idx="163" formatCode="0.0">
                  <c:v>1.1752373813736701</c:v>
                </c:pt>
                <c:pt idx="164" formatCode="0.0">
                  <c:v>1.0471665853173799</c:v>
                </c:pt>
                <c:pt idx="165" formatCode="0.0">
                  <c:v>0.99495069630839295</c:v>
                </c:pt>
                <c:pt idx="166" formatCode="0.0">
                  <c:v>0.87249481013209396</c:v>
                </c:pt>
                <c:pt idx="167" formatCode="0.0">
                  <c:v>0.71150422950442405</c:v>
                </c:pt>
                <c:pt idx="168" formatCode="0.0">
                  <c:v>0.50369960195246699</c:v>
                </c:pt>
                <c:pt idx="169" formatCode="0.0">
                  <c:v>0.485641743439233</c:v>
                </c:pt>
                <c:pt idx="170" formatCode="0.0">
                  <c:v>0.40204756072725401</c:v>
                </c:pt>
                <c:pt idx="171" formatCode="0.0">
                  <c:v>0.53162122501886799</c:v>
                </c:pt>
                <c:pt idx="172" formatCode="0.0">
                  <c:v>0.43568495910440003</c:v>
                </c:pt>
                <c:pt idx="173" formatCode="0.0">
                  <c:v>0.55482039645822101</c:v>
                </c:pt>
                <c:pt idx="174" formatCode="0.0">
                  <c:v>0.76943650011026699</c:v>
                </c:pt>
                <c:pt idx="175" formatCode="General">
                  <c:v>0.84314701240557299</c:v>
                </c:pt>
                <c:pt idx="176" formatCode="0.0">
                  <c:v>0.95070866696922796</c:v>
                </c:pt>
                <c:pt idx="177" formatCode="General">
                  <c:v>0.93194716597688698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4D-4463-8CD3-4B0C572C7284}"/>
            </c:ext>
          </c:extLst>
        </c:ser>
        <c:ser>
          <c:idx val="3"/>
          <c:order val="3"/>
          <c:tx>
            <c:strRef>
              <c:f>'MOI SA'!$E$1</c:f>
              <c:strCache>
                <c:ptCount val="1"/>
                <c:pt idx="0">
                  <c:v>Dallas-Plano-Irving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SA'!$E$206:$E$380</c:f>
              <c:numCache>
                <c:formatCode>0.00</c:formatCode>
                <c:ptCount val="175"/>
                <c:pt idx="0">
                  <c:v>5.7322423781257799</c:v>
                </c:pt>
                <c:pt idx="1">
                  <c:v>5.7852722012121696</c:v>
                </c:pt>
                <c:pt idx="2">
                  <c:v>5.9257345257444003</c:v>
                </c:pt>
                <c:pt idx="3">
                  <c:v>6.03619687544216</c:v>
                </c:pt>
                <c:pt idx="4">
                  <c:v>6.0853435366273603</c:v>
                </c:pt>
                <c:pt idx="5">
                  <c:v>6.1875201639411097</c:v>
                </c:pt>
                <c:pt idx="6">
                  <c:v>6.1277684554512701</c:v>
                </c:pt>
                <c:pt idx="7">
                  <c:v>6.1841493114228001</c:v>
                </c:pt>
                <c:pt idx="8">
                  <c:v>6.3478948539813098</c:v>
                </c:pt>
                <c:pt idx="9">
                  <c:v>6.4502214395314699</c:v>
                </c:pt>
                <c:pt idx="10">
                  <c:v>6.3948983866369096</c:v>
                </c:pt>
                <c:pt idx="11">
                  <c:v>6.3234928514928299</c:v>
                </c:pt>
                <c:pt idx="12">
                  <c:v>6.3683305141910296</c:v>
                </c:pt>
                <c:pt idx="13">
                  <c:v>6.1384160296672396</c:v>
                </c:pt>
                <c:pt idx="14">
                  <c:v>6.3864871931926599</c:v>
                </c:pt>
                <c:pt idx="15">
                  <c:v>6.2884983191746304</c:v>
                </c:pt>
                <c:pt idx="16">
                  <c:v>6.3087787412043097</c:v>
                </c:pt>
                <c:pt idx="17">
                  <c:v>6.3907678802156296</c:v>
                </c:pt>
                <c:pt idx="18">
                  <c:v>6.3369696399305599</c:v>
                </c:pt>
                <c:pt idx="19">
                  <c:v>6.27583800230303</c:v>
                </c:pt>
                <c:pt idx="20">
                  <c:v>6.2040327117738201</c:v>
                </c:pt>
                <c:pt idx="21">
                  <c:v>6.2185472312710797</c:v>
                </c:pt>
                <c:pt idx="22">
                  <c:v>6.5602232679414403</c:v>
                </c:pt>
                <c:pt idx="23">
                  <c:v>6.5925924729288399</c:v>
                </c:pt>
                <c:pt idx="24">
                  <c:v>6.6032483576311698</c:v>
                </c:pt>
                <c:pt idx="25">
                  <c:v>6.7580840648351401</c:v>
                </c:pt>
                <c:pt idx="26">
                  <c:v>6.73222085944687</c:v>
                </c:pt>
                <c:pt idx="27">
                  <c:v>6.77081370918091</c:v>
                </c:pt>
                <c:pt idx="28">
                  <c:v>6.83501451021524</c:v>
                </c:pt>
                <c:pt idx="29">
                  <c:v>6.3331799489977403</c:v>
                </c:pt>
                <c:pt idx="30">
                  <c:v>6.2376118938144298</c:v>
                </c:pt>
                <c:pt idx="31">
                  <c:v>6.3104132342478803</c:v>
                </c:pt>
                <c:pt idx="32">
                  <c:v>6.2363186381295801</c:v>
                </c:pt>
                <c:pt idx="33">
                  <c:v>6.1051491382868104</c:v>
                </c:pt>
                <c:pt idx="34">
                  <c:v>6.0295558600908903</c:v>
                </c:pt>
                <c:pt idx="35">
                  <c:v>6.0816576451863602</c:v>
                </c:pt>
                <c:pt idx="36">
                  <c:v>6.3044680516964</c:v>
                </c:pt>
                <c:pt idx="37">
                  <c:v>6.5800339142900004</c:v>
                </c:pt>
                <c:pt idx="38">
                  <c:v>6.5289256117140599</c:v>
                </c:pt>
                <c:pt idx="39">
                  <c:v>6.1918134674940104</c:v>
                </c:pt>
                <c:pt idx="40">
                  <c:v>6.3246809294034696</c:v>
                </c:pt>
                <c:pt idx="41">
                  <c:v>6.4783016739625099</c:v>
                </c:pt>
                <c:pt idx="42">
                  <c:v>6.8615638114267297</c:v>
                </c:pt>
                <c:pt idx="43">
                  <c:v>7.0027408980663699</c:v>
                </c:pt>
                <c:pt idx="44">
                  <c:v>7.1542428891742498</c:v>
                </c:pt>
                <c:pt idx="45">
                  <c:v>7.2005035561747599</c:v>
                </c:pt>
                <c:pt idx="46">
                  <c:v>7.2704059150961804</c:v>
                </c:pt>
                <c:pt idx="47">
                  <c:v>7.3241081946328102</c:v>
                </c:pt>
                <c:pt idx="48">
                  <c:v>7.1225789561191402</c:v>
                </c:pt>
                <c:pt idx="49">
                  <c:v>7.1775263504871702</c:v>
                </c:pt>
                <c:pt idx="50">
                  <c:v>7.1170009109957597</c:v>
                </c:pt>
                <c:pt idx="51">
                  <c:v>7.2250727775127102</c:v>
                </c:pt>
                <c:pt idx="52">
                  <c:v>7.2403488675218899</c:v>
                </c:pt>
                <c:pt idx="53">
                  <c:v>7.0416196458121503</c:v>
                </c:pt>
                <c:pt idx="54">
                  <c:v>6.6116527112415904</c:v>
                </c:pt>
                <c:pt idx="55">
                  <c:v>6.1827221743173304</c:v>
                </c:pt>
                <c:pt idx="56">
                  <c:v>5.9758712863206798</c:v>
                </c:pt>
                <c:pt idx="57">
                  <c:v>5.83151299305975</c:v>
                </c:pt>
                <c:pt idx="58">
                  <c:v>5.6679799029741602</c:v>
                </c:pt>
                <c:pt idx="59">
                  <c:v>5.4909409673881502</c:v>
                </c:pt>
                <c:pt idx="60">
                  <c:v>5.3371304451488797</c:v>
                </c:pt>
                <c:pt idx="61">
                  <c:v>5.1320744582411999</c:v>
                </c:pt>
                <c:pt idx="62">
                  <c:v>5.1119725117773296</c:v>
                </c:pt>
                <c:pt idx="63">
                  <c:v>4.9466267050658104</c:v>
                </c:pt>
                <c:pt idx="64">
                  <c:v>4.6889466062984502</c:v>
                </c:pt>
                <c:pt idx="65">
                  <c:v>4.4727757950893396</c:v>
                </c:pt>
                <c:pt idx="66">
                  <c:v>4.2551678039440599</c:v>
                </c:pt>
                <c:pt idx="67">
                  <c:v>4.0452533736694303</c:v>
                </c:pt>
                <c:pt idx="68">
                  <c:v>3.9338768888814801</c:v>
                </c:pt>
                <c:pt idx="69">
                  <c:v>3.7689692482410999</c:v>
                </c:pt>
                <c:pt idx="70">
                  <c:v>3.6379473848597801</c:v>
                </c:pt>
                <c:pt idx="71">
                  <c:v>3.55984922161297</c:v>
                </c:pt>
                <c:pt idx="72">
                  <c:v>3.4355889938706898</c:v>
                </c:pt>
                <c:pt idx="73">
                  <c:v>3.32778383596118</c:v>
                </c:pt>
                <c:pt idx="74">
                  <c:v>3.0954126696436099</c:v>
                </c:pt>
                <c:pt idx="75">
                  <c:v>2.9881245923096902</c:v>
                </c:pt>
                <c:pt idx="76">
                  <c:v>2.8839880112218101</c:v>
                </c:pt>
                <c:pt idx="77">
                  <c:v>2.8268822709706298</c:v>
                </c:pt>
                <c:pt idx="78">
                  <c:v>2.7698532130445002</c:v>
                </c:pt>
                <c:pt idx="79">
                  <c:v>2.7431752425865601</c:v>
                </c:pt>
                <c:pt idx="80">
                  <c:v>2.6682851218949502</c:v>
                </c:pt>
                <c:pt idx="81">
                  <c:v>2.6467232827417799</c:v>
                </c:pt>
                <c:pt idx="82">
                  <c:v>2.6254386867981001</c:v>
                </c:pt>
                <c:pt idx="83">
                  <c:v>2.6322350562872301</c:v>
                </c:pt>
                <c:pt idx="84">
                  <c:v>2.58912560752188</c:v>
                </c:pt>
                <c:pt idx="85">
                  <c:v>2.57495414055448</c:v>
                </c:pt>
                <c:pt idx="86">
                  <c:v>2.44297180004336</c:v>
                </c:pt>
                <c:pt idx="87">
                  <c:v>2.4797223341421302</c:v>
                </c:pt>
                <c:pt idx="88">
                  <c:v>2.59143049384407</c:v>
                </c:pt>
                <c:pt idx="89">
                  <c:v>2.4630072371809502</c:v>
                </c:pt>
                <c:pt idx="90">
                  <c:v>2.46352412641395</c:v>
                </c:pt>
                <c:pt idx="91">
                  <c:v>2.45063486260262</c:v>
                </c:pt>
                <c:pt idx="92">
                  <c:v>2.3786276270163902</c:v>
                </c:pt>
                <c:pt idx="93">
                  <c:v>2.3382415624650101</c:v>
                </c:pt>
                <c:pt idx="94">
                  <c:v>2.2908919968655499</c:v>
                </c:pt>
                <c:pt idx="95">
                  <c:v>2.35111281047016</c:v>
                </c:pt>
                <c:pt idx="96">
                  <c:v>2.1930595071977299</c:v>
                </c:pt>
                <c:pt idx="97">
                  <c:v>2.13203092413133</c:v>
                </c:pt>
                <c:pt idx="98">
                  <c:v>2.0189914868131602</c:v>
                </c:pt>
                <c:pt idx="99">
                  <c:v>2.1392511178601601</c:v>
                </c:pt>
                <c:pt idx="100">
                  <c:v>2.1247696806139298</c:v>
                </c:pt>
                <c:pt idx="101">
                  <c:v>2.16084812847763</c:v>
                </c:pt>
                <c:pt idx="102">
                  <c:v>2.3079403487215702</c:v>
                </c:pt>
                <c:pt idx="103">
                  <c:v>2.1764715060018101</c:v>
                </c:pt>
                <c:pt idx="104">
                  <c:v>2.2317468995951399</c:v>
                </c:pt>
                <c:pt idx="105">
                  <c:v>2.2164430693936099</c:v>
                </c:pt>
                <c:pt idx="106">
                  <c:v>2.2094007662971702</c:v>
                </c:pt>
                <c:pt idx="107">
                  <c:v>2.09866691241012</c:v>
                </c:pt>
                <c:pt idx="108">
                  <c:v>2.1669305804026902</c:v>
                </c:pt>
                <c:pt idx="109">
                  <c:v>2.1380721646871499</c:v>
                </c:pt>
                <c:pt idx="110">
                  <c:v>2.1519417787049</c:v>
                </c:pt>
                <c:pt idx="111">
                  <c:v>2.1568294719854699</c:v>
                </c:pt>
                <c:pt idx="112">
                  <c:v>2.0957171032536301</c:v>
                </c:pt>
                <c:pt idx="113">
                  <c:v>2.1172510610763999</c:v>
                </c:pt>
                <c:pt idx="114">
                  <c:v>2.1872401746602801</c:v>
                </c:pt>
                <c:pt idx="115">
                  <c:v>2.14966124642139</c:v>
                </c:pt>
                <c:pt idx="116">
                  <c:v>2.16122920211494</c:v>
                </c:pt>
                <c:pt idx="117">
                  <c:v>2.1547356999851499</c:v>
                </c:pt>
                <c:pt idx="118">
                  <c:v>2.1332691311502701</c:v>
                </c:pt>
                <c:pt idx="119">
                  <c:v>2.12831794181059</c:v>
                </c:pt>
                <c:pt idx="120">
                  <c:v>2.1972716866324</c:v>
                </c:pt>
                <c:pt idx="121">
                  <c:v>2.2748216697307502</c:v>
                </c:pt>
                <c:pt idx="122">
                  <c:v>2.3583984950028398</c:v>
                </c:pt>
                <c:pt idx="123">
                  <c:v>2.29963022238447</c:v>
                </c:pt>
                <c:pt idx="124" formatCode="0.0">
                  <c:v>2.3778063281578801</c:v>
                </c:pt>
                <c:pt idx="125" formatCode="0.0">
                  <c:v>2.4271646152759998</c:v>
                </c:pt>
                <c:pt idx="126" formatCode="0.0">
                  <c:v>2.43135255022638</c:v>
                </c:pt>
                <c:pt idx="127" formatCode="0.0">
                  <c:v>2.4642684456771602</c:v>
                </c:pt>
                <c:pt idx="128" formatCode="0.0">
                  <c:v>2.4944859208607499</c:v>
                </c:pt>
                <c:pt idx="129" formatCode="0.0">
                  <c:v>2.4865670155126098</c:v>
                </c:pt>
                <c:pt idx="130" formatCode="0.0">
                  <c:v>2.4433852812082102</c:v>
                </c:pt>
                <c:pt idx="131" formatCode="0.0">
                  <c:v>2.3555533309107299</c:v>
                </c:pt>
                <c:pt idx="132" formatCode="0.0">
                  <c:v>2.3720520141871102</c:v>
                </c:pt>
                <c:pt idx="133" formatCode="0.0">
                  <c:v>2.4235763232640002</c:v>
                </c:pt>
                <c:pt idx="134" formatCode="0.0">
                  <c:v>2.4917709967249499</c:v>
                </c:pt>
                <c:pt idx="135" formatCode="0.0">
                  <c:v>2.5807329763407898</c:v>
                </c:pt>
                <c:pt idx="136" formatCode="0.0">
                  <c:v>2.6708646618663199</c:v>
                </c:pt>
                <c:pt idx="137" formatCode="0.0">
                  <c:v>2.7516961410985799</c:v>
                </c:pt>
                <c:pt idx="138" formatCode="0.0">
                  <c:v>2.7678222749852801</c:v>
                </c:pt>
                <c:pt idx="139" formatCode="0.0">
                  <c:v>2.8554627890450299</c:v>
                </c:pt>
                <c:pt idx="140" formatCode="0.0">
                  <c:v>2.8694416244629601</c:v>
                </c:pt>
                <c:pt idx="141" formatCode="0.0">
                  <c:v>2.96681696257447</c:v>
                </c:pt>
                <c:pt idx="142" formatCode="0.0">
                  <c:v>3.1126064465062599</c:v>
                </c:pt>
                <c:pt idx="143" formatCode="0.0">
                  <c:v>3.2057008223532102</c:v>
                </c:pt>
                <c:pt idx="144" formatCode="0.0">
                  <c:v>3.29600627067749</c:v>
                </c:pt>
                <c:pt idx="145" formatCode="0.0">
                  <c:v>3.3960404864203402</c:v>
                </c:pt>
                <c:pt idx="146" formatCode="0.0">
                  <c:v>3.3320159872506401</c:v>
                </c:pt>
                <c:pt idx="147" formatCode="0.0">
                  <c:v>3.3553460082084499</c:v>
                </c:pt>
                <c:pt idx="148" formatCode="0.0">
                  <c:v>3.3237657253394</c:v>
                </c:pt>
                <c:pt idx="149" formatCode="0.0">
                  <c:v>3.2281246508453298</c:v>
                </c:pt>
                <c:pt idx="150" formatCode="0.0">
                  <c:v>3.1946612773829801</c:v>
                </c:pt>
                <c:pt idx="151" formatCode="0.0">
                  <c:v>3.1672845145450101</c:v>
                </c:pt>
                <c:pt idx="152" formatCode="0.0">
                  <c:v>3.1500564333435799</c:v>
                </c:pt>
                <c:pt idx="153" formatCode="0.0">
                  <c:v>3.1022382588889998</c:v>
                </c:pt>
                <c:pt idx="154" formatCode="0.0">
                  <c:v>3.07584063481363</c:v>
                </c:pt>
                <c:pt idx="155" formatCode="0.0">
                  <c:v>3.0229146325544201</c:v>
                </c:pt>
                <c:pt idx="156" formatCode="0.0">
                  <c:v>2.9939651297335299</c:v>
                </c:pt>
                <c:pt idx="157" formatCode="0.0">
                  <c:v>2.88434464086003</c:v>
                </c:pt>
                <c:pt idx="158" formatCode="0.0">
                  <c:v>2.6758497891486499</c:v>
                </c:pt>
                <c:pt idx="159" formatCode="0.0">
                  <c:v>2.64472823459697</c:v>
                </c:pt>
                <c:pt idx="160" formatCode="0.0">
                  <c:v>2.6510359343294798</c:v>
                </c:pt>
                <c:pt idx="161" formatCode="0.0">
                  <c:v>2.2829229572437599</c:v>
                </c:pt>
                <c:pt idx="162" formatCode="0.0">
                  <c:v>2.11017912237241</c:v>
                </c:pt>
                <c:pt idx="163" formatCode="0.0">
                  <c:v>1.92967745063948</c:v>
                </c:pt>
                <c:pt idx="164" formatCode="0.0">
                  <c:v>1.8305014674105999</c:v>
                </c:pt>
                <c:pt idx="165" formatCode="0.0">
                  <c:v>1.7158352223302999</c:v>
                </c:pt>
                <c:pt idx="166" formatCode="0.0">
                  <c:v>1.5477449746809</c:v>
                </c:pt>
                <c:pt idx="167" formatCode="0.0">
                  <c:v>1.43756314920564</c:v>
                </c:pt>
                <c:pt idx="168" formatCode="0.0">
                  <c:v>1.3087772594048099</c:v>
                </c:pt>
                <c:pt idx="169" formatCode="0.0">
                  <c:v>1.11226332081242</c:v>
                </c:pt>
                <c:pt idx="170" formatCode="0.0">
                  <c:v>1.07426589327803</c:v>
                </c:pt>
                <c:pt idx="171" formatCode="0.0">
                  <c:v>1.0716177365224</c:v>
                </c:pt>
                <c:pt idx="172" formatCode="0.0">
                  <c:v>0.98370830912653195</c:v>
                </c:pt>
                <c:pt idx="173" formatCode="0.0">
                  <c:v>1.0150025564887599</c:v>
                </c:pt>
                <c:pt idx="174" formatCode="0.0">
                  <c:v>1.2272426386803601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4D-4463-8CD3-4B0C572C7284}"/>
            </c:ext>
          </c:extLst>
        </c:ser>
        <c:ser>
          <c:idx val="4"/>
          <c:order val="4"/>
          <c:tx>
            <c:strRef>
              <c:f>'MOI SA'!$F$1</c:f>
              <c:strCache>
                <c:ptCount val="1"/>
                <c:pt idx="0">
                  <c:v>Fort Worth-Arlington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SA'!$F$206:$F$383</c:f>
              <c:numCache>
                <c:formatCode>0.00</c:formatCode>
                <c:ptCount val="178"/>
                <c:pt idx="0">
                  <c:v>5.9877531574821203</c:v>
                </c:pt>
                <c:pt idx="1">
                  <c:v>6.0202909953577004</c:v>
                </c:pt>
                <c:pt idx="2">
                  <c:v>6.1193347388835297</c:v>
                </c:pt>
                <c:pt idx="3">
                  <c:v>6.13649554148052</c:v>
                </c:pt>
                <c:pt idx="4">
                  <c:v>6.1663585836808803</c:v>
                </c:pt>
                <c:pt idx="5">
                  <c:v>6.1677514097183197</c:v>
                </c:pt>
                <c:pt idx="6">
                  <c:v>6.2012825578650004</c:v>
                </c:pt>
                <c:pt idx="7">
                  <c:v>6.2056157749865797</c:v>
                </c:pt>
                <c:pt idx="8">
                  <c:v>6.3138306918160003</c:v>
                </c:pt>
                <c:pt idx="9">
                  <c:v>6.4203641680794803</c:v>
                </c:pt>
                <c:pt idx="10">
                  <c:v>6.3246281667577504</c:v>
                </c:pt>
                <c:pt idx="11">
                  <c:v>6.3139881798047899</c:v>
                </c:pt>
                <c:pt idx="12">
                  <c:v>6.3814947029304898</c:v>
                </c:pt>
                <c:pt idx="13">
                  <c:v>6.1368838184259999</c:v>
                </c:pt>
                <c:pt idx="14">
                  <c:v>6.3465418502847797</c:v>
                </c:pt>
                <c:pt idx="15">
                  <c:v>6.3018381928664304</c:v>
                </c:pt>
                <c:pt idx="16">
                  <c:v>6.2834493803780997</c:v>
                </c:pt>
                <c:pt idx="17">
                  <c:v>6.3197644987996702</c:v>
                </c:pt>
                <c:pt idx="18">
                  <c:v>6.30308706533574</c:v>
                </c:pt>
                <c:pt idx="19">
                  <c:v>6.2480305998537302</c:v>
                </c:pt>
                <c:pt idx="20">
                  <c:v>6.1514972906779501</c:v>
                </c:pt>
                <c:pt idx="21">
                  <c:v>6.2034679129243102</c:v>
                </c:pt>
                <c:pt idx="22">
                  <c:v>6.3724837036644804</c:v>
                </c:pt>
                <c:pt idx="23">
                  <c:v>6.3861182085863604</c:v>
                </c:pt>
                <c:pt idx="24">
                  <c:v>6.5533948591711697</c:v>
                </c:pt>
                <c:pt idx="25">
                  <c:v>6.7921677333569397</c:v>
                </c:pt>
                <c:pt idx="26">
                  <c:v>6.7400872159828502</c:v>
                </c:pt>
                <c:pt idx="27">
                  <c:v>6.8836278549836196</c:v>
                </c:pt>
                <c:pt idx="28">
                  <c:v>7.0979857008069702</c:v>
                </c:pt>
                <c:pt idx="29">
                  <c:v>6.6733015689878199</c:v>
                </c:pt>
                <c:pt idx="30">
                  <c:v>6.6816270244932596</c:v>
                </c:pt>
                <c:pt idx="31">
                  <c:v>6.8267129528230202</c:v>
                </c:pt>
                <c:pt idx="32">
                  <c:v>6.8055173513201099</c:v>
                </c:pt>
                <c:pt idx="33">
                  <c:v>6.72008416871493</c:v>
                </c:pt>
                <c:pt idx="34">
                  <c:v>6.6049832447396897</c:v>
                </c:pt>
                <c:pt idx="35">
                  <c:v>6.8072663761990597</c:v>
                </c:pt>
                <c:pt idx="36">
                  <c:v>6.8498031403779303</c:v>
                </c:pt>
                <c:pt idx="37">
                  <c:v>6.9788777682641499</c:v>
                </c:pt>
                <c:pt idx="38">
                  <c:v>6.8182388425699703</c:v>
                </c:pt>
                <c:pt idx="39">
                  <c:v>6.5283987007888502</c:v>
                </c:pt>
                <c:pt idx="40">
                  <c:v>6.7031753165014898</c:v>
                </c:pt>
                <c:pt idx="41">
                  <c:v>6.9046124945449598</c:v>
                </c:pt>
                <c:pt idx="42">
                  <c:v>7.2283389647073299</c:v>
                </c:pt>
                <c:pt idx="43">
                  <c:v>7.2939443658535703</c:v>
                </c:pt>
                <c:pt idx="44">
                  <c:v>7.3866405571158502</c:v>
                </c:pt>
                <c:pt idx="45">
                  <c:v>7.44832608746517</c:v>
                </c:pt>
                <c:pt idx="46">
                  <c:v>7.55755700714617</c:v>
                </c:pt>
                <c:pt idx="47">
                  <c:v>7.6421251888916499</c:v>
                </c:pt>
                <c:pt idx="48">
                  <c:v>7.5071956490489002</c:v>
                </c:pt>
                <c:pt idx="49">
                  <c:v>7.6362443536578102</c:v>
                </c:pt>
                <c:pt idx="50">
                  <c:v>7.68877999070153</c:v>
                </c:pt>
                <c:pt idx="51">
                  <c:v>7.7199264289068301</c:v>
                </c:pt>
                <c:pt idx="52">
                  <c:v>7.7960427372130203</c:v>
                </c:pt>
                <c:pt idx="53">
                  <c:v>7.4827881507176297</c:v>
                </c:pt>
                <c:pt idx="54">
                  <c:v>7.0783871754159904</c:v>
                </c:pt>
                <c:pt idx="55">
                  <c:v>6.7755372520733301</c:v>
                </c:pt>
                <c:pt idx="56">
                  <c:v>6.4802569105854202</c:v>
                </c:pt>
                <c:pt idx="57">
                  <c:v>6.37633837457307</c:v>
                </c:pt>
                <c:pt idx="58">
                  <c:v>6.1874174725965601</c:v>
                </c:pt>
                <c:pt idx="59">
                  <c:v>6.0696365831870498</c:v>
                </c:pt>
                <c:pt idx="60">
                  <c:v>5.9529938938516302</c:v>
                </c:pt>
                <c:pt idx="61">
                  <c:v>5.75197931465254</c:v>
                </c:pt>
                <c:pt idx="62">
                  <c:v>5.69123464902626</c:v>
                </c:pt>
                <c:pt idx="63">
                  <c:v>5.5818705150695003</c:v>
                </c:pt>
                <c:pt idx="64">
                  <c:v>5.5132098841250103</c:v>
                </c:pt>
                <c:pt idx="65">
                  <c:v>5.2468109325489696</c:v>
                </c:pt>
                <c:pt idx="66">
                  <c:v>5.0128407317043804</c:v>
                </c:pt>
                <c:pt idx="67">
                  <c:v>4.8426098050158402</c:v>
                </c:pt>
                <c:pt idx="68">
                  <c:v>4.8097661575833897</c:v>
                </c:pt>
                <c:pt idx="69">
                  <c:v>4.6898974822792496</c:v>
                </c:pt>
                <c:pt idx="70">
                  <c:v>4.5761375479284299</c:v>
                </c:pt>
                <c:pt idx="71">
                  <c:v>4.5039655419934403</c:v>
                </c:pt>
                <c:pt idx="72">
                  <c:v>4.37726385382856</c:v>
                </c:pt>
                <c:pt idx="73">
                  <c:v>4.3197176740149299</c:v>
                </c:pt>
                <c:pt idx="74">
                  <c:v>4.0316242552182198</c:v>
                </c:pt>
                <c:pt idx="75">
                  <c:v>3.8098672615712998</c:v>
                </c:pt>
                <c:pt idx="76">
                  <c:v>3.7071649574678101</c:v>
                </c:pt>
                <c:pt idx="77">
                  <c:v>3.6435884077292302</c:v>
                </c:pt>
                <c:pt idx="78">
                  <c:v>3.5963212316025901</c:v>
                </c:pt>
                <c:pt idx="79">
                  <c:v>3.5644593500993098</c:v>
                </c:pt>
                <c:pt idx="80">
                  <c:v>3.4444773280051799</c:v>
                </c:pt>
                <c:pt idx="81">
                  <c:v>3.3846976485585598</c:v>
                </c:pt>
                <c:pt idx="82">
                  <c:v>3.3209735841830499</c:v>
                </c:pt>
                <c:pt idx="83">
                  <c:v>3.3180058352923001</c:v>
                </c:pt>
                <c:pt idx="84">
                  <c:v>3.2721467514764599</c:v>
                </c:pt>
                <c:pt idx="85">
                  <c:v>3.2770340657212902</c:v>
                </c:pt>
                <c:pt idx="86">
                  <c:v>3.1734060451210899</c:v>
                </c:pt>
                <c:pt idx="87">
                  <c:v>3.1770264514046</c:v>
                </c:pt>
                <c:pt idx="88">
                  <c:v>3.1358843446601199</c:v>
                </c:pt>
                <c:pt idx="89">
                  <c:v>3.1031525002621301</c:v>
                </c:pt>
                <c:pt idx="90">
                  <c:v>3.0301456020937398</c:v>
                </c:pt>
                <c:pt idx="91">
                  <c:v>2.9654930630888399</c:v>
                </c:pt>
                <c:pt idx="92">
                  <c:v>2.8906146969912498</c:v>
                </c:pt>
                <c:pt idx="93">
                  <c:v>2.7877738638593001</c:v>
                </c:pt>
                <c:pt idx="94">
                  <c:v>2.7539923332940299</c:v>
                </c:pt>
                <c:pt idx="95">
                  <c:v>2.8072165315328199</c:v>
                </c:pt>
                <c:pt idx="96">
                  <c:v>2.5920796815189302</c:v>
                </c:pt>
                <c:pt idx="97">
                  <c:v>2.5669285308528802</c:v>
                </c:pt>
                <c:pt idx="98">
                  <c:v>2.5073496764448699</c:v>
                </c:pt>
                <c:pt idx="99">
                  <c:v>2.5202908706320599</c:v>
                </c:pt>
                <c:pt idx="100">
                  <c:v>2.5107248650710701</c:v>
                </c:pt>
                <c:pt idx="101">
                  <c:v>2.49753890069884</c:v>
                </c:pt>
                <c:pt idx="102">
                  <c:v>2.5273333285424302</c:v>
                </c:pt>
                <c:pt idx="103">
                  <c:v>2.3859619902958999</c:v>
                </c:pt>
                <c:pt idx="104">
                  <c:v>2.5089963155476198</c:v>
                </c:pt>
                <c:pt idx="105">
                  <c:v>2.4991223318846898</c:v>
                </c:pt>
                <c:pt idx="106">
                  <c:v>2.4439093931357401</c:v>
                </c:pt>
                <c:pt idx="107">
                  <c:v>2.3511927096826999</c:v>
                </c:pt>
                <c:pt idx="108">
                  <c:v>2.3126021415929099</c:v>
                </c:pt>
                <c:pt idx="109">
                  <c:v>2.2471140829929301</c:v>
                </c:pt>
                <c:pt idx="110">
                  <c:v>2.2590510616536399</c:v>
                </c:pt>
                <c:pt idx="111">
                  <c:v>2.2468746860240398</c:v>
                </c:pt>
                <c:pt idx="112">
                  <c:v>2.1152651351722001</c:v>
                </c:pt>
                <c:pt idx="113">
                  <c:v>2.1321627784918</c:v>
                </c:pt>
                <c:pt idx="114">
                  <c:v>2.1664096259652599</c:v>
                </c:pt>
                <c:pt idx="115">
                  <c:v>2.1512067579826502</c:v>
                </c:pt>
                <c:pt idx="116">
                  <c:v>2.1474867113528</c:v>
                </c:pt>
                <c:pt idx="117">
                  <c:v>2.14398003966047</c:v>
                </c:pt>
                <c:pt idx="118">
                  <c:v>2.0979992926773199</c:v>
                </c:pt>
                <c:pt idx="119">
                  <c:v>2.06929551068633</c:v>
                </c:pt>
                <c:pt idx="120">
                  <c:v>2.1096649355581598</c:v>
                </c:pt>
                <c:pt idx="121">
                  <c:v>2.1113914464524899</c:v>
                </c:pt>
                <c:pt idx="122">
                  <c:v>2.1519305881102002</c:v>
                </c:pt>
                <c:pt idx="123">
                  <c:v>2.1182287526000798</c:v>
                </c:pt>
                <c:pt idx="124" formatCode="0.0">
                  <c:v>2.1147501949339902</c:v>
                </c:pt>
                <c:pt idx="125" formatCode="0.0">
                  <c:v>2.1342222402857001</c:v>
                </c:pt>
                <c:pt idx="126" formatCode="0.0">
                  <c:v>2.1198974917892701</c:v>
                </c:pt>
                <c:pt idx="127" formatCode="0.0">
                  <c:v>2.1255641059251902</c:v>
                </c:pt>
                <c:pt idx="128" formatCode="0.0">
                  <c:v>2.1332116620832799</c:v>
                </c:pt>
                <c:pt idx="129" formatCode="0.0">
                  <c:v>2.1297982651004399</c:v>
                </c:pt>
                <c:pt idx="130" formatCode="0.0">
                  <c:v>2.0815735498204702</c:v>
                </c:pt>
                <c:pt idx="131" formatCode="0.0">
                  <c:v>2.0709635403131799</c:v>
                </c:pt>
                <c:pt idx="132" formatCode="0.0">
                  <c:v>2.04686562047607</c:v>
                </c:pt>
                <c:pt idx="133" formatCode="0.0">
                  <c:v>2.0377792521211302</c:v>
                </c:pt>
                <c:pt idx="134" formatCode="0.0">
                  <c:v>2.0940071334194501</c:v>
                </c:pt>
                <c:pt idx="135" formatCode="0.0">
                  <c:v>2.1546506639205001</c:v>
                </c:pt>
                <c:pt idx="136" formatCode="0.0">
                  <c:v>2.20558832433345</c:v>
                </c:pt>
                <c:pt idx="137">
                  <c:v>2.27979968985515</c:v>
                </c:pt>
                <c:pt idx="138">
                  <c:v>2.2836550649278999</c:v>
                </c:pt>
                <c:pt idx="139">
                  <c:v>2.3610171198930399</c:v>
                </c:pt>
                <c:pt idx="140">
                  <c:v>2.3380233509486699</c:v>
                </c:pt>
                <c:pt idx="141">
                  <c:v>2.3600174872200101</c:v>
                </c:pt>
                <c:pt idx="142" formatCode="0.0">
                  <c:v>2.43817324178851</c:v>
                </c:pt>
                <c:pt idx="143" formatCode="0.0">
                  <c:v>2.45103816868499</c:v>
                </c:pt>
                <c:pt idx="144" formatCode="0.0">
                  <c:v>2.5428443624096801</c:v>
                </c:pt>
                <c:pt idx="145" formatCode="0.0">
                  <c:v>2.6150600051257999</c:v>
                </c:pt>
                <c:pt idx="146" formatCode="0.0">
                  <c:v>2.5381974654515802</c:v>
                </c:pt>
                <c:pt idx="147" formatCode="0.0">
                  <c:v>2.4837295697323198</c:v>
                </c:pt>
                <c:pt idx="148" formatCode="0.0">
                  <c:v>2.5227815272099701</c:v>
                </c:pt>
                <c:pt idx="149" formatCode="0.0">
                  <c:v>2.519138434132</c:v>
                </c:pt>
                <c:pt idx="150" formatCode="0.0">
                  <c:v>2.5149986968358902</c:v>
                </c:pt>
                <c:pt idx="151" formatCode="0.0">
                  <c:v>2.50365969453286</c:v>
                </c:pt>
                <c:pt idx="152" formatCode="0.0">
                  <c:v>2.5292805536549898</c:v>
                </c:pt>
                <c:pt idx="153" formatCode="0.0">
                  <c:v>2.52367498787966</c:v>
                </c:pt>
                <c:pt idx="154" formatCode="0.0">
                  <c:v>2.5359091585606199</c:v>
                </c:pt>
                <c:pt idx="155" formatCode="0.0">
                  <c:v>2.5154295353760698</c:v>
                </c:pt>
                <c:pt idx="156" formatCode="0.0">
                  <c:v>2.5091433799295602</c:v>
                </c:pt>
                <c:pt idx="157" formatCode="0.0">
                  <c:v>2.4793171796855602</c:v>
                </c:pt>
                <c:pt idx="158" formatCode="0.0">
                  <c:v>2.4419342128281101</c:v>
                </c:pt>
                <c:pt idx="159" formatCode="0.0">
                  <c:v>2.44221391519836</c:v>
                </c:pt>
                <c:pt idx="160" formatCode="0.0">
                  <c:v>2.2975115243555</c:v>
                </c:pt>
                <c:pt idx="161" formatCode="0.0">
                  <c:v>2.0237956195366098</c:v>
                </c:pt>
                <c:pt idx="162" formatCode="0.0">
                  <c:v>1.85845863406784</c:v>
                </c:pt>
                <c:pt idx="163" formatCode="0.0">
                  <c:v>1.7133565747516</c:v>
                </c:pt>
                <c:pt idx="164" formatCode="0.0">
                  <c:v>1.60988968156015</c:v>
                </c:pt>
                <c:pt idx="165" formatCode="0.0">
                  <c:v>1.5170690874467401</c:v>
                </c:pt>
                <c:pt idx="166" formatCode="0.0">
                  <c:v>1.37738202665905</c:v>
                </c:pt>
                <c:pt idx="167" formatCode="0.0">
                  <c:v>1.28904336344755</c:v>
                </c:pt>
                <c:pt idx="168" formatCode="0.0">
                  <c:v>1.20760794802323</c:v>
                </c:pt>
                <c:pt idx="169" formatCode="0.0">
                  <c:v>1.0794064741036999</c:v>
                </c:pt>
                <c:pt idx="170" formatCode="0.0">
                  <c:v>1.01549111048879</c:v>
                </c:pt>
                <c:pt idx="171" formatCode="0.0">
                  <c:v>0.99787781479559801</c:v>
                </c:pt>
                <c:pt idx="172" formatCode="0.0">
                  <c:v>0.92152289614857097</c:v>
                </c:pt>
                <c:pt idx="173" formatCode="0.0">
                  <c:v>1.0353969558782501</c:v>
                </c:pt>
                <c:pt idx="174" formatCode="0.0">
                  <c:v>1.23541570891939</c:v>
                </c:pt>
                <c:pt idx="175" formatCode="General">
                  <c:v>1.1930974875273801</c:v>
                </c:pt>
                <c:pt idx="176" formatCode="0.0">
                  <c:v>1.2397253065435001</c:v>
                </c:pt>
                <c:pt idx="177" formatCode="General">
                  <c:v>1.20563961988296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4D-4463-8CD3-4B0C572C7284}"/>
            </c:ext>
          </c:extLst>
        </c:ser>
        <c:ser>
          <c:idx val="5"/>
          <c:order val="5"/>
          <c:tx>
            <c:strRef>
              <c:f>'MOI SA'!$G$1</c:f>
              <c:strCache>
                <c:ptCount val="1"/>
                <c:pt idx="0">
                  <c:v>Houston-The Woodlands-Sugar 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SA'!$G$206:$G$383</c:f>
              <c:numCache>
                <c:formatCode>0.00</c:formatCode>
                <c:ptCount val="178"/>
                <c:pt idx="0">
                  <c:v>5.5533354673984503</c:v>
                </c:pt>
                <c:pt idx="1">
                  <c:v>5.5572651316833097</c:v>
                </c:pt>
                <c:pt idx="2">
                  <c:v>5.7331041259150703</c:v>
                </c:pt>
                <c:pt idx="3">
                  <c:v>5.9172294640095702</c:v>
                </c:pt>
                <c:pt idx="4">
                  <c:v>6.0110646106036398</c:v>
                </c:pt>
                <c:pt idx="5">
                  <c:v>6.0730967246332597</c:v>
                </c:pt>
                <c:pt idx="6">
                  <c:v>6.05178979137946</c:v>
                </c:pt>
                <c:pt idx="7">
                  <c:v>6.1331699559189801</c:v>
                </c:pt>
                <c:pt idx="8">
                  <c:v>6.2803770298745096</c:v>
                </c:pt>
                <c:pt idx="9">
                  <c:v>6.3505674390817202</c:v>
                </c:pt>
                <c:pt idx="10">
                  <c:v>6.3517047961433901</c:v>
                </c:pt>
                <c:pt idx="11">
                  <c:v>6.51873411367787</c:v>
                </c:pt>
                <c:pt idx="12">
                  <c:v>6.5507223867908504</c:v>
                </c:pt>
                <c:pt idx="13">
                  <c:v>6.3438834939455697</c:v>
                </c:pt>
                <c:pt idx="14">
                  <c:v>6.54833104718535</c:v>
                </c:pt>
                <c:pt idx="15">
                  <c:v>6.5855913199969498</c:v>
                </c:pt>
                <c:pt idx="16">
                  <c:v>6.5484567068663004</c:v>
                </c:pt>
                <c:pt idx="17">
                  <c:v>6.5064321348390202</c:v>
                </c:pt>
                <c:pt idx="18">
                  <c:v>6.4469609580966001</c:v>
                </c:pt>
                <c:pt idx="19">
                  <c:v>6.3588025454592101</c:v>
                </c:pt>
                <c:pt idx="20">
                  <c:v>6.3706070348837702</c:v>
                </c:pt>
                <c:pt idx="21">
                  <c:v>6.3443299904452104</c:v>
                </c:pt>
                <c:pt idx="22">
                  <c:v>6.3105496847537301</c:v>
                </c:pt>
                <c:pt idx="23">
                  <c:v>6.2528303532768899</c:v>
                </c:pt>
                <c:pt idx="24">
                  <c:v>6.1894389222055501</c:v>
                </c:pt>
                <c:pt idx="25">
                  <c:v>6.2982273968156797</c:v>
                </c:pt>
                <c:pt idx="26">
                  <c:v>6.3113981456949197</c:v>
                </c:pt>
                <c:pt idx="27">
                  <c:v>6.2170315781978998</c:v>
                </c:pt>
                <c:pt idx="28">
                  <c:v>6.2272083759498802</c:v>
                </c:pt>
                <c:pt idx="29">
                  <c:v>6.2710245215254004</c:v>
                </c:pt>
                <c:pt idx="30">
                  <c:v>6.3375804498705799</c:v>
                </c:pt>
                <c:pt idx="31">
                  <c:v>6.3794923905009204</c:v>
                </c:pt>
                <c:pt idx="32">
                  <c:v>6.2834752450416298</c:v>
                </c:pt>
                <c:pt idx="33">
                  <c:v>6.2453884839200802</c:v>
                </c:pt>
                <c:pt idx="34">
                  <c:v>6.2879530002191899</c:v>
                </c:pt>
                <c:pt idx="35">
                  <c:v>6.3670333651325004</c:v>
                </c:pt>
                <c:pt idx="36">
                  <c:v>6.6510528106601399</c:v>
                </c:pt>
                <c:pt idx="37">
                  <c:v>6.7975335288595398</c:v>
                </c:pt>
                <c:pt idx="38">
                  <c:v>7.0025860755245901</c:v>
                </c:pt>
                <c:pt idx="39">
                  <c:v>6.6807457649968498</c:v>
                </c:pt>
                <c:pt idx="40">
                  <c:v>6.8329175630392598</c:v>
                </c:pt>
                <c:pt idx="41">
                  <c:v>7.0799421585364604</c:v>
                </c:pt>
                <c:pt idx="42">
                  <c:v>7.3702199608773196</c:v>
                </c:pt>
                <c:pt idx="43">
                  <c:v>7.5794128032736801</c:v>
                </c:pt>
                <c:pt idx="44">
                  <c:v>7.6338720537203804</c:v>
                </c:pt>
                <c:pt idx="45">
                  <c:v>7.7434242462310001</c:v>
                </c:pt>
                <c:pt idx="46">
                  <c:v>7.8922813321115299</c:v>
                </c:pt>
                <c:pt idx="47">
                  <c:v>7.94636286689681</c:v>
                </c:pt>
                <c:pt idx="48">
                  <c:v>7.6211117191145199</c:v>
                </c:pt>
                <c:pt idx="49">
                  <c:v>7.5964003989256499</c:v>
                </c:pt>
                <c:pt idx="50">
                  <c:v>7.6392506865716898</c:v>
                </c:pt>
                <c:pt idx="51">
                  <c:v>7.7819781559084804</c:v>
                </c:pt>
                <c:pt idx="52">
                  <c:v>7.7466471000119199</c:v>
                </c:pt>
                <c:pt idx="53">
                  <c:v>7.3774283221051</c:v>
                </c:pt>
                <c:pt idx="54">
                  <c:v>6.9610707011007502</c:v>
                </c:pt>
                <c:pt idx="55">
                  <c:v>6.6556832272039701</c:v>
                </c:pt>
                <c:pt idx="56">
                  <c:v>6.4906975614043798</c:v>
                </c:pt>
                <c:pt idx="57">
                  <c:v>6.3580600924357302</c:v>
                </c:pt>
                <c:pt idx="58">
                  <c:v>6.2385105468782003</c:v>
                </c:pt>
                <c:pt idx="59">
                  <c:v>6.08322393334719</c:v>
                </c:pt>
                <c:pt idx="60">
                  <c:v>5.9573650507206599</c:v>
                </c:pt>
                <c:pt idx="61">
                  <c:v>5.6268401209513099</c:v>
                </c:pt>
                <c:pt idx="62">
                  <c:v>5.6045244224451496</c:v>
                </c:pt>
                <c:pt idx="63">
                  <c:v>5.6202892856570701</c:v>
                </c:pt>
                <c:pt idx="64">
                  <c:v>5.29234361002898</c:v>
                </c:pt>
                <c:pt idx="65">
                  <c:v>5.0250815169730201</c:v>
                </c:pt>
                <c:pt idx="66">
                  <c:v>4.7824652599031099</c:v>
                </c:pt>
                <c:pt idx="67">
                  <c:v>4.5342188693721601</c:v>
                </c:pt>
                <c:pt idx="68">
                  <c:v>4.3618535463717096</c:v>
                </c:pt>
                <c:pt idx="69">
                  <c:v>4.1957078514722301</c:v>
                </c:pt>
                <c:pt idx="70">
                  <c:v>4.0217864685361402</c:v>
                </c:pt>
                <c:pt idx="71">
                  <c:v>3.87800102070719</c:v>
                </c:pt>
                <c:pt idx="72">
                  <c:v>3.7041456629006202</c:v>
                </c:pt>
                <c:pt idx="73">
                  <c:v>3.6389259953829902</c:v>
                </c:pt>
                <c:pt idx="74">
                  <c:v>3.4131195905221601</c:v>
                </c:pt>
                <c:pt idx="75">
                  <c:v>3.25386464218629</c:v>
                </c:pt>
                <c:pt idx="76">
                  <c:v>3.0729528074758301</c:v>
                </c:pt>
                <c:pt idx="77">
                  <c:v>2.9722259210563502</c:v>
                </c:pt>
                <c:pt idx="78">
                  <c:v>2.9324677496748102</c:v>
                </c:pt>
                <c:pt idx="79">
                  <c:v>2.9040874943988699</c:v>
                </c:pt>
                <c:pt idx="80">
                  <c:v>2.8969907712721699</c:v>
                </c:pt>
                <c:pt idx="81">
                  <c:v>2.8455301016495298</c:v>
                </c:pt>
                <c:pt idx="82">
                  <c:v>2.7713135124975001</c:v>
                </c:pt>
                <c:pt idx="83">
                  <c:v>2.7072111648482799</c:v>
                </c:pt>
                <c:pt idx="84">
                  <c:v>2.6504683653476002</c:v>
                </c:pt>
                <c:pt idx="85">
                  <c:v>2.5848696252213901</c:v>
                </c:pt>
                <c:pt idx="86">
                  <c:v>2.52891355309493</c:v>
                </c:pt>
                <c:pt idx="87">
                  <c:v>2.5198346611131801</c:v>
                </c:pt>
                <c:pt idx="88">
                  <c:v>2.5701902438921298</c:v>
                </c:pt>
                <c:pt idx="89">
                  <c:v>2.5832542586512499</c:v>
                </c:pt>
                <c:pt idx="90">
                  <c:v>2.5726960470375002</c:v>
                </c:pt>
                <c:pt idx="91">
                  <c:v>2.5868958200728001</c:v>
                </c:pt>
                <c:pt idx="92">
                  <c:v>2.57013141526813</c:v>
                </c:pt>
                <c:pt idx="93">
                  <c:v>2.5464757270088798</c:v>
                </c:pt>
                <c:pt idx="94">
                  <c:v>2.5296681058238701</c:v>
                </c:pt>
                <c:pt idx="95">
                  <c:v>2.5629001807866199</c:v>
                </c:pt>
                <c:pt idx="96">
                  <c:v>2.6881325767459199</c:v>
                </c:pt>
                <c:pt idx="97">
                  <c:v>2.8086194541599299</c:v>
                </c:pt>
                <c:pt idx="98">
                  <c:v>2.71898259641261</c:v>
                </c:pt>
                <c:pt idx="99">
                  <c:v>2.77562162975868</c:v>
                </c:pt>
                <c:pt idx="100">
                  <c:v>2.8356866689456899</c:v>
                </c:pt>
                <c:pt idx="101">
                  <c:v>2.8676055849168498</c:v>
                </c:pt>
                <c:pt idx="102">
                  <c:v>3.0249137994078699</c:v>
                </c:pt>
                <c:pt idx="103">
                  <c:v>3.08470925449268</c:v>
                </c:pt>
                <c:pt idx="104">
                  <c:v>3.12777340344693</c:v>
                </c:pt>
                <c:pt idx="105">
                  <c:v>3.18723145619514</c:v>
                </c:pt>
                <c:pt idx="106">
                  <c:v>3.27553113419467</c:v>
                </c:pt>
                <c:pt idx="107">
                  <c:v>3.3555876910188198</c:v>
                </c:pt>
                <c:pt idx="108">
                  <c:v>3.4056417737015399</c:v>
                </c:pt>
                <c:pt idx="109">
                  <c:v>3.4223569398647702</c:v>
                </c:pt>
                <c:pt idx="110">
                  <c:v>3.5588896631951199</c:v>
                </c:pt>
                <c:pt idx="111">
                  <c:v>3.5161576957055898</c:v>
                </c:pt>
                <c:pt idx="112">
                  <c:v>3.4455135762300499</c:v>
                </c:pt>
                <c:pt idx="113">
                  <c:v>3.4954108550671301</c:v>
                </c:pt>
                <c:pt idx="114">
                  <c:v>3.50846516679215</c:v>
                </c:pt>
                <c:pt idx="115">
                  <c:v>3.5670780642025299</c:v>
                </c:pt>
                <c:pt idx="116">
                  <c:v>3.6148144405209601</c:v>
                </c:pt>
                <c:pt idx="117">
                  <c:v>3.63170953073783</c:v>
                </c:pt>
                <c:pt idx="118">
                  <c:v>3.6199193256622899</c:v>
                </c:pt>
                <c:pt idx="119">
                  <c:v>3.6655734259333301</c:v>
                </c:pt>
                <c:pt idx="120">
                  <c:v>3.5812388080337501</c:v>
                </c:pt>
                <c:pt idx="121">
                  <c:v>3.64922609516687</c:v>
                </c:pt>
                <c:pt idx="122">
                  <c:v>3.7046281884621499</c:v>
                </c:pt>
                <c:pt idx="123">
                  <c:v>3.7478889176673</c:v>
                </c:pt>
                <c:pt idx="124" formatCode="0.0">
                  <c:v>3.79618492906009</c:v>
                </c:pt>
                <c:pt idx="125" formatCode="0.0">
                  <c:v>3.8086764868665401</c:v>
                </c:pt>
                <c:pt idx="126" formatCode="0.0">
                  <c:v>3.8403022813470402</c:v>
                </c:pt>
                <c:pt idx="127" formatCode="0.0">
                  <c:v>3.9134175044577302</c:v>
                </c:pt>
                <c:pt idx="128" formatCode="0.0">
                  <c:v>3.6635719814267</c:v>
                </c:pt>
                <c:pt idx="129" formatCode="0.0">
                  <c:v>3.5972142582302702</c:v>
                </c:pt>
                <c:pt idx="130" formatCode="0.0">
                  <c:v>3.5772728042430302</c:v>
                </c:pt>
                <c:pt idx="131" formatCode="0.0">
                  <c:v>3.46996178278135</c:v>
                </c:pt>
                <c:pt idx="132" formatCode="0.0">
                  <c:v>3.4369380500451898</c:v>
                </c:pt>
                <c:pt idx="133" formatCode="0.0">
                  <c:v>3.4115762310511002</c:v>
                </c:pt>
                <c:pt idx="134" formatCode="0.0">
                  <c:v>3.4676500693902801</c:v>
                </c:pt>
                <c:pt idx="135" formatCode="0.0">
                  <c:v>3.5449026448549299</c:v>
                </c:pt>
                <c:pt idx="136">
                  <c:v>3.6854951369232301</c:v>
                </c:pt>
                <c:pt idx="137">
                  <c:v>3.6559170711853501</c:v>
                </c:pt>
                <c:pt idx="138">
                  <c:v>3.6561221637768102</c:v>
                </c:pt>
                <c:pt idx="139">
                  <c:v>3.6678680352526398</c:v>
                </c:pt>
                <c:pt idx="140">
                  <c:v>3.7122855524977898</c:v>
                </c:pt>
                <c:pt idx="141">
                  <c:v>3.7373160458861299</c:v>
                </c:pt>
                <c:pt idx="142">
                  <c:v>3.77224390344771</c:v>
                </c:pt>
                <c:pt idx="143" formatCode="0.0">
                  <c:v>3.7959543365428301</c:v>
                </c:pt>
                <c:pt idx="144" formatCode="0.0">
                  <c:v>3.8521652199721199</c:v>
                </c:pt>
                <c:pt idx="145" formatCode="0.0">
                  <c:v>3.8690870627099399</c:v>
                </c:pt>
                <c:pt idx="146" formatCode="0.0">
                  <c:v>3.8512655824384598</c:v>
                </c:pt>
                <c:pt idx="147" formatCode="0.0">
                  <c:v>3.80099797838181</c:v>
                </c:pt>
                <c:pt idx="148" formatCode="0.0">
                  <c:v>3.83380677190409</c:v>
                </c:pt>
                <c:pt idx="149" formatCode="0.0">
                  <c:v>3.86642865332154</c:v>
                </c:pt>
                <c:pt idx="150" formatCode="0.0">
                  <c:v>3.7694634478645401</c:v>
                </c:pt>
                <c:pt idx="151" formatCode="0.0">
                  <c:v>3.77656018840301</c:v>
                </c:pt>
                <c:pt idx="152" formatCode="0.0">
                  <c:v>3.7454756879937001</c:v>
                </c:pt>
                <c:pt idx="153" formatCode="0.0">
                  <c:v>3.6917808960715202</c:v>
                </c:pt>
                <c:pt idx="154" formatCode="0.0">
                  <c:v>3.6321483054779602</c:v>
                </c:pt>
                <c:pt idx="155" formatCode="0.0">
                  <c:v>3.5675989796668102</c:v>
                </c:pt>
                <c:pt idx="156" formatCode="0.0">
                  <c:v>3.5616913995415498</c:v>
                </c:pt>
                <c:pt idx="157" formatCode="0.0">
                  <c:v>3.3923533588961501</c:v>
                </c:pt>
                <c:pt idx="158" formatCode="0.0">
                  <c:v>3.5137106414576098</c:v>
                </c:pt>
                <c:pt idx="159" formatCode="0.0">
                  <c:v>3.4329227125194999</c:v>
                </c:pt>
                <c:pt idx="160" formatCode="0.0">
                  <c:v>3.1817121250285298</c:v>
                </c:pt>
                <c:pt idx="161" formatCode="0.0">
                  <c:v>2.8215226095694601</c:v>
                </c:pt>
                <c:pt idx="162" formatCode="0.0">
                  <c:v>2.6649138429858801</c:v>
                </c:pt>
                <c:pt idx="163" formatCode="0.0">
                  <c:v>2.5033483676609598</c:v>
                </c:pt>
                <c:pt idx="164" formatCode="0.0">
                  <c:v>2.4296220136196398</c:v>
                </c:pt>
                <c:pt idx="165" formatCode="0.0">
                  <c:v>2.3466142046348302</c:v>
                </c:pt>
                <c:pt idx="166" formatCode="0.0">
                  <c:v>2.21889337619039</c:v>
                </c:pt>
                <c:pt idx="167" formatCode="0.0">
                  <c:v>2.1363843267751101</c:v>
                </c:pt>
                <c:pt idx="168" formatCode="0.0">
                  <c:v>1.9843652022479601</c:v>
                </c:pt>
                <c:pt idx="169" formatCode="0.0">
                  <c:v>1.75217821437409</c:v>
                </c:pt>
                <c:pt idx="170" formatCode="0.0">
                  <c:v>1.50950910599955</c:v>
                </c:pt>
                <c:pt idx="171" formatCode="0.0">
                  <c:v>1.3951459845816101</c:v>
                </c:pt>
                <c:pt idx="172" formatCode="0.0">
                  <c:v>1.28150466043862</c:v>
                </c:pt>
                <c:pt idx="173" formatCode="0.0">
                  <c:v>1.39763232427472</c:v>
                </c:pt>
                <c:pt idx="174" formatCode="0.0">
                  <c:v>1.6285903379651201</c:v>
                </c:pt>
                <c:pt idx="175" formatCode="General">
                  <c:v>1.6895587998733901</c:v>
                </c:pt>
                <c:pt idx="176" formatCode="0.0">
                  <c:v>1.75147889803472</c:v>
                </c:pt>
                <c:pt idx="177" formatCode="General">
                  <c:v>1.7537927982356301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4D-4463-8CD3-4B0C572C7284}"/>
            </c:ext>
          </c:extLst>
        </c:ser>
        <c:ser>
          <c:idx val="6"/>
          <c:order val="6"/>
          <c:tx>
            <c:strRef>
              <c:f>'MOI SA'!$H$1</c:f>
              <c:strCache>
                <c:ptCount val="1"/>
                <c:pt idx="0">
                  <c:v>San Antonio-New Braunfels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'MOI SA'!$A$206:$A$383</c:f>
              <c:numCache>
                <c:formatCode>mmm\-yy</c:formatCode>
                <c:ptCount val="178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'MOI SA'!$H$206:$H$383</c:f>
              <c:numCache>
                <c:formatCode>0.00</c:formatCode>
                <c:ptCount val="178"/>
                <c:pt idx="0">
                  <c:v>4.5723502775118696</c:v>
                </c:pt>
                <c:pt idx="1">
                  <c:v>4.8142808394940797</c:v>
                </c:pt>
                <c:pt idx="2">
                  <c:v>4.8853759477095799</c:v>
                </c:pt>
                <c:pt idx="3">
                  <c:v>5.1770761252042004</c:v>
                </c:pt>
                <c:pt idx="4">
                  <c:v>5.4192536906330897</c:v>
                </c:pt>
                <c:pt idx="5">
                  <c:v>5.6523663736615397</c:v>
                </c:pt>
                <c:pt idx="6">
                  <c:v>5.7858464173297497</c:v>
                </c:pt>
                <c:pt idx="7">
                  <c:v>5.8954156812893999</c:v>
                </c:pt>
                <c:pt idx="8">
                  <c:v>6.0378343905399499</c:v>
                </c:pt>
                <c:pt idx="9">
                  <c:v>6.3217013953735002</c:v>
                </c:pt>
                <c:pt idx="10">
                  <c:v>6.2670542075411797</c:v>
                </c:pt>
                <c:pt idx="11">
                  <c:v>6.3226641964373096</c:v>
                </c:pt>
                <c:pt idx="12">
                  <c:v>6.4582739704291798</c:v>
                </c:pt>
                <c:pt idx="13">
                  <c:v>6.2670109612624998</c:v>
                </c:pt>
                <c:pt idx="14">
                  <c:v>6.6586701200377698</c:v>
                </c:pt>
                <c:pt idx="15">
                  <c:v>6.8681548794427298</c:v>
                </c:pt>
                <c:pt idx="16">
                  <c:v>7.0270535850502096</c:v>
                </c:pt>
                <c:pt idx="17">
                  <c:v>7.1908377196045103</c:v>
                </c:pt>
                <c:pt idx="18">
                  <c:v>7.4448507504990298</c:v>
                </c:pt>
                <c:pt idx="19">
                  <c:v>7.6092315560081198</c:v>
                </c:pt>
                <c:pt idx="20">
                  <c:v>7.7326515099649002</c:v>
                </c:pt>
                <c:pt idx="21">
                  <c:v>7.9565591312846298</c:v>
                </c:pt>
                <c:pt idx="22">
                  <c:v>8.0660985038025999</c:v>
                </c:pt>
                <c:pt idx="23">
                  <c:v>8.1615310826045295</c:v>
                </c:pt>
                <c:pt idx="24">
                  <c:v>8.1148429686489898</c:v>
                </c:pt>
                <c:pt idx="25">
                  <c:v>8.2958163979908601</c:v>
                </c:pt>
                <c:pt idx="26">
                  <c:v>8.3104476524611606</c:v>
                </c:pt>
                <c:pt idx="27">
                  <c:v>8.2568302676893595</c:v>
                </c:pt>
                <c:pt idx="28">
                  <c:v>8.1179336815759005</c:v>
                </c:pt>
                <c:pt idx="29">
                  <c:v>8.0624590573893204</c:v>
                </c:pt>
                <c:pt idx="30">
                  <c:v>7.9111453039528303</c:v>
                </c:pt>
                <c:pt idx="31">
                  <c:v>7.9180204811272299</c:v>
                </c:pt>
                <c:pt idx="32">
                  <c:v>7.8385021542350497</c:v>
                </c:pt>
                <c:pt idx="33">
                  <c:v>7.6619825953894001</c:v>
                </c:pt>
                <c:pt idx="34">
                  <c:v>7.5452697862365703</c:v>
                </c:pt>
                <c:pt idx="35">
                  <c:v>7.68446425751912</c:v>
                </c:pt>
                <c:pt idx="36">
                  <c:v>7.8438164228169702</c:v>
                </c:pt>
                <c:pt idx="37">
                  <c:v>7.9296884102757099</c:v>
                </c:pt>
                <c:pt idx="38">
                  <c:v>8.0121785301287503</c:v>
                </c:pt>
                <c:pt idx="39">
                  <c:v>7.5386780900758401</c:v>
                </c:pt>
                <c:pt idx="40">
                  <c:v>7.4719990938007097</c:v>
                </c:pt>
                <c:pt idx="41">
                  <c:v>7.6248310296865203</c:v>
                </c:pt>
                <c:pt idx="42">
                  <c:v>7.8214200550472697</c:v>
                </c:pt>
                <c:pt idx="43">
                  <c:v>7.9455865553231302</c:v>
                </c:pt>
                <c:pt idx="44">
                  <c:v>7.9722221616044102</c:v>
                </c:pt>
                <c:pt idx="45">
                  <c:v>7.9958472849443698</c:v>
                </c:pt>
                <c:pt idx="46">
                  <c:v>8.1195166313589002</c:v>
                </c:pt>
                <c:pt idx="47">
                  <c:v>8.1572448515157507</c:v>
                </c:pt>
                <c:pt idx="48">
                  <c:v>8.0446819740768891</c:v>
                </c:pt>
                <c:pt idx="49">
                  <c:v>8.0269091667841508</c:v>
                </c:pt>
                <c:pt idx="50">
                  <c:v>8.1069428714255807</c:v>
                </c:pt>
                <c:pt idx="51">
                  <c:v>8.1100429100856495</c:v>
                </c:pt>
                <c:pt idx="52">
                  <c:v>8.1036406899134796</c:v>
                </c:pt>
                <c:pt idx="53">
                  <c:v>8.0040419341826308</c:v>
                </c:pt>
                <c:pt idx="54">
                  <c:v>7.7277061257949304</c:v>
                </c:pt>
                <c:pt idx="55">
                  <c:v>7.49739803367489</c:v>
                </c:pt>
                <c:pt idx="56">
                  <c:v>7.3672764161409301</c:v>
                </c:pt>
                <c:pt idx="57">
                  <c:v>7.3402268603307803</c:v>
                </c:pt>
                <c:pt idx="58">
                  <c:v>7.2784284378325497</c:v>
                </c:pt>
                <c:pt idx="59">
                  <c:v>7.1489542924274501</c:v>
                </c:pt>
                <c:pt idx="60">
                  <c:v>7.0589114943490499</c:v>
                </c:pt>
                <c:pt idx="61">
                  <c:v>6.6689739855576597</c:v>
                </c:pt>
                <c:pt idx="62">
                  <c:v>6.73595680778479</c:v>
                </c:pt>
                <c:pt idx="63">
                  <c:v>6.7241827280211499</c:v>
                </c:pt>
                <c:pt idx="64">
                  <c:v>6.6276770798984597</c:v>
                </c:pt>
                <c:pt idx="65">
                  <c:v>6.4473193696531803</c:v>
                </c:pt>
                <c:pt idx="66">
                  <c:v>6.2963002876064103</c:v>
                </c:pt>
                <c:pt idx="67">
                  <c:v>6.11656506696663</c:v>
                </c:pt>
                <c:pt idx="68">
                  <c:v>5.9960529188416203</c:v>
                </c:pt>
                <c:pt idx="69">
                  <c:v>5.86012052832546</c:v>
                </c:pt>
                <c:pt idx="70">
                  <c:v>5.7098268915591799</c:v>
                </c:pt>
                <c:pt idx="71">
                  <c:v>5.6304420799571799</c:v>
                </c:pt>
                <c:pt idx="72">
                  <c:v>5.4737436591570203</c:v>
                </c:pt>
                <c:pt idx="73">
                  <c:v>5.5547242212302299</c:v>
                </c:pt>
                <c:pt idx="74">
                  <c:v>5.3901486088716801</c:v>
                </c:pt>
                <c:pt idx="75">
                  <c:v>5.1252359318532097</c:v>
                </c:pt>
                <c:pt idx="76">
                  <c:v>4.8881217376943003</c:v>
                </c:pt>
                <c:pt idx="77">
                  <c:v>4.8012235057906301</c:v>
                </c:pt>
                <c:pt idx="78">
                  <c:v>4.7486062607469401</c:v>
                </c:pt>
                <c:pt idx="79">
                  <c:v>4.6286242612131003</c:v>
                </c:pt>
                <c:pt idx="80">
                  <c:v>4.5152814695287997</c:v>
                </c:pt>
                <c:pt idx="81">
                  <c:v>4.4432248523690001</c:v>
                </c:pt>
                <c:pt idx="82">
                  <c:v>4.3229430514776803</c:v>
                </c:pt>
                <c:pt idx="83">
                  <c:v>4.3400784472792404</c:v>
                </c:pt>
                <c:pt idx="84">
                  <c:v>4.3959793893330898</c:v>
                </c:pt>
                <c:pt idx="85">
                  <c:v>4.4318763615765002</c:v>
                </c:pt>
                <c:pt idx="86">
                  <c:v>4.4402552051912103</c:v>
                </c:pt>
                <c:pt idx="87">
                  <c:v>4.4788387271645904</c:v>
                </c:pt>
                <c:pt idx="88">
                  <c:v>4.5146356848165103</c:v>
                </c:pt>
                <c:pt idx="89">
                  <c:v>4.4258514179006703</c:v>
                </c:pt>
                <c:pt idx="90">
                  <c:v>4.2632945162243896</c:v>
                </c:pt>
                <c:pt idx="91">
                  <c:v>4.2520851490389298</c:v>
                </c:pt>
                <c:pt idx="92">
                  <c:v>4.2014400513036403</c:v>
                </c:pt>
                <c:pt idx="93">
                  <c:v>4.0999617154461099</c:v>
                </c:pt>
                <c:pt idx="94">
                  <c:v>4.00891607132926</c:v>
                </c:pt>
                <c:pt idx="95">
                  <c:v>3.9262154493687702</c:v>
                </c:pt>
                <c:pt idx="96">
                  <c:v>3.7989786173681401</c:v>
                </c:pt>
                <c:pt idx="97">
                  <c:v>3.7311403737176301</c:v>
                </c:pt>
                <c:pt idx="98">
                  <c:v>3.5470919770682898</c:v>
                </c:pt>
                <c:pt idx="99">
                  <c:v>3.6045881000744102</c:v>
                </c:pt>
                <c:pt idx="100">
                  <c:v>3.63678440963628</c:v>
                </c:pt>
                <c:pt idx="101">
                  <c:v>3.6397124012872002</c:v>
                </c:pt>
                <c:pt idx="102">
                  <c:v>3.73821719801815</c:v>
                </c:pt>
                <c:pt idx="103">
                  <c:v>3.7261575416608101</c:v>
                </c:pt>
                <c:pt idx="104">
                  <c:v>3.7483638753639399</c:v>
                </c:pt>
                <c:pt idx="105">
                  <c:v>3.7517860013736799</c:v>
                </c:pt>
                <c:pt idx="106">
                  <c:v>3.7678536438877002</c:v>
                </c:pt>
                <c:pt idx="107">
                  <c:v>3.7210679023100601</c:v>
                </c:pt>
                <c:pt idx="108">
                  <c:v>3.7463043510763101</c:v>
                </c:pt>
                <c:pt idx="109">
                  <c:v>3.5542036951893698</c:v>
                </c:pt>
                <c:pt idx="110">
                  <c:v>3.6680214862727101</c:v>
                </c:pt>
                <c:pt idx="111">
                  <c:v>3.6375855029353699</c:v>
                </c:pt>
                <c:pt idx="112">
                  <c:v>3.5791694868723098</c:v>
                </c:pt>
                <c:pt idx="113">
                  <c:v>3.54117048374217</c:v>
                </c:pt>
                <c:pt idx="114">
                  <c:v>3.5897819191561799</c:v>
                </c:pt>
                <c:pt idx="115">
                  <c:v>3.5711777609950399</c:v>
                </c:pt>
                <c:pt idx="116">
                  <c:v>3.4663641128169802</c:v>
                </c:pt>
                <c:pt idx="117">
                  <c:v>3.4201312189092801</c:v>
                </c:pt>
                <c:pt idx="118">
                  <c:v>3.3477024502895598</c:v>
                </c:pt>
                <c:pt idx="119">
                  <c:v>3.3074726285915199</c:v>
                </c:pt>
                <c:pt idx="120">
                  <c:v>3.2706701800784499</c:v>
                </c:pt>
                <c:pt idx="121">
                  <c:v>3.2006955212262098</c:v>
                </c:pt>
                <c:pt idx="122">
                  <c:v>3.3480748190718699</c:v>
                </c:pt>
                <c:pt idx="123">
                  <c:v>3.36874143608211</c:v>
                </c:pt>
                <c:pt idx="124" formatCode="0.0">
                  <c:v>3.3162236803990002</c:v>
                </c:pt>
                <c:pt idx="125" formatCode="0.0">
                  <c:v>3.4228173462372502</c:v>
                </c:pt>
                <c:pt idx="126" formatCode="0.0">
                  <c:v>3.4283634877765699</c:v>
                </c:pt>
                <c:pt idx="127" formatCode="0.0">
                  <c:v>3.4781321494031698</c:v>
                </c:pt>
                <c:pt idx="128" formatCode="0.0">
                  <c:v>3.5041311395375399</c:v>
                </c:pt>
                <c:pt idx="129" formatCode="0.0">
                  <c:v>3.4001387754472501</c:v>
                </c:pt>
                <c:pt idx="130" formatCode="0.0">
                  <c:v>3.3337280944647398</c:v>
                </c:pt>
                <c:pt idx="131" formatCode="0.0">
                  <c:v>3.2488621393204999</c:v>
                </c:pt>
                <c:pt idx="132" formatCode="0.0">
                  <c:v>3.2693583468564502</c:v>
                </c:pt>
                <c:pt idx="133" formatCode="0.0">
                  <c:v>3.2706846708974502</c:v>
                </c:pt>
                <c:pt idx="134" formatCode="0.0">
                  <c:v>3.2654041758736301</c:v>
                </c:pt>
                <c:pt idx="135" formatCode="0.0">
                  <c:v>3.2039513816278302</c:v>
                </c:pt>
                <c:pt idx="136" formatCode="0.0">
                  <c:v>3.2566019846532499</c:v>
                </c:pt>
                <c:pt idx="137" formatCode="0.0">
                  <c:v>3.3150383028845498</c:v>
                </c:pt>
                <c:pt idx="138" formatCode="0.0">
                  <c:v>3.3149827497981299</c:v>
                </c:pt>
                <c:pt idx="139" formatCode="0.0">
                  <c:v>3.37139120316855</c:v>
                </c:pt>
                <c:pt idx="140" formatCode="0.0000">
                  <c:v>3.3570831578034199</c:v>
                </c:pt>
                <c:pt idx="141" formatCode="0.0000">
                  <c:v>3.34634741197477</c:v>
                </c:pt>
                <c:pt idx="142" formatCode="0.000">
                  <c:v>3.3993539092674299</c:v>
                </c:pt>
                <c:pt idx="143" formatCode="0.0">
                  <c:v>3.44323578297469</c:v>
                </c:pt>
                <c:pt idx="144" formatCode="0.0">
                  <c:v>3.50639603290126</c:v>
                </c:pt>
                <c:pt idx="145" formatCode="0.0">
                  <c:v>3.57792828716725</c:v>
                </c:pt>
                <c:pt idx="146" formatCode="0.0">
                  <c:v>3.6116296380194299</c:v>
                </c:pt>
                <c:pt idx="147" formatCode="0.0">
                  <c:v>3.5617065981386302</c:v>
                </c:pt>
                <c:pt idx="148" formatCode="0.0">
                  <c:v>3.60407378648293</c:v>
                </c:pt>
                <c:pt idx="149" formatCode="0.0">
                  <c:v>3.5965015311061901</c:v>
                </c:pt>
                <c:pt idx="150" formatCode="0.0">
                  <c:v>3.4960484961996898</c:v>
                </c:pt>
                <c:pt idx="151" formatCode="0.0">
                  <c:v>3.4510228447025701</c:v>
                </c:pt>
                <c:pt idx="152" formatCode="0.0">
                  <c:v>3.4749012163751201</c:v>
                </c:pt>
                <c:pt idx="153" formatCode="0.0">
                  <c:v>3.44534137641618</c:v>
                </c:pt>
                <c:pt idx="154" formatCode="0.0">
                  <c:v>3.46183790993901</c:v>
                </c:pt>
                <c:pt idx="155" formatCode="0.0">
                  <c:v>3.4296927159252202</c:v>
                </c:pt>
                <c:pt idx="156" formatCode="0.0">
                  <c:v>3.4115869274292598</c:v>
                </c:pt>
                <c:pt idx="157" formatCode="0.0">
                  <c:v>3.26141450193703</c:v>
                </c:pt>
                <c:pt idx="158" formatCode="0.0">
                  <c:v>3.16505068144125</c:v>
                </c:pt>
                <c:pt idx="159" formatCode="0.0">
                  <c:v>3.15293753530554</c:v>
                </c:pt>
                <c:pt idx="160" formatCode="0.0">
                  <c:v>2.9480532387418799</c:v>
                </c:pt>
                <c:pt idx="161" formatCode="0.0">
                  <c:v>2.5725458957520599</c:v>
                </c:pt>
                <c:pt idx="162" formatCode="0.0">
                  <c:v>2.43151532862632</c:v>
                </c:pt>
                <c:pt idx="163" formatCode="0.0">
                  <c:v>2.2889346095434502</c:v>
                </c:pt>
                <c:pt idx="164" formatCode="0.0">
                  <c:v>2.2096015557865298</c:v>
                </c:pt>
                <c:pt idx="165" formatCode="0.0">
                  <c:v>2.1123997208039</c:v>
                </c:pt>
                <c:pt idx="166" formatCode="0.0">
                  <c:v>1.97015896417659</c:v>
                </c:pt>
                <c:pt idx="167" formatCode="0.0">
                  <c:v>1.8457070363085499</c:v>
                </c:pt>
                <c:pt idx="168" formatCode="0.0">
                  <c:v>1.7233020389654801</c:v>
                </c:pt>
                <c:pt idx="169" formatCode="0.0">
                  <c:v>1.49379763009172</c:v>
                </c:pt>
                <c:pt idx="170" formatCode="0.0">
                  <c:v>1.2898665253689601</c:v>
                </c:pt>
                <c:pt idx="171" formatCode="0.0">
                  <c:v>1.2552197790622599</c:v>
                </c:pt>
                <c:pt idx="172" formatCode="0.0">
                  <c:v>1.2138149273760801</c:v>
                </c:pt>
                <c:pt idx="173" formatCode="0.0">
                  <c:v>1.25581117891159</c:v>
                </c:pt>
                <c:pt idx="174" formatCode="0.0">
                  <c:v>1.53682182743781</c:v>
                </c:pt>
                <c:pt idx="175">
                  <c:v>1.6683505351015699</c:v>
                </c:pt>
                <c:pt idx="176" formatCode="0.0">
                  <c:v>1.69363393269681</c:v>
                </c:pt>
                <c:pt idx="177" formatCode="General">
                  <c:v>1.68665429458231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4D-4463-8CD3-4B0C572C7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4491759"/>
        <c:axId val="1092351807"/>
      </c:lineChart>
      <c:dateAx>
        <c:axId val="134449175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351807"/>
        <c:crosses val="autoZero"/>
        <c:auto val="1"/>
        <c:lblOffset val="100"/>
        <c:baseTimeUnit val="months"/>
        <c:majorUnit val="7"/>
        <c:majorTimeUnit val="months"/>
      </c:dateAx>
      <c:valAx>
        <c:axId val="1092351807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4491759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01941503723518"/>
          <c:y val="6.7852725385100662E-2"/>
          <c:w val="0.64633437566715646"/>
          <c:h val="0.32967150329589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48564608475684E-2"/>
          <c:y val="5.0925925925925923E-2"/>
          <c:w val="0.93631951975447647"/>
          <c:h val="0.78625765529308833"/>
        </c:manualLayout>
      </c:layout>
      <c:lineChart>
        <c:grouping val="standard"/>
        <c:varyColors val="0"/>
        <c:ser>
          <c:idx val="0"/>
          <c:order val="0"/>
          <c:tx>
            <c:strRef>
              <c:f>SA!$B$1</c:f>
              <c:strCache>
                <c:ptCount val="1"/>
                <c:pt idx="0">
                  <c:v>$0-$199,999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SA!$A$14:$A$130</c:f>
              <c:numCache>
                <c:formatCode>[$-409]mmm\-yy;@</c:formatCode>
                <c:ptCount val="11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</c:numCache>
            </c:numRef>
          </c:cat>
          <c:val>
            <c:numRef>
              <c:f>SA!$B$14:$B$130</c:f>
              <c:numCache>
                <c:formatCode>General</c:formatCode>
                <c:ptCount val="117"/>
                <c:pt idx="0">
                  <c:v>5.83828946200153</c:v>
                </c:pt>
                <c:pt idx="1">
                  <c:v>5.5754482516240502</c:v>
                </c:pt>
                <c:pt idx="2">
                  <c:v>5.6402084598734099</c:v>
                </c:pt>
                <c:pt idx="3">
                  <c:v>5.6519115972201703</c:v>
                </c:pt>
                <c:pt idx="4">
                  <c:v>5.4764460566998698</c:v>
                </c:pt>
                <c:pt idx="5">
                  <c:v>5.2994569168282597</c:v>
                </c:pt>
                <c:pt idx="6">
                  <c:v>5.1162168364599596</c:v>
                </c:pt>
                <c:pt idx="7">
                  <c:v>4.9594468419366597</c:v>
                </c:pt>
                <c:pt idx="8">
                  <c:v>4.8414425470800699</c:v>
                </c:pt>
                <c:pt idx="9">
                  <c:v>4.7098434533390598</c:v>
                </c:pt>
                <c:pt idx="10">
                  <c:v>4.5863261265014499</c:v>
                </c:pt>
                <c:pt idx="11">
                  <c:v>4.4891826579580698</c:v>
                </c:pt>
                <c:pt idx="12">
                  <c:v>4.36148975942488</c:v>
                </c:pt>
                <c:pt idx="13">
                  <c:v>4.3456106325208497</c:v>
                </c:pt>
                <c:pt idx="14">
                  <c:v>4.1820361494215001</c:v>
                </c:pt>
                <c:pt idx="15">
                  <c:v>4.08121019054221</c:v>
                </c:pt>
                <c:pt idx="16">
                  <c:v>3.9772831493272101</c:v>
                </c:pt>
                <c:pt idx="17">
                  <c:v>3.9191816282500098</c:v>
                </c:pt>
                <c:pt idx="18">
                  <c:v>3.8978479357200202</c:v>
                </c:pt>
                <c:pt idx="19">
                  <c:v>3.8739145613449</c:v>
                </c:pt>
                <c:pt idx="20">
                  <c:v>3.8379138103379198</c:v>
                </c:pt>
                <c:pt idx="21">
                  <c:v>3.8116385674519799</c:v>
                </c:pt>
                <c:pt idx="22">
                  <c:v>3.7901699058305001</c:v>
                </c:pt>
                <c:pt idx="23">
                  <c:v>3.7534516724142502</c:v>
                </c:pt>
                <c:pt idx="24">
                  <c:v>3.7250406878647202</c:v>
                </c:pt>
                <c:pt idx="25">
                  <c:v>3.7182130274474501</c:v>
                </c:pt>
                <c:pt idx="26">
                  <c:v>3.69310221054754</c:v>
                </c:pt>
                <c:pt idx="27">
                  <c:v>3.6847044147549002</c:v>
                </c:pt>
                <c:pt idx="28">
                  <c:v>3.6508277676125398</c:v>
                </c:pt>
                <c:pt idx="29">
                  <c:v>3.62276731536075</c:v>
                </c:pt>
                <c:pt idx="30">
                  <c:v>3.5716976433705798</c:v>
                </c:pt>
                <c:pt idx="31">
                  <c:v>3.5499579141505699</c:v>
                </c:pt>
                <c:pt idx="32">
                  <c:v>3.49354476288083</c:v>
                </c:pt>
                <c:pt idx="33">
                  <c:v>3.43481027007451</c:v>
                </c:pt>
                <c:pt idx="34">
                  <c:v>3.3686704592865002</c:v>
                </c:pt>
                <c:pt idx="35">
                  <c:v>3.38499182033887</c:v>
                </c:pt>
                <c:pt idx="36">
                  <c:v>3.2455080761077202</c:v>
                </c:pt>
                <c:pt idx="37">
                  <c:v>3.2250311461119301</c:v>
                </c:pt>
                <c:pt idx="38">
                  <c:v>3.1904789695578102</c:v>
                </c:pt>
                <c:pt idx="39">
                  <c:v>3.2219838459704402</c:v>
                </c:pt>
                <c:pt idx="40">
                  <c:v>3.2462568886795</c:v>
                </c:pt>
                <c:pt idx="41">
                  <c:v>3.2320618502758198</c:v>
                </c:pt>
                <c:pt idx="42">
                  <c:v>3.23849326255118</c:v>
                </c:pt>
                <c:pt idx="43">
                  <c:v>3.2165915528491502</c:v>
                </c:pt>
                <c:pt idx="44">
                  <c:v>3.2380848138723999</c:v>
                </c:pt>
                <c:pt idx="45">
                  <c:v>3.2211006717650501</c:v>
                </c:pt>
                <c:pt idx="46">
                  <c:v>3.2177843028970701</c:v>
                </c:pt>
                <c:pt idx="47">
                  <c:v>3.1693414856767901</c:v>
                </c:pt>
                <c:pt idx="48">
                  <c:v>3.1671821289859601</c:v>
                </c:pt>
                <c:pt idx="49">
                  <c:v>2.9965743326682199</c:v>
                </c:pt>
                <c:pt idx="50">
                  <c:v>3.0291579758067302</c:v>
                </c:pt>
                <c:pt idx="51">
                  <c:v>2.9861320107351998</c:v>
                </c:pt>
                <c:pt idx="52">
                  <c:v>2.9434203000157999</c:v>
                </c:pt>
                <c:pt idx="53">
                  <c:v>2.9440162926110398</c:v>
                </c:pt>
                <c:pt idx="54">
                  <c:v>2.96753488603101</c:v>
                </c:pt>
                <c:pt idx="55">
                  <c:v>2.96820298543535</c:v>
                </c:pt>
                <c:pt idx="56">
                  <c:v>2.9481474636146201</c:v>
                </c:pt>
                <c:pt idx="57">
                  <c:v>2.9782586034561902</c:v>
                </c:pt>
                <c:pt idx="58">
                  <c:v>2.9524792127064701</c:v>
                </c:pt>
                <c:pt idx="59">
                  <c:v>2.9784926585990799</c:v>
                </c:pt>
                <c:pt idx="60">
                  <c:v>2.97069598019965</c:v>
                </c:pt>
                <c:pt idx="61">
                  <c:v>2.9944063785117701</c:v>
                </c:pt>
                <c:pt idx="62">
                  <c:v>3.0175070852816899</c:v>
                </c:pt>
                <c:pt idx="63">
                  <c:v>3.01066279099686</c:v>
                </c:pt>
                <c:pt idx="64">
                  <c:v>3.0140844359983499</c:v>
                </c:pt>
                <c:pt idx="65">
                  <c:v>3.0146414879461498</c:v>
                </c:pt>
                <c:pt idx="66">
                  <c:v>3.0175383901496802</c:v>
                </c:pt>
                <c:pt idx="67">
                  <c:v>3.0415495365507099</c:v>
                </c:pt>
                <c:pt idx="68">
                  <c:v>3.0073543786875199</c:v>
                </c:pt>
                <c:pt idx="69">
                  <c:v>2.9311802132215901</c:v>
                </c:pt>
                <c:pt idx="70">
                  <c:v>2.86450625436711</c:v>
                </c:pt>
                <c:pt idx="71">
                  <c:v>2.8124543260427801</c:v>
                </c:pt>
                <c:pt idx="72">
                  <c:v>2.7791964292763001</c:v>
                </c:pt>
                <c:pt idx="73">
                  <c:v>2.7329120184475602</c:v>
                </c:pt>
                <c:pt idx="74">
                  <c:v>2.7039521587259201</c:v>
                </c:pt>
                <c:pt idx="75">
                  <c:v>2.6698264134089</c:v>
                </c:pt>
                <c:pt idx="76">
                  <c:v>2.68970494477401</c:v>
                </c:pt>
                <c:pt idx="77">
                  <c:v>2.6850515188806598</c:v>
                </c:pt>
                <c:pt idx="78">
                  <c:v>2.6992185549226302</c:v>
                </c:pt>
                <c:pt idx="79">
                  <c:v>2.7269806773046898</c:v>
                </c:pt>
                <c:pt idx="80">
                  <c:v>2.76812029657227</c:v>
                </c:pt>
                <c:pt idx="81">
                  <c:v>2.7911434106342199</c:v>
                </c:pt>
                <c:pt idx="82">
                  <c:v>2.7993475422645799</c:v>
                </c:pt>
                <c:pt idx="83">
                  <c:v>2.8135279090015302</c:v>
                </c:pt>
                <c:pt idx="84">
                  <c:v>2.8086366935437499</c:v>
                </c:pt>
                <c:pt idx="85">
                  <c:v>2.8136075971768602</c:v>
                </c:pt>
                <c:pt idx="86">
                  <c:v>2.7649184894835899</c:v>
                </c:pt>
                <c:pt idx="87">
                  <c:v>2.74955179849111</c:v>
                </c:pt>
                <c:pt idx="88">
                  <c:v>2.7780934698798401</c:v>
                </c:pt>
                <c:pt idx="89">
                  <c:v>2.7705168679379102</c:v>
                </c:pt>
                <c:pt idx="90">
                  <c:v>2.7734159069905302</c:v>
                </c:pt>
                <c:pt idx="91" formatCode="0.000000">
                  <c:v>2.81582757997821</c:v>
                </c:pt>
                <c:pt idx="92" formatCode="0.000000">
                  <c:v>2.8353495922807199</c:v>
                </c:pt>
                <c:pt idx="93" formatCode="0.000000">
                  <c:v>2.82438420204618</c:v>
                </c:pt>
                <c:pt idx="94" formatCode="0.000000">
                  <c:v>2.8262692799833</c:v>
                </c:pt>
                <c:pt idx="95" formatCode="0.000000">
                  <c:v>2.7909319031534698</c:v>
                </c:pt>
                <c:pt idx="96" formatCode="0.000000">
                  <c:v>2.7925786455105999</c:v>
                </c:pt>
                <c:pt idx="97" formatCode="0.000000">
                  <c:v>2.7086308164109099</c:v>
                </c:pt>
                <c:pt idx="98" formatCode="0.000000">
                  <c:v>2.8133830463614702</c:v>
                </c:pt>
                <c:pt idx="99" formatCode="0.000000">
                  <c:v>2.7463447312026998</c:v>
                </c:pt>
                <c:pt idx="100" formatCode="0.000000">
                  <c:v>2.5264647097272501</c:v>
                </c:pt>
                <c:pt idx="101" formatCode="0.000000">
                  <c:v>2.40106406878198</c:v>
                </c:pt>
                <c:pt idx="102" formatCode="0.000000">
                  <c:v>2.2417426309686399</c:v>
                </c:pt>
                <c:pt idx="103" formatCode="0.000000">
                  <c:v>1.89594138359541</c:v>
                </c:pt>
                <c:pt idx="104" formatCode="0.000000">
                  <c:v>1.85077861473894</c:v>
                </c:pt>
                <c:pt idx="105" formatCode="0.000000">
                  <c:v>1.8386756847399699</c:v>
                </c:pt>
                <c:pt idx="106" formatCode="0.000000">
                  <c:v>1.7602963385104899</c:v>
                </c:pt>
                <c:pt idx="107" formatCode="0.000000">
                  <c:v>1.6944051723806099</c:v>
                </c:pt>
                <c:pt idx="108" formatCode="0.000000">
                  <c:v>1.6116949727416101</c:v>
                </c:pt>
                <c:pt idx="109" formatCode="0.000000">
                  <c:v>1.4993452126903</c:v>
                </c:pt>
                <c:pt idx="110" formatCode="0.000000">
                  <c:v>1.39852699085143</c:v>
                </c:pt>
                <c:pt idx="111" formatCode="0.000000">
                  <c:v>1.3350804132251399</c:v>
                </c:pt>
                <c:pt idx="112" formatCode="0.000000">
                  <c:v>1.2809748848675999</c:v>
                </c:pt>
                <c:pt idx="113" formatCode="0.000000">
                  <c:v>1.32066240389402</c:v>
                </c:pt>
                <c:pt idx="114" formatCode="0.000000">
                  <c:v>1.5003607882793299</c:v>
                </c:pt>
                <c:pt idx="115" formatCode="0.000000">
                  <c:v>1.5517428494815799</c:v>
                </c:pt>
                <c:pt idx="116">
                  <c:v>1.60186320230874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F-4658-8589-E16F55FF468E}"/>
            </c:ext>
          </c:extLst>
        </c:ser>
        <c:ser>
          <c:idx val="1"/>
          <c:order val="1"/>
          <c:tx>
            <c:strRef>
              <c:f>SA!$C$1</c:f>
              <c:strCache>
                <c:ptCount val="1"/>
                <c:pt idx="0">
                  <c:v>$200,000-$299,999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SA!$A$14:$A$130</c:f>
              <c:numCache>
                <c:formatCode>[$-409]mmm\-yy;@</c:formatCode>
                <c:ptCount val="11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</c:numCache>
            </c:numRef>
          </c:cat>
          <c:val>
            <c:numRef>
              <c:f>SA!$C$14:$C$130</c:f>
              <c:numCache>
                <c:formatCode>General</c:formatCode>
                <c:ptCount val="117"/>
                <c:pt idx="0">
                  <c:v>6.7824640849487299</c:v>
                </c:pt>
                <c:pt idx="1">
                  <c:v>6.49627230275033</c:v>
                </c:pt>
                <c:pt idx="2">
                  <c:v>6.3684109246362501</c:v>
                </c:pt>
                <c:pt idx="3">
                  <c:v>6.2752904738816397</c:v>
                </c:pt>
                <c:pt idx="4">
                  <c:v>6.0421348698630499</c:v>
                </c:pt>
                <c:pt idx="5">
                  <c:v>5.7952270632487304</c:v>
                </c:pt>
                <c:pt idx="6">
                  <c:v>5.5786131940020898</c:v>
                </c:pt>
                <c:pt idx="7">
                  <c:v>5.3068702503774903</c:v>
                </c:pt>
                <c:pt idx="8">
                  <c:v>5.20640223188669</c:v>
                </c:pt>
                <c:pt idx="9">
                  <c:v>5.0010361565496</c:v>
                </c:pt>
                <c:pt idx="10">
                  <c:v>4.7977249288996902</c:v>
                </c:pt>
                <c:pt idx="11">
                  <c:v>4.6759806164312199</c:v>
                </c:pt>
                <c:pt idx="12">
                  <c:v>4.5445753021166899</c:v>
                </c:pt>
                <c:pt idx="13">
                  <c:v>4.5994839212374599</c:v>
                </c:pt>
                <c:pt idx="14">
                  <c:v>4.3041902057149102</c:v>
                </c:pt>
                <c:pt idx="15">
                  <c:v>4.1505895446580201</c:v>
                </c:pt>
                <c:pt idx="16">
                  <c:v>3.9318133495176202</c:v>
                </c:pt>
                <c:pt idx="17">
                  <c:v>3.82175578935703</c:v>
                </c:pt>
                <c:pt idx="18">
                  <c:v>3.7684367581310001</c:v>
                </c:pt>
                <c:pt idx="19">
                  <c:v>3.6725160348863999</c:v>
                </c:pt>
                <c:pt idx="20">
                  <c:v>3.6079606199230798</c:v>
                </c:pt>
                <c:pt idx="21">
                  <c:v>3.6044374713698</c:v>
                </c:pt>
                <c:pt idx="22">
                  <c:v>3.5903668728319298</c:v>
                </c:pt>
                <c:pt idx="23">
                  <c:v>3.5659510873812801</c:v>
                </c:pt>
                <c:pt idx="24">
                  <c:v>3.5306614979628099</c:v>
                </c:pt>
                <c:pt idx="25">
                  <c:v>3.5440280079637301</c:v>
                </c:pt>
                <c:pt idx="26">
                  <c:v>3.5052660768219699</c:v>
                </c:pt>
                <c:pt idx="27">
                  <c:v>3.5395020594875</c:v>
                </c:pt>
                <c:pt idx="28">
                  <c:v>3.6097438762874501</c:v>
                </c:pt>
                <c:pt idx="29">
                  <c:v>3.5449449264943</c:v>
                </c:pt>
                <c:pt idx="30">
                  <c:v>3.51508469116136</c:v>
                </c:pt>
                <c:pt idx="31">
                  <c:v>3.5015074568661602</c:v>
                </c:pt>
                <c:pt idx="32">
                  <c:v>3.4533048888310098</c:v>
                </c:pt>
                <c:pt idx="33">
                  <c:v>3.3683194857502898</c:v>
                </c:pt>
                <c:pt idx="34">
                  <c:v>3.3160566062538401</c:v>
                </c:pt>
                <c:pt idx="35">
                  <c:v>3.3366414569065799</c:v>
                </c:pt>
                <c:pt idx="36">
                  <c:v>3.23942740827483</c:v>
                </c:pt>
                <c:pt idx="37">
                  <c:v>3.2326118408086302</c:v>
                </c:pt>
                <c:pt idx="38">
                  <c:v>3.1097034049411501</c:v>
                </c:pt>
                <c:pt idx="39">
                  <c:v>3.1663773409753002</c:v>
                </c:pt>
                <c:pt idx="40">
                  <c:v>3.1832364103199602</c:v>
                </c:pt>
                <c:pt idx="41">
                  <c:v>3.2263125605842902</c:v>
                </c:pt>
                <c:pt idx="42">
                  <c:v>3.2988345900043701</c:v>
                </c:pt>
                <c:pt idx="43">
                  <c:v>3.21277909650061</c:v>
                </c:pt>
                <c:pt idx="44">
                  <c:v>3.2402276287066201</c:v>
                </c:pt>
                <c:pt idx="45">
                  <c:v>3.2458593774364402</c:v>
                </c:pt>
                <c:pt idx="46">
                  <c:v>3.2706557428407099</c:v>
                </c:pt>
                <c:pt idx="47">
                  <c:v>3.2211755674523301</c:v>
                </c:pt>
                <c:pt idx="48">
                  <c:v>3.2578439953966698</c:v>
                </c:pt>
                <c:pt idx="49">
                  <c:v>3.1425321595378</c:v>
                </c:pt>
                <c:pt idx="50">
                  <c:v>3.2296938905061898</c:v>
                </c:pt>
                <c:pt idx="51">
                  <c:v>3.2049350310582398</c:v>
                </c:pt>
                <c:pt idx="52">
                  <c:v>3.08845812889935</c:v>
                </c:pt>
                <c:pt idx="53">
                  <c:v>3.0969349890408902</c:v>
                </c:pt>
                <c:pt idx="54">
                  <c:v>3.1241108775847701</c:v>
                </c:pt>
                <c:pt idx="55">
                  <c:v>3.1212544708980801</c:v>
                </c:pt>
                <c:pt idx="56">
                  <c:v>3.0941901865036301</c:v>
                </c:pt>
                <c:pt idx="57">
                  <c:v>3.08371846937021</c:v>
                </c:pt>
                <c:pt idx="58">
                  <c:v>3.0385661165422402</c:v>
                </c:pt>
                <c:pt idx="59">
                  <c:v>3.0393173423215001</c:v>
                </c:pt>
                <c:pt idx="60">
                  <c:v>3.0397165943962001</c:v>
                </c:pt>
                <c:pt idx="61">
                  <c:v>3.01237610923849</c:v>
                </c:pt>
                <c:pt idx="62">
                  <c:v>3.1112343141247201</c:v>
                </c:pt>
                <c:pt idx="63">
                  <c:v>3.1195354382675302</c:v>
                </c:pt>
                <c:pt idx="64">
                  <c:v>3.1488782002495399</c:v>
                </c:pt>
                <c:pt idx="65">
                  <c:v>3.1836691688683301</c:v>
                </c:pt>
                <c:pt idx="66">
                  <c:v>3.20353171875181</c:v>
                </c:pt>
                <c:pt idx="67">
                  <c:v>3.20814405403905</c:v>
                </c:pt>
                <c:pt idx="68">
                  <c:v>3.1515222768185698</c:v>
                </c:pt>
                <c:pt idx="69">
                  <c:v>3.0982882995254499</c:v>
                </c:pt>
                <c:pt idx="70">
                  <c:v>3.0432614280901999</c:v>
                </c:pt>
                <c:pt idx="71">
                  <c:v>2.9377437076910602</c:v>
                </c:pt>
                <c:pt idx="72">
                  <c:v>2.9105755591175901</c:v>
                </c:pt>
                <c:pt idx="73">
                  <c:v>2.8825025647237799</c:v>
                </c:pt>
                <c:pt idx="74">
                  <c:v>2.8963854330474601</c:v>
                </c:pt>
                <c:pt idx="75">
                  <c:v>2.9386920735686499</c:v>
                </c:pt>
                <c:pt idx="76">
                  <c:v>3.01646852334907</c:v>
                </c:pt>
                <c:pt idx="77">
                  <c:v>3.07347525735858</c:v>
                </c:pt>
                <c:pt idx="78">
                  <c:v>3.0915053150282299</c:v>
                </c:pt>
                <c:pt idx="79">
                  <c:v>3.1459923330897199</c:v>
                </c:pt>
                <c:pt idx="80">
                  <c:v>3.1859976687110598</c:v>
                </c:pt>
                <c:pt idx="81">
                  <c:v>3.2206285740454801</c:v>
                </c:pt>
                <c:pt idx="82">
                  <c:v>3.2431201592729701</c:v>
                </c:pt>
                <c:pt idx="83">
                  <c:v>3.2962738341464899</c:v>
                </c:pt>
                <c:pt idx="84">
                  <c:v>3.3058016518995301</c:v>
                </c:pt>
                <c:pt idx="85">
                  <c:v>3.3262102970785001</c:v>
                </c:pt>
                <c:pt idx="86">
                  <c:v>3.2506471344707499</c:v>
                </c:pt>
                <c:pt idx="87">
                  <c:v>3.19079505532717</c:v>
                </c:pt>
                <c:pt idx="88">
                  <c:v>3.1582300062556401</c:v>
                </c:pt>
                <c:pt idx="89">
                  <c:v>3.1232583485559502</c:v>
                </c:pt>
                <c:pt idx="90">
                  <c:v>3.1282847550027899</c:v>
                </c:pt>
                <c:pt idx="91" formatCode="0.000000">
                  <c:v>3.0755408770639598</c:v>
                </c:pt>
                <c:pt idx="92" formatCode="0.000000">
                  <c:v>3.0554267911322199</c:v>
                </c:pt>
                <c:pt idx="93" formatCode="0.000000">
                  <c:v>2.9800668210853498</c:v>
                </c:pt>
                <c:pt idx="94" formatCode="0.000000">
                  <c:v>2.9460660265865499</c:v>
                </c:pt>
                <c:pt idx="95" formatCode="0.000000">
                  <c:v>2.90605942516956</c:v>
                </c:pt>
                <c:pt idx="96" formatCode="0.000000">
                  <c:v>2.8513001854937801</c:v>
                </c:pt>
                <c:pt idx="97" formatCode="0.000000">
                  <c:v>2.76095506001993</c:v>
                </c:pt>
                <c:pt idx="98" formatCode="0.000000">
                  <c:v>2.7505276474149301</c:v>
                </c:pt>
                <c:pt idx="99" formatCode="0.000000">
                  <c:v>2.6672743127379102</c:v>
                </c:pt>
                <c:pt idx="100" formatCode="0.000000">
                  <c:v>2.39528103408552</c:v>
                </c:pt>
                <c:pt idx="101" formatCode="0.000000">
                  <c:v>2.08742414162765</c:v>
                </c:pt>
                <c:pt idx="102" formatCode="0.000000">
                  <c:v>1.9465062680215599</c:v>
                </c:pt>
                <c:pt idx="103" formatCode="0.000000">
                  <c:v>1.7755805574715799</c:v>
                </c:pt>
                <c:pt idx="104" formatCode="0.000000">
                  <c:v>1.6848807578048099</c:v>
                </c:pt>
                <c:pt idx="105" formatCode="0.000000">
                  <c:v>1.5880425120538599</c:v>
                </c:pt>
                <c:pt idx="106" formatCode="0.000000">
                  <c:v>1.4652301060406501</c:v>
                </c:pt>
                <c:pt idx="107" formatCode="0.000000">
                  <c:v>1.38148864434148</c:v>
                </c:pt>
                <c:pt idx="108" formatCode="0.000000">
                  <c:v>1.21893827433214</c:v>
                </c:pt>
                <c:pt idx="109" formatCode="0.000000">
                  <c:v>1.08751700575428</c:v>
                </c:pt>
                <c:pt idx="110" formatCode="0.000000">
                  <c:v>0.94335352510302095</c:v>
                </c:pt>
                <c:pt idx="111" formatCode="0.000000">
                  <c:v>0.86661233634514001</c:v>
                </c:pt>
                <c:pt idx="112" formatCode="0.000000">
                  <c:v>0.78372965550880402</c:v>
                </c:pt>
                <c:pt idx="113" formatCode="0.000000">
                  <c:v>0.83589521051945004</c:v>
                </c:pt>
                <c:pt idx="114" formatCode="0.000000">
                  <c:v>1.0024248040144901</c:v>
                </c:pt>
                <c:pt idx="115" formatCode="0.000000">
                  <c:v>1.0419466144423499</c:v>
                </c:pt>
                <c:pt idx="116">
                  <c:v>1.08769510573852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F-4658-8589-E16F55FF468E}"/>
            </c:ext>
          </c:extLst>
        </c:ser>
        <c:ser>
          <c:idx val="2"/>
          <c:order val="2"/>
          <c:tx>
            <c:strRef>
              <c:f>SA!$D$1</c:f>
              <c:strCache>
                <c:ptCount val="1"/>
                <c:pt idx="0">
                  <c:v>$300,000-$399,999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SA!$A$14:$A$130</c:f>
              <c:numCache>
                <c:formatCode>[$-409]mmm\-yy;@</c:formatCode>
                <c:ptCount val="11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</c:numCache>
            </c:numRef>
          </c:cat>
          <c:val>
            <c:numRef>
              <c:f>SA!$D$14:$D$130</c:f>
              <c:numCache>
                <c:formatCode>General</c:formatCode>
                <c:ptCount val="117"/>
                <c:pt idx="0">
                  <c:v>7.5525901596611602</c:v>
                </c:pt>
                <c:pt idx="1">
                  <c:v>7.40971307712043</c:v>
                </c:pt>
                <c:pt idx="2">
                  <c:v>7.4266761788860096</c:v>
                </c:pt>
                <c:pt idx="3">
                  <c:v>7.2885409184899004</c:v>
                </c:pt>
                <c:pt idx="4">
                  <c:v>7.0508762382559098</c:v>
                </c:pt>
                <c:pt idx="5">
                  <c:v>6.8223227956038901</c:v>
                </c:pt>
                <c:pt idx="6">
                  <c:v>6.5924632890114099</c:v>
                </c:pt>
                <c:pt idx="7">
                  <c:v>6.3385715025193496</c:v>
                </c:pt>
                <c:pt idx="8">
                  <c:v>6.1362120477248396</c:v>
                </c:pt>
                <c:pt idx="9">
                  <c:v>5.9403156016175203</c:v>
                </c:pt>
                <c:pt idx="10">
                  <c:v>5.69869467423886</c:v>
                </c:pt>
                <c:pt idx="11">
                  <c:v>5.5578377249334601</c:v>
                </c:pt>
                <c:pt idx="12">
                  <c:v>5.4373360591133801</c:v>
                </c:pt>
                <c:pt idx="13">
                  <c:v>5.4501371473028701</c:v>
                </c:pt>
                <c:pt idx="14">
                  <c:v>5.0586018583025503</c:v>
                </c:pt>
                <c:pt idx="15">
                  <c:v>4.8454567088265099</c:v>
                </c:pt>
                <c:pt idx="16">
                  <c:v>4.6351025600314202</c:v>
                </c:pt>
                <c:pt idx="17">
                  <c:v>4.5155968574742902</c:v>
                </c:pt>
                <c:pt idx="18">
                  <c:v>4.4081244628476499</c:v>
                </c:pt>
                <c:pt idx="19">
                  <c:v>4.3225845911296199</c:v>
                </c:pt>
                <c:pt idx="20">
                  <c:v>4.2448478874523197</c:v>
                </c:pt>
                <c:pt idx="21">
                  <c:v>4.1896846165188304</c:v>
                </c:pt>
                <c:pt idx="22">
                  <c:v>4.2039292693546599</c:v>
                </c:pt>
                <c:pt idx="23">
                  <c:v>4.1975738727024599</c:v>
                </c:pt>
                <c:pt idx="24">
                  <c:v>4.1282960639107404</c:v>
                </c:pt>
                <c:pt idx="25">
                  <c:v>4.1616654384532801</c:v>
                </c:pt>
                <c:pt idx="26">
                  <c:v>4.1153096505675304</c:v>
                </c:pt>
                <c:pt idx="27">
                  <c:v>4.1697844849683898</c:v>
                </c:pt>
                <c:pt idx="28">
                  <c:v>4.28182419688211</c:v>
                </c:pt>
                <c:pt idx="29">
                  <c:v>4.1959565907730099</c:v>
                </c:pt>
                <c:pt idx="30">
                  <c:v>4.1739921698362297</c:v>
                </c:pt>
                <c:pt idx="31">
                  <c:v>4.1705754448023997</c:v>
                </c:pt>
                <c:pt idx="32">
                  <c:v>4.1809341043573101</c:v>
                </c:pt>
                <c:pt idx="33">
                  <c:v>4.1810650741777096</c:v>
                </c:pt>
                <c:pt idx="34">
                  <c:v>4.1259780546316103</c:v>
                </c:pt>
                <c:pt idx="35">
                  <c:v>4.1807765230740701</c:v>
                </c:pt>
                <c:pt idx="36">
                  <c:v>4.0724015521536101</c:v>
                </c:pt>
                <c:pt idx="37">
                  <c:v>4.16467845871321</c:v>
                </c:pt>
                <c:pt idx="38">
                  <c:v>3.97772661668309</c:v>
                </c:pt>
                <c:pt idx="39">
                  <c:v>4.0123290795715603</c:v>
                </c:pt>
                <c:pt idx="40">
                  <c:v>3.99203923117074</c:v>
                </c:pt>
                <c:pt idx="41">
                  <c:v>4.07110975137034</c:v>
                </c:pt>
                <c:pt idx="42">
                  <c:v>4.11044387551852</c:v>
                </c:pt>
                <c:pt idx="43">
                  <c:v>4.1119488178100401</c:v>
                </c:pt>
                <c:pt idx="44">
                  <c:v>4.1431432575595801</c:v>
                </c:pt>
                <c:pt idx="45">
                  <c:v>4.1091872980159998</c:v>
                </c:pt>
                <c:pt idx="46">
                  <c:v>4.15694714834245</c:v>
                </c:pt>
                <c:pt idx="47">
                  <c:v>4.0898359109656504</c:v>
                </c:pt>
                <c:pt idx="48">
                  <c:v>4.1993069914360897</c:v>
                </c:pt>
                <c:pt idx="49">
                  <c:v>4.2122631732396396</c:v>
                </c:pt>
                <c:pt idx="50">
                  <c:v>4.27623032633874</c:v>
                </c:pt>
                <c:pt idx="51">
                  <c:v>4.2249803323363402</c:v>
                </c:pt>
                <c:pt idx="52">
                  <c:v>4.1089850779658503</c:v>
                </c:pt>
                <c:pt idx="53">
                  <c:v>4.1406364898959804</c:v>
                </c:pt>
                <c:pt idx="54">
                  <c:v>4.1820419455646398</c:v>
                </c:pt>
                <c:pt idx="55">
                  <c:v>4.2295689880853997</c:v>
                </c:pt>
                <c:pt idx="56">
                  <c:v>4.2276947503958597</c:v>
                </c:pt>
                <c:pt idx="57">
                  <c:v>4.23517345950438</c:v>
                </c:pt>
                <c:pt idx="58">
                  <c:v>4.1594155606188101</c:v>
                </c:pt>
                <c:pt idx="59">
                  <c:v>4.1520052546928099</c:v>
                </c:pt>
                <c:pt idx="60">
                  <c:v>4.1443200859213896</c:v>
                </c:pt>
                <c:pt idx="61">
                  <c:v>4.1512674732557899</c:v>
                </c:pt>
                <c:pt idx="62">
                  <c:v>4.1774810623119896</c:v>
                </c:pt>
                <c:pt idx="63">
                  <c:v>4.1622917009722897</c:v>
                </c:pt>
                <c:pt idx="64">
                  <c:v>4.1932750271612598</c:v>
                </c:pt>
                <c:pt idx="65">
                  <c:v>4.2459421686657599</c:v>
                </c:pt>
                <c:pt idx="66">
                  <c:v>4.2893433952074496</c:v>
                </c:pt>
                <c:pt idx="67">
                  <c:v>4.2568096976800298</c:v>
                </c:pt>
                <c:pt idx="68">
                  <c:v>4.1901417854854701</c:v>
                </c:pt>
                <c:pt idx="69">
                  <c:v>4.1474975203828803</c:v>
                </c:pt>
                <c:pt idx="70">
                  <c:v>4.12897056148205</c:v>
                </c:pt>
                <c:pt idx="71">
                  <c:v>4.0468295946794504</c:v>
                </c:pt>
                <c:pt idx="72">
                  <c:v>4.0347245243551102</c:v>
                </c:pt>
                <c:pt idx="73">
                  <c:v>3.98289399977716</c:v>
                </c:pt>
                <c:pt idx="74">
                  <c:v>3.9823188470388202</c:v>
                </c:pt>
                <c:pt idx="75">
                  <c:v>4.0049147512787204</c:v>
                </c:pt>
                <c:pt idx="76">
                  <c:v>4.0269929496282302</c:v>
                </c:pt>
                <c:pt idx="77">
                  <c:v>4.0800856176448903</c:v>
                </c:pt>
                <c:pt idx="78">
                  <c:v>4.0744032526848004</c:v>
                </c:pt>
                <c:pt idx="79">
                  <c:v>4.1170983908666496</c:v>
                </c:pt>
                <c:pt idx="80">
                  <c:v>4.11790668352978</c:v>
                </c:pt>
                <c:pt idx="81">
                  <c:v>4.1400123595967298</c:v>
                </c:pt>
                <c:pt idx="82">
                  <c:v>4.1308010548739498</c:v>
                </c:pt>
                <c:pt idx="83">
                  <c:v>4.1998973547913403</c:v>
                </c:pt>
                <c:pt idx="84">
                  <c:v>4.2012415192088799</c:v>
                </c:pt>
                <c:pt idx="85">
                  <c:v>4.2512938432133298</c:v>
                </c:pt>
                <c:pt idx="86">
                  <c:v>4.2109688641875804</c:v>
                </c:pt>
                <c:pt idx="87">
                  <c:v>4.1621453317289498</c:v>
                </c:pt>
                <c:pt idx="88">
                  <c:v>4.1403225053194896</c:v>
                </c:pt>
                <c:pt idx="89">
                  <c:v>4.0792771124179099</c:v>
                </c:pt>
                <c:pt idx="90">
                  <c:v>4.0117652010237697</c:v>
                </c:pt>
                <c:pt idx="91" formatCode="0.000000">
                  <c:v>3.92595099218671</c:v>
                </c:pt>
                <c:pt idx="92" formatCode="0.000000">
                  <c:v>3.94656986351601</c:v>
                </c:pt>
                <c:pt idx="93" formatCode="0.000000">
                  <c:v>3.8870992062126102</c:v>
                </c:pt>
                <c:pt idx="94" formatCode="0.000000">
                  <c:v>3.8431301873230601</c:v>
                </c:pt>
                <c:pt idx="95" formatCode="0.000000">
                  <c:v>3.69601490866722</c:v>
                </c:pt>
                <c:pt idx="96" formatCode="0.000000">
                  <c:v>3.63290173249381</c:v>
                </c:pt>
                <c:pt idx="97" formatCode="0.000000">
                  <c:v>3.5113170212638898</c:v>
                </c:pt>
                <c:pt idx="98" formatCode="0.000000">
                  <c:v>3.4609707559690301</c:v>
                </c:pt>
                <c:pt idx="99" formatCode="0.000000">
                  <c:v>3.3651306005970198</c:v>
                </c:pt>
                <c:pt idx="100" formatCode="0.000000">
                  <c:v>3.2068490716835298</c:v>
                </c:pt>
                <c:pt idx="101" formatCode="0.000000">
                  <c:v>2.7805371083420001</c:v>
                </c:pt>
                <c:pt idx="102" formatCode="0.000000">
                  <c:v>2.5412040282667001</c:v>
                </c:pt>
                <c:pt idx="103" formatCode="0.000000">
                  <c:v>2.3405325303283302</c:v>
                </c:pt>
                <c:pt idx="104" formatCode="0.000000">
                  <c:v>2.1989514475499301</c:v>
                </c:pt>
                <c:pt idx="105" formatCode="0.000000">
                  <c:v>2.0411735798676802</c:v>
                </c:pt>
                <c:pt idx="106" formatCode="0.000000">
                  <c:v>1.87852977404466</c:v>
                </c:pt>
                <c:pt idx="107" formatCode="0.000000">
                  <c:v>1.76260371677212</c:v>
                </c:pt>
                <c:pt idx="108" formatCode="0.000000">
                  <c:v>1.6292140825435799</c:v>
                </c:pt>
                <c:pt idx="109" formatCode="0.000000">
                  <c:v>1.4622601272578799</c:v>
                </c:pt>
                <c:pt idx="110" formatCode="0.000000">
                  <c:v>1.2816918250423699</c:v>
                </c:pt>
                <c:pt idx="111" formatCode="0.000000">
                  <c:v>1.22295207406441</c:v>
                </c:pt>
                <c:pt idx="112" formatCode="0.000000">
                  <c:v>1.1371619087181299</c:v>
                </c:pt>
                <c:pt idx="113" formatCode="0.000000">
                  <c:v>1.19338083754075</c:v>
                </c:pt>
                <c:pt idx="114" formatCode="0.000000">
                  <c:v>1.48193205647058</c:v>
                </c:pt>
                <c:pt idx="115" formatCode="0.000000">
                  <c:v>1.5420250718114099</c:v>
                </c:pt>
                <c:pt idx="116">
                  <c:v>1.60860513814805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F-4658-8589-E16F55FF468E}"/>
            </c:ext>
          </c:extLst>
        </c:ser>
        <c:ser>
          <c:idx val="3"/>
          <c:order val="3"/>
          <c:tx>
            <c:strRef>
              <c:f>SA!$E$1</c:f>
              <c:strCache>
                <c:ptCount val="1"/>
                <c:pt idx="0">
                  <c:v>$400,000-$499,999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SA!$A$14:$A$130</c:f>
              <c:numCache>
                <c:formatCode>[$-409]mmm\-yy;@</c:formatCode>
                <c:ptCount val="11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</c:numCache>
            </c:numRef>
          </c:cat>
          <c:val>
            <c:numRef>
              <c:f>SA!$E$14:$E$130</c:f>
              <c:numCache>
                <c:formatCode>General</c:formatCode>
                <c:ptCount val="117"/>
                <c:pt idx="0">
                  <c:v>8.8297900166652905</c:v>
                </c:pt>
                <c:pt idx="1">
                  <c:v>8.5839079551225694</c:v>
                </c:pt>
                <c:pt idx="2">
                  <c:v>8.6912366537535597</c:v>
                </c:pt>
                <c:pt idx="3">
                  <c:v>8.2389170173645994</c:v>
                </c:pt>
                <c:pt idx="4">
                  <c:v>7.9195376157413602</c:v>
                </c:pt>
                <c:pt idx="5">
                  <c:v>7.6735066916478702</c:v>
                </c:pt>
                <c:pt idx="6">
                  <c:v>7.3593290968681604</c:v>
                </c:pt>
                <c:pt idx="7">
                  <c:v>7.1237302493378998</c:v>
                </c:pt>
                <c:pt idx="8">
                  <c:v>6.8963901926658497</c:v>
                </c:pt>
                <c:pt idx="9">
                  <c:v>6.7745116141919297</c:v>
                </c:pt>
                <c:pt idx="10">
                  <c:v>6.5966459331783804</c:v>
                </c:pt>
                <c:pt idx="11">
                  <c:v>6.4662994798923101</c:v>
                </c:pt>
                <c:pt idx="12">
                  <c:v>6.2605539914087904</c:v>
                </c:pt>
                <c:pt idx="13">
                  <c:v>6.2916808132095303</c:v>
                </c:pt>
                <c:pt idx="14">
                  <c:v>5.9878975709569504</c:v>
                </c:pt>
                <c:pt idx="15">
                  <c:v>5.7907705579109896</c:v>
                </c:pt>
                <c:pt idx="16">
                  <c:v>5.5746953707642897</c:v>
                </c:pt>
                <c:pt idx="17">
                  <c:v>5.4318238689118603</c:v>
                </c:pt>
                <c:pt idx="18">
                  <c:v>5.3041990378175496</c:v>
                </c:pt>
                <c:pt idx="19">
                  <c:v>5.1627868096746399</c:v>
                </c:pt>
                <c:pt idx="20">
                  <c:v>5.0702590665690597</c:v>
                </c:pt>
                <c:pt idx="21">
                  <c:v>4.9976912175718402</c:v>
                </c:pt>
                <c:pt idx="22">
                  <c:v>4.9250197230990098</c:v>
                </c:pt>
                <c:pt idx="23">
                  <c:v>4.91893261124953</c:v>
                </c:pt>
                <c:pt idx="24">
                  <c:v>4.8788006436065796</c:v>
                </c:pt>
                <c:pt idx="25">
                  <c:v>4.9617998462931503</c:v>
                </c:pt>
                <c:pt idx="26">
                  <c:v>4.8611575025521399</c:v>
                </c:pt>
                <c:pt idx="27">
                  <c:v>4.9300774828392102</c:v>
                </c:pt>
                <c:pt idx="28">
                  <c:v>5.0227953210528398</c:v>
                </c:pt>
                <c:pt idx="29">
                  <c:v>5.0360729917093403</c:v>
                </c:pt>
                <c:pt idx="30">
                  <c:v>5.0773114088372999</c:v>
                </c:pt>
                <c:pt idx="31">
                  <c:v>5.2258211366280403</c:v>
                </c:pt>
                <c:pt idx="32">
                  <c:v>5.1591633716098597</c:v>
                </c:pt>
                <c:pt idx="33">
                  <c:v>5.1326295392613197</c:v>
                </c:pt>
                <c:pt idx="34">
                  <c:v>5.08464487041359</c:v>
                </c:pt>
                <c:pt idx="35">
                  <c:v>5.21553397322067</c:v>
                </c:pt>
                <c:pt idx="36">
                  <c:v>5.0455918219434199</c:v>
                </c:pt>
                <c:pt idx="37">
                  <c:v>5.0262676955140302</c:v>
                </c:pt>
                <c:pt idx="38">
                  <c:v>4.9722432964292897</c:v>
                </c:pt>
                <c:pt idx="39">
                  <c:v>4.9770118848198104</c:v>
                </c:pt>
                <c:pt idx="40">
                  <c:v>4.9611936694631904</c:v>
                </c:pt>
                <c:pt idx="41">
                  <c:v>5.0037502019002602</c:v>
                </c:pt>
                <c:pt idx="42">
                  <c:v>5.08587094936314</c:v>
                </c:pt>
                <c:pt idx="43">
                  <c:v>5.1078492399798296</c:v>
                </c:pt>
                <c:pt idx="44">
                  <c:v>5.2397354741784197</c:v>
                </c:pt>
                <c:pt idx="45">
                  <c:v>5.2592937481277104</c:v>
                </c:pt>
                <c:pt idx="46">
                  <c:v>5.3597210384604796</c:v>
                </c:pt>
                <c:pt idx="47">
                  <c:v>5.3741534551511698</c:v>
                </c:pt>
                <c:pt idx="48">
                  <c:v>5.4250984922974697</c:v>
                </c:pt>
                <c:pt idx="49">
                  <c:v>5.3924082526338504</c:v>
                </c:pt>
                <c:pt idx="50">
                  <c:v>5.5461163838318601</c:v>
                </c:pt>
                <c:pt idx="51">
                  <c:v>5.4347787757917096</c:v>
                </c:pt>
                <c:pt idx="52">
                  <c:v>5.25407781579462</c:v>
                </c:pt>
                <c:pt idx="53">
                  <c:v>5.3453378257736404</c:v>
                </c:pt>
                <c:pt idx="54">
                  <c:v>5.3415541203752896</c:v>
                </c:pt>
                <c:pt idx="55">
                  <c:v>5.3043640801394298</c:v>
                </c:pt>
                <c:pt idx="56">
                  <c:v>5.2224489665706901</c:v>
                </c:pt>
                <c:pt idx="57">
                  <c:v>5.1807940328649904</c:v>
                </c:pt>
                <c:pt idx="58">
                  <c:v>5.0716425874248099</c:v>
                </c:pt>
                <c:pt idx="59">
                  <c:v>5.0655973130522698</c:v>
                </c:pt>
                <c:pt idx="60">
                  <c:v>5.0443430685745598</c:v>
                </c:pt>
                <c:pt idx="61">
                  <c:v>5.0508244207164701</c:v>
                </c:pt>
                <c:pt idx="62">
                  <c:v>5.0586906854862699</c:v>
                </c:pt>
                <c:pt idx="63">
                  <c:v>5.1152818327017497</c:v>
                </c:pt>
                <c:pt idx="64">
                  <c:v>5.12960699050186</c:v>
                </c:pt>
                <c:pt idx="65">
                  <c:v>5.1270424535543997</c:v>
                </c:pt>
                <c:pt idx="66">
                  <c:v>5.0783393992931698</c:v>
                </c:pt>
                <c:pt idx="67">
                  <c:v>4.9983931425396202</c:v>
                </c:pt>
                <c:pt idx="68">
                  <c:v>4.9328927544626202</c:v>
                </c:pt>
                <c:pt idx="69">
                  <c:v>4.8429778340554703</c:v>
                </c:pt>
                <c:pt idx="70">
                  <c:v>4.7917181621072098</c:v>
                </c:pt>
                <c:pt idx="71">
                  <c:v>4.7303433761274096</c:v>
                </c:pt>
                <c:pt idx="72">
                  <c:v>4.7095875175965203</c:v>
                </c:pt>
                <c:pt idx="73">
                  <c:v>4.6146171664070001</c:v>
                </c:pt>
                <c:pt idx="74">
                  <c:v>4.6131502689400401</c:v>
                </c:pt>
                <c:pt idx="75">
                  <c:v>4.6006429117576797</c:v>
                </c:pt>
                <c:pt idx="76">
                  <c:v>4.6262455613438496</c:v>
                </c:pt>
                <c:pt idx="77">
                  <c:v>4.7274372846518498</c:v>
                </c:pt>
                <c:pt idx="78">
                  <c:v>4.5926529598110104</c:v>
                </c:pt>
                <c:pt idx="79">
                  <c:v>4.5975391518774202</c:v>
                </c:pt>
                <c:pt idx="80">
                  <c:v>4.61650122821883</c:v>
                </c:pt>
                <c:pt idx="81">
                  <c:v>4.6577833432049403</c:v>
                </c:pt>
                <c:pt idx="82">
                  <c:v>4.7154755562030903</c:v>
                </c:pt>
                <c:pt idx="83">
                  <c:v>4.7047805049611497</c:v>
                </c:pt>
                <c:pt idx="84">
                  <c:v>4.6943347551979402</c:v>
                </c:pt>
                <c:pt idx="85">
                  <c:v>4.8363671998946502</c:v>
                </c:pt>
                <c:pt idx="86">
                  <c:v>4.7721819446696099</c:v>
                </c:pt>
                <c:pt idx="87">
                  <c:v>4.6913659664104497</c:v>
                </c:pt>
                <c:pt idx="88">
                  <c:v>4.6200267193124001</c:v>
                </c:pt>
                <c:pt idx="89">
                  <c:v>4.63685125229427</c:v>
                </c:pt>
                <c:pt idx="90">
                  <c:v>4.52579555245579</c:v>
                </c:pt>
                <c:pt idx="91" formatCode="0.000000">
                  <c:v>4.4879006856531696</c:v>
                </c:pt>
                <c:pt idx="92" formatCode="0.000000">
                  <c:v>4.4277807277354304</c:v>
                </c:pt>
                <c:pt idx="93" formatCode="0.000000">
                  <c:v>4.3329571887500098</c:v>
                </c:pt>
                <c:pt idx="94" formatCode="0.000000">
                  <c:v>4.2437213261045104</c:v>
                </c:pt>
                <c:pt idx="95" formatCode="0.000000">
                  <c:v>4.1224457361185296</c:v>
                </c:pt>
                <c:pt idx="96" formatCode="0.000000">
                  <c:v>4.1170515331433704</c:v>
                </c:pt>
                <c:pt idx="97" formatCode="0.000000">
                  <c:v>3.9837061301349599</c:v>
                </c:pt>
                <c:pt idx="98" formatCode="0.000000">
                  <c:v>3.8852551293344901</c:v>
                </c:pt>
                <c:pt idx="99" formatCode="0.000000">
                  <c:v>3.7364159858456198</c:v>
                </c:pt>
                <c:pt idx="100" formatCode="0.000000">
                  <c:v>3.64715551599636</c:v>
                </c:pt>
                <c:pt idx="101" formatCode="0.000000">
                  <c:v>3.2737594847854399</c:v>
                </c:pt>
                <c:pt idx="102" formatCode="0.000000">
                  <c:v>3.0283230200158799</c:v>
                </c:pt>
                <c:pt idx="103" formatCode="0.000000">
                  <c:v>2.7361346684757302</c:v>
                </c:pt>
                <c:pt idx="104" formatCode="0.000000">
                  <c:v>2.65096130258422</c:v>
                </c:pt>
                <c:pt idx="105" formatCode="0.000000">
                  <c:v>2.47264216419362</c:v>
                </c:pt>
                <c:pt idx="106" formatCode="0.000000">
                  <c:v>2.2618942392882899</c:v>
                </c:pt>
                <c:pt idx="107" formatCode="0.000000">
                  <c:v>2.0996463797042</c:v>
                </c:pt>
                <c:pt idx="108" formatCode="0.000000">
                  <c:v>1.88454946158813</c:v>
                </c:pt>
                <c:pt idx="109" formatCode="0.000000">
                  <c:v>1.67475688076917</c:v>
                </c:pt>
                <c:pt idx="110" formatCode="0.000000">
                  <c:v>1.4964685478662501</c:v>
                </c:pt>
                <c:pt idx="111" formatCode="0.000000">
                  <c:v>1.46848470401131</c:v>
                </c:pt>
                <c:pt idx="112" formatCode="0.000000">
                  <c:v>1.31747922063426</c:v>
                </c:pt>
                <c:pt idx="113" formatCode="0.000000">
                  <c:v>1.4758008465764001</c:v>
                </c:pt>
                <c:pt idx="114" formatCode="0.000000">
                  <c:v>1.7600179062950501</c:v>
                </c:pt>
                <c:pt idx="115" formatCode="0.000000">
                  <c:v>1.8024630031723701</c:v>
                </c:pt>
                <c:pt idx="116">
                  <c:v>1.89003034022754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F-4658-8589-E16F55FF468E}"/>
            </c:ext>
          </c:extLst>
        </c:ser>
        <c:ser>
          <c:idx val="4"/>
          <c:order val="4"/>
          <c:tx>
            <c:strRef>
              <c:f>SA!$F$1</c:f>
              <c:strCache>
                <c:ptCount val="1"/>
                <c:pt idx="0">
                  <c:v>$500,000+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SA!$A$14:$A$130</c:f>
              <c:numCache>
                <c:formatCode>[$-409]mmm\-yy;@</c:formatCode>
                <c:ptCount val="11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</c:numCache>
            </c:numRef>
          </c:cat>
          <c:val>
            <c:numRef>
              <c:f>SA!$F$14:$F$130</c:f>
              <c:numCache>
                <c:formatCode>General</c:formatCode>
                <c:ptCount val="117"/>
                <c:pt idx="0">
                  <c:v>12.494918804802101</c:v>
                </c:pt>
                <c:pt idx="1">
                  <c:v>12.0288933283655</c:v>
                </c:pt>
                <c:pt idx="2">
                  <c:v>12.0379716661377</c:v>
                </c:pt>
                <c:pt idx="3">
                  <c:v>11.686852432473099</c:v>
                </c:pt>
                <c:pt idx="4">
                  <c:v>11.237128086585001</c:v>
                </c:pt>
                <c:pt idx="5">
                  <c:v>10.860719691684199</c:v>
                </c:pt>
                <c:pt idx="6">
                  <c:v>10.522955555301801</c:v>
                </c:pt>
                <c:pt idx="7">
                  <c:v>10.2320717122392</c:v>
                </c:pt>
                <c:pt idx="8">
                  <c:v>10.0139893772806</c:v>
                </c:pt>
                <c:pt idx="9">
                  <c:v>9.7706692725785498</c:v>
                </c:pt>
                <c:pt idx="10">
                  <c:v>9.4073439105177101</c:v>
                </c:pt>
                <c:pt idx="11">
                  <c:v>9.4730043995653403</c:v>
                </c:pt>
                <c:pt idx="12">
                  <c:v>9.0703459475378398</c:v>
                </c:pt>
                <c:pt idx="13">
                  <c:v>9.1152867750018203</c:v>
                </c:pt>
                <c:pt idx="14">
                  <c:v>8.6660979447675306</c:v>
                </c:pt>
                <c:pt idx="15">
                  <c:v>8.3313055909855205</c:v>
                </c:pt>
                <c:pt idx="16">
                  <c:v>7.9965913408653702</c:v>
                </c:pt>
                <c:pt idx="17">
                  <c:v>7.7622510064938099</c:v>
                </c:pt>
                <c:pt idx="18">
                  <c:v>7.6421117245367398</c:v>
                </c:pt>
                <c:pt idx="19">
                  <c:v>7.5203792732661299</c:v>
                </c:pt>
                <c:pt idx="20">
                  <c:v>7.4330321694505299</c:v>
                </c:pt>
                <c:pt idx="21">
                  <c:v>7.3373319764151299</c:v>
                </c:pt>
                <c:pt idx="22">
                  <c:v>7.3801699656692303</c:v>
                </c:pt>
                <c:pt idx="23">
                  <c:v>7.5789339764640502</c:v>
                </c:pt>
                <c:pt idx="24">
                  <c:v>7.2827758022093203</c:v>
                </c:pt>
                <c:pt idx="25">
                  <c:v>7.18111397933533</c:v>
                </c:pt>
                <c:pt idx="26">
                  <c:v>7.0176263231647802</c:v>
                </c:pt>
                <c:pt idx="27">
                  <c:v>7.1580840841661102</c:v>
                </c:pt>
                <c:pt idx="28">
                  <c:v>7.3654472571517298</c:v>
                </c:pt>
                <c:pt idx="29">
                  <c:v>7.4953959308234701</c:v>
                </c:pt>
                <c:pt idx="30">
                  <c:v>7.4506112512687404</c:v>
                </c:pt>
                <c:pt idx="31">
                  <c:v>7.4101066263982398</c:v>
                </c:pt>
                <c:pt idx="32">
                  <c:v>7.4152495676200001</c:v>
                </c:pt>
                <c:pt idx="33">
                  <c:v>7.3925960753589104</c:v>
                </c:pt>
                <c:pt idx="34">
                  <c:v>7.36927430580341</c:v>
                </c:pt>
                <c:pt idx="35">
                  <c:v>7.79524987188789</c:v>
                </c:pt>
                <c:pt idx="36">
                  <c:v>7.4113341917224904</c:v>
                </c:pt>
                <c:pt idx="37">
                  <c:v>7.5078786294860098</c:v>
                </c:pt>
                <c:pt idx="38">
                  <c:v>7.4025133436988702</c:v>
                </c:pt>
                <c:pt idx="39">
                  <c:v>7.4489697535914097</c:v>
                </c:pt>
                <c:pt idx="40">
                  <c:v>7.3737310713295701</c:v>
                </c:pt>
                <c:pt idx="41">
                  <c:v>7.2728139023174601</c:v>
                </c:pt>
                <c:pt idx="42">
                  <c:v>7.3284373784397996</c:v>
                </c:pt>
                <c:pt idx="43">
                  <c:v>7.4553303006321201</c:v>
                </c:pt>
                <c:pt idx="44">
                  <c:v>7.4964316427016202</c:v>
                </c:pt>
                <c:pt idx="45">
                  <c:v>7.5886938333719298</c:v>
                </c:pt>
                <c:pt idx="46">
                  <c:v>7.7047984155378497</c:v>
                </c:pt>
                <c:pt idx="47">
                  <c:v>7.7229565202080401</c:v>
                </c:pt>
                <c:pt idx="48">
                  <c:v>7.8383530263874102</c:v>
                </c:pt>
                <c:pt idx="49">
                  <c:v>7.7381587409403698</c:v>
                </c:pt>
                <c:pt idx="50">
                  <c:v>8.0764833134099501</c:v>
                </c:pt>
                <c:pt idx="51">
                  <c:v>7.9650594667966104</c:v>
                </c:pt>
                <c:pt idx="52">
                  <c:v>7.92877696514162</c:v>
                </c:pt>
                <c:pt idx="53">
                  <c:v>7.9968584771853202</c:v>
                </c:pt>
                <c:pt idx="54">
                  <c:v>8.1066207778402397</c:v>
                </c:pt>
                <c:pt idx="55">
                  <c:v>8.0517085953838006</c:v>
                </c:pt>
                <c:pt idx="56">
                  <c:v>7.9226691131212501</c:v>
                </c:pt>
                <c:pt idx="57">
                  <c:v>7.8596707402188404</c:v>
                </c:pt>
                <c:pt idx="58">
                  <c:v>7.7015751609649898</c:v>
                </c:pt>
                <c:pt idx="59">
                  <c:v>7.6891378329868898</c:v>
                </c:pt>
                <c:pt idx="60">
                  <c:v>7.5379203303514499</c:v>
                </c:pt>
                <c:pt idx="61">
                  <c:v>7.4929706125251299</c:v>
                </c:pt>
                <c:pt idx="62">
                  <c:v>7.5855158057154899</c:v>
                </c:pt>
                <c:pt idx="63">
                  <c:v>7.45369000832829</c:v>
                </c:pt>
                <c:pt idx="64">
                  <c:v>7.3862015737782301</c:v>
                </c:pt>
                <c:pt idx="65">
                  <c:v>7.1938683128339296</c:v>
                </c:pt>
                <c:pt idx="66">
                  <c:v>7.1596868681640098</c:v>
                </c:pt>
                <c:pt idx="67">
                  <c:v>7.1073818925102401</c:v>
                </c:pt>
                <c:pt idx="68">
                  <c:v>7.0870810877469896</c:v>
                </c:pt>
                <c:pt idx="69">
                  <c:v>7.0062683822433902</c:v>
                </c:pt>
                <c:pt idx="70">
                  <c:v>6.9703078174984201</c:v>
                </c:pt>
                <c:pt idx="71">
                  <c:v>6.84174223862611</c:v>
                </c:pt>
                <c:pt idx="72">
                  <c:v>6.8104262768186397</c:v>
                </c:pt>
                <c:pt idx="73">
                  <c:v>6.7569904659361999</c:v>
                </c:pt>
                <c:pt idx="74">
                  <c:v>6.7631107777828099</c:v>
                </c:pt>
                <c:pt idx="75">
                  <c:v>6.8435445310793002</c:v>
                </c:pt>
                <c:pt idx="76">
                  <c:v>6.9495299056609898</c:v>
                </c:pt>
                <c:pt idx="77">
                  <c:v>6.8345385424000904</c:v>
                </c:pt>
                <c:pt idx="78">
                  <c:v>6.7046373586835699</c:v>
                </c:pt>
                <c:pt idx="79">
                  <c:v>6.6901488473420399</c:v>
                </c:pt>
                <c:pt idx="80">
                  <c:v>6.6730511031783104</c:v>
                </c:pt>
                <c:pt idx="81">
                  <c:v>6.7140479083426801</c:v>
                </c:pt>
                <c:pt idx="82">
                  <c:v>6.7104379418607198</c:v>
                </c:pt>
                <c:pt idx="83">
                  <c:v>6.7809190536802602</c:v>
                </c:pt>
                <c:pt idx="84">
                  <c:v>6.8660166584112803</c:v>
                </c:pt>
                <c:pt idx="85">
                  <c:v>6.9943323394572898</c:v>
                </c:pt>
                <c:pt idx="86">
                  <c:v>6.9131847410057299</c:v>
                </c:pt>
                <c:pt idx="87">
                  <c:v>6.8340847778173801</c:v>
                </c:pt>
                <c:pt idx="88">
                  <c:v>6.7368360384094297</c:v>
                </c:pt>
                <c:pt idx="89">
                  <c:v>6.6289598594599202</c:v>
                </c:pt>
                <c:pt idx="90">
                  <c:v>6.6306706611307904</c:v>
                </c:pt>
                <c:pt idx="91" formatCode="0.000000">
                  <c:v>6.5719875394073801</c:v>
                </c:pt>
                <c:pt idx="92" formatCode="0.000000">
                  <c:v>6.5915778187501299</c:v>
                </c:pt>
                <c:pt idx="93" formatCode="0.000000">
                  <c:v>6.4886203277043499</c:v>
                </c:pt>
                <c:pt idx="94" formatCode="0.000000">
                  <c:v>6.3494040169382702</c:v>
                </c:pt>
                <c:pt idx="95" formatCode="0.000000">
                  <c:v>6.1515417940650696</c:v>
                </c:pt>
                <c:pt idx="96" formatCode="0.000000">
                  <c:v>6.0902199896160898</c:v>
                </c:pt>
                <c:pt idx="97" formatCode="0.000000">
                  <c:v>5.9491975014134404</c:v>
                </c:pt>
                <c:pt idx="98" formatCode="0.000000">
                  <c:v>5.6463746684482601</c:v>
                </c:pt>
                <c:pt idx="99" formatCode="0.000000">
                  <c:v>5.6185708174964297</c:v>
                </c:pt>
                <c:pt idx="100" formatCode="0.000000">
                  <c:v>5.7886880953438498</c:v>
                </c:pt>
                <c:pt idx="101" formatCode="0.000000">
                  <c:v>5.26266561609068</c:v>
                </c:pt>
                <c:pt idx="102" formatCode="0.000000">
                  <c:v>4.9345577796075801</c:v>
                </c:pt>
                <c:pt idx="103" formatCode="0.000000">
                  <c:v>4.6063114928092501</c:v>
                </c:pt>
                <c:pt idx="104" formatCode="0.000000">
                  <c:v>4.2925105640031704</c:v>
                </c:pt>
                <c:pt idx="105" formatCode="0.000000">
                  <c:v>3.97477008854995</c:v>
                </c:pt>
                <c:pt idx="106" formatCode="0.000000">
                  <c:v>3.6874422509724201</c:v>
                </c:pt>
                <c:pt idx="107" formatCode="0.000000">
                  <c:v>3.4259779111402899</c:v>
                </c:pt>
                <c:pt idx="108" formatCode="0.000000">
                  <c:v>3.0765049635108199</c:v>
                </c:pt>
                <c:pt idx="109" formatCode="0.000000">
                  <c:v>2.7195558298662301</c:v>
                </c:pt>
                <c:pt idx="110" formatCode="0.000000">
                  <c:v>2.3821619432952201</c:v>
                </c:pt>
                <c:pt idx="111" formatCode="0.000000">
                  <c:v>2.2516314241868201</c:v>
                </c:pt>
                <c:pt idx="112" formatCode="0.000000">
                  <c:v>1.99623081009681</c:v>
                </c:pt>
                <c:pt idx="113" formatCode="0.000000">
                  <c:v>2.0230113906704101</c:v>
                </c:pt>
                <c:pt idx="114" formatCode="0.000000">
                  <c:v>2.3648915794957501</c:v>
                </c:pt>
                <c:pt idx="115" formatCode="0.000000">
                  <c:v>2.40270703489574</c:v>
                </c:pt>
                <c:pt idx="116">
                  <c:v>2.4724423623049798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7F-4658-8589-E16F55FF4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7203936"/>
        <c:axId val="1377206848"/>
      </c:lineChart>
      <c:dateAx>
        <c:axId val="137720393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06848"/>
        <c:crosses val="autoZero"/>
        <c:auto val="1"/>
        <c:lblOffset val="100"/>
        <c:baseTimeUnit val="months"/>
        <c:majorUnit val="7"/>
        <c:majorTimeUnit val="months"/>
      </c:dateAx>
      <c:valAx>
        <c:axId val="1377206848"/>
        <c:scaling>
          <c:orientation val="minMax"/>
          <c:max val="14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0393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58963825174026"/>
          <c:y val="4.9767424905220181E-2"/>
          <c:w val="0.36226924219660989"/>
          <c:h val="0.33380577427821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39236861666911E-2"/>
          <c:y val="4.2429281230215443E-2"/>
          <c:w val="0.90990546104213921"/>
          <c:h val="0.83703872338630825"/>
        </c:manualLayout>
      </c:layout>
      <c:lineChart>
        <c:grouping val="standard"/>
        <c:varyColors val="0"/>
        <c:ser>
          <c:idx val="0"/>
          <c:order val="0"/>
          <c:tx>
            <c:strRef>
              <c:f>'Median SA'!$B$1</c:f>
              <c:strCache>
                <c:ptCount val="1"/>
                <c:pt idx="0">
                  <c:v>Texas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'Median SA'!$A$206:$A$384</c:f>
              <c:numCache>
                <c:formatCode>mmm\-yy</c:formatCode>
                <c:ptCount val="17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'Median SA'!$B$206:$B$384</c:f>
              <c:numCache>
                <c:formatCode>0</c:formatCode>
                <c:ptCount val="179"/>
                <c:pt idx="0">
                  <c:v>144855.891972502</c:v>
                </c:pt>
                <c:pt idx="1">
                  <c:v>143877.64134328</c:v>
                </c:pt>
                <c:pt idx="2">
                  <c:v>145384.35441465201</c:v>
                </c:pt>
                <c:pt idx="3">
                  <c:v>145839.90898315099</c:v>
                </c:pt>
                <c:pt idx="4">
                  <c:v>144590.90109738501</c:v>
                </c:pt>
                <c:pt idx="5">
                  <c:v>146088.81881163301</c:v>
                </c:pt>
                <c:pt idx="6">
                  <c:v>144895.05750919401</c:v>
                </c:pt>
                <c:pt idx="7">
                  <c:v>146803.75308462</c:v>
                </c:pt>
                <c:pt idx="8">
                  <c:v>145122.629279024</c:v>
                </c:pt>
                <c:pt idx="9">
                  <c:v>145322.459357463</c:v>
                </c:pt>
                <c:pt idx="10">
                  <c:v>145947.93813356201</c:v>
                </c:pt>
                <c:pt idx="11">
                  <c:v>146188.738561832</c:v>
                </c:pt>
                <c:pt idx="12">
                  <c:v>146114.26826690399</c:v>
                </c:pt>
                <c:pt idx="13">
                  <c:v>145895.54969768101</c:v>
                </c:pt>
                <c:pt idx="14">
                  <c:v>147774.16015568699</c:v>
                </c:pt>
                <c:pt idx="15">
                  <c:v>146304.232985885</c:v>
                </c:pt>
                <c:pt idx="16">
                  <c:v>145918.76613192901</c:v>
                </c:pt>
                <c:pt idx="17">
                  <c:v>145946.13054447999</c:v>
                </c:pt>
                <c:pt idx="18">
                  <c:v>145361.822662983</c:v>
                </c:pt>
                <c:pt idx="19">
                  <c:v>145439.69915435</c:v>
                </c:pt>
                <c:pt idx="20">
                  <c:v>143371.287692899</c:v>
                </c:pt>
                <c:pt idx="21">
                  <c:v>144311.93895825901</c:v>
                </c:pt>
                <c:pt idx="22">
                  <c:v>138711.538486217</c:v>
                </c:pt>
                <c:pt idx="23">
                  <c:v>139686.63097881101</c:v>
                </c:pt>
                <c:pt idx="24">
                  <c:v>139491.41427755699</c:v>
                </c:pt>
                <c:pt idx="25">
                  <c:v>141637.01553667701</c:v>
                </c:pt>
                <c:pt idx="26">
                  <c:v>140592.92529044999</c:v>
                </c:pt>
                <c:pt idx="27">
                  <c:v>142230.357198841</c:v>
                </c:pt>
                <c:pt idx="28">
                  <c:v>144384.65642625201</c:v>
                </c:pt>
                <c:pt idx="29">
                  <c:v>146393.907509535</c:v>
                </c:pt>
                <c:pt idx="30">
                  <c:v>145538.502354689</c:v>
                </c:pt>
                <c:pt idx="31">
                  <c:v>143903.744872279</c:v>
                </c:pt>
                <c:pt idx="32">
                  <c:v>146098.59339860099</c:v>
                </c:pt>
                <c:pt idx="33">
                  <c:v>144794.00516351499</c:v>
                </c:pt>
                <c:pt idx="34">
                  <c:v>144019.40040668001</c:v>
                </c:pt>
                <c:pt idx="35">
                  <c:v>143418.810238009</c:v>
                </c:pt>
                <c:pt idx="36">
                  <c:v>145403.172600472</c:v>
                </c:pt>
                <c:pt idx="37">
                  <c:v>144471.24649845899</c:v>
                </c:pt>
                <c:pt idx="38">
                  <c:v>144938.243179385</c:v>
                </c:pt>
                <c:pt idx="39">
                  <c:v>145747.27327332101</c:v>
                </c:pt>
                <c:pt idx="40">
                  <c:v>142808.23637924099</c:v>
                </c:pt>
                <c:pt idx="41">
                  <c:v>143813.73145124401</c:v>
                </c:pt>
                <c:pt idx="42">
                  <c:v>146551.04622274599</c:v>
                </c:pt>
                <c:pt idx="43">
                  <c:v>147114.018704338</c:v>
                </c:pt>
                <c:pt idx="44">
                  <c:v>145400.46185031699</c:v>
                </c:pt>
                <c:pt idx="45">
                  <c:v>146570.70001187999</c:v>
                </c:pt>
                <c:pt idx="46">
                  <c:v>148030.51092725899</c:v>
                </c:pt>
                <c:pt idx="47">
                  <c:v>149668.852003721</c:v>
                </c:pt>
                <c:pt idx="48">
                  <c:v>147958.041526949</c:v>
                </c:pt>
                <c:pt idx="49">
                  <c:v>148581.257966484</c:v>
                </c:pt>
                <c:pt idx="50">
                  <c:v>143908.02148738201</c:v>
                </c:pt>
                <c:pt idx="51">
                  <c:v>144009.53249406099</c:v>
                </c:pt>
                <c:pt idx="52">
                  <c:v>144288.81418784501</c:v>
                </c:pt>
                <c:pt idx="53">
                  <c:v>143851.526566435</c:v>
                </c:pt>
                <c:pt idx="54">
                  <c:v>143686.30780476899</c:v>
                </c:pt>
                <c:pt idx="55">
                  <c:v>145857.79179329899</c:v>
                </c:pt>
                <c:pt idx="56">
                  <c:v>147114.7156393</c:v>
                </c:pt>
                <c:pt idx="57">
                  <c:v>148123.21164838501</c:v>
                </c:pt>
                <c:pt idx="58">
                  <c:v>147974.23882069901</c:v>
                </c:pt>
                <c:pt idx="59">
                  <c:v>149916.266396122</c:v>
                </c:pt>
                <c:pt idx="60">
                  <c:v>147222.444853519</c:v>
                </c:pt>
                <c:pt idx="61">
                  <c:v>149497.14203879901</c:v>
                </c:pt>
                <c:pt idx="62">
                  <c:v>153923.37515169801</c:v>
                </c:pt>
                <c:pt idx="63">
                  <c:v>154328.89182042799</c:v>
                </c:pt>
                <c:pt idx="64">
                  <c:v>154673.65833289799</c:v>
                </c:pt>
                <c:pt idx="65">
                  <c:v>155042.308156577</c:v>
                </c:pt>
                <c:pt idx="66">
                  <c:v>155411.319832562</c:v>
                </c:pt>
                <c:pt idx="67">
                  <c:v>155507.782169985</c:v>
                </c:pt>
                <c:pt idx="68">
                  <c:v>157937.35666679899</c:v>
                </c:pt>
                <c:pt idx="69">
                  <c:v>158462.52876160899</c:v>
                </c:pt>
                <c:pt idx="70">
                  <c:v>160923.64320591299</c:v>
                </c:pt>
                <c:pt idx="71">
                  <c:v>159850.56845162599</c:v>
                </c:pt>
                <c:pt idx="72">
                  <c:v>159113.753055265</c:v>
                </c:pt>
                <c:pt idx="73">
                  <c:v>159775.20240453701</c:v>
                </c:pt>
                <c:pt idx="74">
                  <c:v>164244.22701492801</c:v>
                </c:pt>
                <c:pt idx="75">
                  <c:v>169478.11372700601</c:v>
                </c:pt>
                <c:pt idx="76">
                  <c:v>168724.69284833301</c:v>
                </c:pt>
                <c:pt idx="77">
                  <c:v>169932.22147067799</c:v>
                </c:pt>
                <c:pt idx="78">
                  <c:v>171126.58223490501</c:v>
                </c:pt>
                <c:pt idx="79">
                  <c:v>171051.033606424</c:v>
                </c:pt>
                <c:pt idx="80">
                  <c:v>170844.37617654499</c:v>
                </c:pt>
                <c:pt idx="81">
                  <c:v>173210.985630763</c:v>
                </c:pt>
                <c:pt idx="82">
                  <c:v>172977.47029254201</c:v>
                </c:pt>
                <c:pt idx="83">
                  <c:v>173257.294630825</c:v>
                </c:pt>
                <c:pt idx="84">
                  <c:v>175208.35679366899</c:v>
                </c:pt>
                <c:pt idx="85">
                  <c:v>177019.09138875801</c:v>
                </c:pt>
                <c:pt idx="86">
                  <c:v>177710.516097635</c:v>
                </c:pt>
                <c:pt idx="87">
                  <c:v>177839.015854356</c:v>
                </c:pt>
                <c:pt idx="88">
                  <c:v>177908.81322903401</c:v>
                </c:pt>
                <c:pt idx="89">
                  <c:v>180091.75340933999</c:v>
                </c:pt>
                <c:pt idx="90">
                  <c:v>182225.59214347901</c:v>
                </c:pt>
                <c:pt idx="91">
                  <c:v>182207.47590436699</c:v>
                </c:pt>
                <c:pt idx="92">
                  <c:v>183674.28421572599</c:v>
                </c:pt>
                <c:pt idx="93">
                  <c:v>184319.994848198</c:v>
                </c:pt>
                <c:pt idx="94">
                  <c:v>186939.702701523</c:v>
                </c:pt>
                <c:pt idx="95">
                  <c:v>188721.25096413601</c:v>
                </c:pt>
                <c:pt idx="96">
                  <c:v>189870.66337835399</c:v>
                </c:pt>
                <c:pt idx="97">
                  <c:v>189990.04730697299</c:v>
                </c:pt>
                <c:pt idx="98">
                  <c:v>190479.921374239</c:v>
                </c:pt>
                <c:pt idx="99">
                  <c:v>192036.80712082499</c:v>
                </c:pt>
                <c:pt idx="100">
                  <c:v>194090.89052299401</c:v>
                </c:pt>
                <c:pt idx="101">
                  <c:v>194891.990643561</c:v>
                </c:pt>
                <c:pt idx="102">
                  <c:v>194401.84016305101</c:v>
                </c:pt>
                <c:pt idx="103">
                  <c:v>196291.09084885899</c:v>
                </c:pt>
                <c:pt idx="104">
                  <c:v>196552.74986035901</c:v>
                </c:pt>
                <c:pt idx="105">
                  <c:v>194757.49015938299</c:v>
                </c:pt>
                <c:pt idx="106">
                  <c:v>196581.82970999301</c:v>
                </c:pt>
                <c:pt idx="107">
                  <c:v>199501.193917025</c:v>
                </c:pt>
                <c:pt idx="108">
                  <c:v>202130.160712518</c:v>
                </c:pt>
                <c:pt idx="109">
                  <c:v>198371.937583408</c:v>
                </c:pt>
                <c:pt idx="110">
                  <c:v>201836.33942142499</c:v>
                </c:pt>
                <c:pt idx="111">
                  <c:v>203793.81645095101</c:v>
                </c:pt>
                <c:pt idx="112">
                  <c:v>206682.74794386499</c:v>
                </c:pt>
                <c:pt idx="113">
                  <c:v>209331.16099289001</c:v>
                </c:pt>
                <c:pt idx="114">
                  <c:v>208612.81165022199</c:v>
                </c:pt>
                <c:pt idx="115">
                  <c:v>210285.89472431201</c:v>
                </c:pt>
                <c:pt idx="116">
                  <c:v>211642.57893057301</c:v>
                </c:pt>
                <c:pt idx="117">
                  <c:v>214002.78691073699</c:v>
                </c:pt>
                <c:pt idx="118">
                  <c:v>218597.85933607401</c:v>
                </c:pt>
                <c:pt idx="119">
                  <c:v>215078.33587468899</c:v>
                </c:pt>
                <c:pt idx="120">
                  <c:v>216430.42069682901</c:v>
                </c:pt>
                <c:pt idx="121">
                  <c:v>218327.33108558599</c:v>
                </c:pt>
                <c:pt idx="122">
                  <c:v>219077.35642475399</c:v>
                </c:pt>
                <c:pt idx="123">
                  <c:v>220695.44997161999</c:v>
                </c:pt>
                <c:pt idx="124">
                  <c:v>219625.352651719</c:v>
                </c:pt>
                <c:pt idx="125">
                  <c:v>219771.05052811399</c:v>
                </c:pt>
                <c:pt idx="126">
                  <c:v>219981.03294052699</c:v>
                </c:pt>
                <c:pt idx="127">
                  <c:v>222428.15874662899</c:v>
                </c:pt>
                <c:pt idx="128">
                  <c:v>223695.48250111399</c:v>
                </c:pt>
                <c:pt idx="129">
                  <c:v>223571.680932149</c:v>
                </c:pt>
                <c:pt idx="130">
                  <c:v>224698.57447859901</c:v>
                </c:pt>
                <c:pt idx="131">
                  <c:v>226735.32977791101</c:v>
                </c:pt>
                <c:pt idx="132">
                  <c:v>229055.511426652</c:v>
                </c:pt>
                <c:pt idx="133">
                  <c:v>229302.488866428</c:v>
                </c:pt>
                <c:pt idx="134">
                  <c:v>231009.96548733101</c:v>
                </c:pt>
                <c:pt idx="135">
                  <c:v>228691.93646195799</c:v>
                </c:pt>
                <c:pt idx="136">
                  <c:v>231933.654964685</c:v>
                </c:pt>
                <c:pt idx="137">
                  <c:v>230214.02714819601</c:v>
                </c:pt>
                <c:pt idx="138">
                  <c:v>233045.99206806999</c:v>
                </c:pt>
                <c:pt idx="139">
                  <c:v>231490.063317867</c:v>
                </c:pt>
                <c:pt idx="140">
                  <c:v>231515.212462344</c:v>
                </c:pt>
                <c:pt idx="141">
                  <c:v>232853.52645463901</c:v>
                </c:pt>
                <c:pt idx="142">
                  <c:v>234399.63604848401</c:v>
                </c:pt>
                <c:pt idx="143">
                  <c:v>233514.91348926301</c:v>
                </c:pt>
                <c:pt idx="144">
                  <c:v>233769.49689291499</c:v>
                </c:pt>
                <c:pt idx="145">
                  <c:v>234678.41983098999</c:v>
                </c:pt>
                <c:pt idx="146">
                  <c:v>235971.62926181901</c:v>
                </c:pt>
                <c:pt idx="147" formatCode="#,##0">
                  <c:v>238933.87404857899</c:v>
                </c:pt>
                <c:pt idx="148" formatCode="#,##0">
                  <c:v>238556.05875133199</c:v>
                </c:pt>
                <c:pt idx="149" formatCode="#,##0">
                  <c:v>240494.655198094</c:v>
                </c:pt>
                <c:pt idx="150" formatCode="#,##0">
                  <c:v>240083.19917754299</c:v>
                </c:pt>
                <c:pt idx="151" formatCode="#,##0">
                  <c:v>241510.79869722799</c:v>
                </c:pt>
                <c:pt idx="152" formatCode="#,##0">
                  <c:v>242349.93245583499</c:v>
                </c:pt>
                <c:pt idx="153" formatCode="#,##0">
                  <c:v>243101.189062388</c:v>
                </c:pt>
                <c:pt idx="154" formatCode="#,##0">
                  <c:v>243767.67844092601</c:v>
                </c:pt>
                <c:pt idx="155" formatCode="#,##0">
                  <c:v>246326.985172054</c:v>
                </c:pt>
                <c:pt idx="156" formatCode="#,##0">
                  <c:v>246811.994668573</c:v>
                </c:pt>
                <c:pt idx="157" formatCode="#,##0">
                  <c:v>248647.85046262099</c:v>
                </c:pt>
                <c:pt idx="158" formatCode="#,##0">
                  <c:v>249235.54816145499</c:v>
                </c:pt>
                <c:pt idx="159" formatCode="#,##0">
                  <c:v>248095.67932592399</c:v>
                </c:pt>
                <c:pt idx="160" formatCode="#,##0">
                  <c:v>241638.89646536999</c:v>
                </c:pt>
                <c:pt idx="161" formatCode="#,##0">
                  <c:v>250472.559038384</c:v>
                </c:pt>
                <c:pt idx="162" formatCode="#,##0">
                  <c:v>261588.536832326</c:v>
                </c:pt>
                <c:pt idx="163" formatCode="#,##0">
                  <c:v>261244.61659732999</c:v>
                </c:pt>
                <c:pt idx="164" formatCode="#,##0">
                  <c:v>266260.675188747</c:v>
                </c:pt>
                <c:pt idx="165" formatCode="#,##0">
                  <c:v>270739.51840884698</c:v>
                </c:pt>
                <c:pt idx="166" formatCode="#,##0">
                  <c:v>273231.57447759702</c:v>
                </c:pt>
                <c:pt idx="167" formatCode="#,##0">
                  <c:v>268061.63118161098</c:v>
                </c:pt>
                <c:pt idx="168" formatCode="#,##0">
                  <c:v>277954.59275503899</c:v>
                </c:pt>
                <c:pt idx="169" formatCode="#,##0">
                  <c:v>279885.85436082201</c:v>
                </c:pt>
                <c:pt idx="170" formatCode="#,##0">
                  <c:v>283094.30035597802</c:v>
                </c:pt>
                <c:pt idx="171" formatCode="#,##0">
                  <c:v>289145.81780421699</c:v>
                </c:pt>
                <c:pt idx="172" formatCode="#,##0">
                  <c:v>292062.14248039603</c:v>
                </c:pt>
                <c:pt idx="173" formatCode="#,##0">
                  <c:v>298833.87613493501</c:v>
                </c:pt>
                <c:pt idx="174" formatCode="#,##0">
                  <c:v>302578.59418178903</c:v>
                </c:pt>
                <c:pt idx="175" formatCode="#,##0">
                  <c:v>305588.41004500701</c:v>
                </c:pt>
                <c:pt idx="176" formatCode="#,##0">
                  <c:v>308347.47370027599</c:v>
                </c:pt>
                <c:pt idx="177" formatCode="#,##0">
                  <c:v>312691.16625342099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E0-4988-A3C2-BC030AA8DA31}"/>
            </c:ext>
          </c:extLst>
        </c:ser>
        <c:ser>
          <c:idx val="1"/>
          <c:order val="1"/>
          <c:tx>
            <c:strRef>
              <c:f>'Median SA'!$C$1</c:f>
              <c:strCache>
                <c:ptCount val="1"/>
                <c:pt idx="0">
                  <c:v>Austin-Round Rock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'Median SA'!$A$206:$A$384</c:f>
              <c:numCache>
                <c:formatCode>mmm\-yy</c:formatCode>
                <c:ptCount val="17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'Median SA'!$C$206:$C$384</c:f>
              <c:numCache>
                <c:formatCode>0</c:formatCode>
                <c:ptCount val="179"/>
                <c:pt idx="0">
                  <c:v>179086.869127935</c:v>
                </c:pt>
                <c:pt idx="1">
                  <c:v>179096.24369364299</c:v>
                </c:pt>
                <c:pt idx="2">
                  <c:v>179044.79184790701</c:v>
                </c:pt>
                <c:pt idx="3">
                  <c:v>180544.55376122301</c:v>
                </c:pt>
                <c:pt idx="4">
                  <c:v>179731.72497398601</c:v>
                </c:pt>
                <c:pt idx="5">
                  <c:v>182204.99166045</c:v>
                </c:pt>
                <c:pt idx="6">
                  <c:v>183382.81692080601</c:v>
                </c:pt>
                <c:pt idx="7">
                  <c:v>183819.837487349</c:v>
                </c:pt>
                <c:pt idx="8">
                  <c:v>185796.127211504</c:v>
                </c:pt>
                <c:pt idx="9">
                  <c:v>182838.47184596799</c:v>
                </c:pt>
                <c:pt idx="10">
                  <c:v>188439.166115086</c:v>
                </c:pt>
                <c:pt idx="11">
                  <c:v>188933.91636953299</c:v>
                </c:pt>
                <c:pt idx="12">
                  <c:v>190428.37725565099</c:v>
                </c:pt>
                <c:pt idx="13">
                  <c:v>181599.82232517301</c:v>
                </c:pt>
                <c:pt idx="14">
                  <c:v>191729.46719115201</c:v>
                </c:pt>
                <c:pt idx="15">
                  <c:v>185700.870506862</c:v>
                </c:pt>
                <c:pt idx="16">
                  <c:v>188956.38432125101</c:v>
                </c:pt>
                <c:pt idx="17">
                  <c:v>186592.260442142</c:v>
                </c:pt>
                <c:pt idx="18">
                  <c:v>185370.42249862701</c:v>
                </c:pt>
                <c:pt idx="19">
                  <c:v>187667.32780306399</c:v>
                </c:pt>
                <c:pt idx="20">
                  <c:v>184283.40600314201</c:v>
                </c:pt>
                <c:pt idx="21">
                  <c:v>189706.54936642299</c:v>
                </c:pt>
                <c:pt idx="22">
                  <c:v>184196.47870399701</c:v>
                </c:pt>
                <c:pt idx="23">
                  <c:v>179441.980926024</c:v>
                </c:pt>
                <c:pt idx="24">
                  <c:v>181445.35643223999</c:v>
                </c:pt>
                <c:pt idx="25">
                  <c:v>189209.071131512</c:v>
                </c:pt>
                <c:pt idx="26">
                  <c:v>182160.83263867701</c:v>
                </c:pt>
                <c:pt idx="27">
                  <c:v>185366.78292791999</c:v>
                </c:pt>
                <c:pt idx="28">
                  <c:v>187559.08933703601</c:v>
                </c:pt>
                <c:pt idx="29">
                  <c:v>184995.777982453</c:v>
                </c:pt>
                <c:pt idx="30">
                  <c:v>184201.216691654</c:v>
                </c:pt>
                <c:pt idx="31">
                  <c:v>181760.89695316501</c:v>
                </c:pt>
                <c:pt idx="32">
                  <c:v>186958.196834145</c:v>
                </c:pt>
                <c:pt idx="33">
                  <c:v>180448.05164821501</c:v>
                </c:pt>
                <c:pt idx="34">
                  <c:v>181119.40051364401</c:v>
                </c:pt>
                <c:pt idx="35">
                  <c:v>187970.84715705499</c:v>
                </c:pt>
                <c:pt idx="36">
                  <c:v>181521.96424321801</c:v>
                </c:pt>
                <c:pt idx="37">
                  <c:v>184683.44621816199</c:v>
                </c:pt>
                <c:pt idx="38">
                  <c:v>182383.841054725</c:v>
                </c:pt>
                <c:pt idx="39">
                  <c:v>182539.896117597</c:v>
                </c:pt>
                <c:pt idx="40">
                  <c:v>181790.42058649199</c:v>
                </c:pt>
                <c:pt idx="41">
                  <c:v>188957.958021837</c:v>
                </c:pt>
                <c:pt idx="42">
                  <c:v>207042.585394719</c:v>
                </c:pt>
                <c:pt idx="43">
                  <c:v>189729.184152581</c:v>
                </c:pt>
                <c:pt idx="44">
                  <c:v>192694.724745065</c:v>
                </c:pt>
                <c:pt idx="45">
                  <c:v>195274.659690039</c:v>
                </c:pt>
                <c:pt idx="46">
                  <c:v>186359.970338671</c:v>
                </c:pt>
                <c:pt idx="47">
                  <c:v>191386.61747743899</c:v>
                </c:pt>
                <c:pt idx="48">
                  <c:v>193439.02429850699</c:v>
                </c:pt>
                <c:pt idx="49">
                  <c:v>188732.79158257</c:v>
                </c:pt>
                <c:pt idx="50">
                  <c:v>184542.70798948899</c:v>
                </c:pt>
                <c:pt idx="51">
                  <c:v>187127.61269318801</c:v>
                </c:pt>
                <c:pt idx="52">
                  <c:v>185155.292968183</c:v>
                </c:pt>
                <c:pt idx="53">
                  <c:v>186100.37137966399</c:v>
                </c:pt>
                <c:pt idx="54">
                  <c:v>184780.60997325499</c:v>
                </c:pt>
                <c:pt idx="55">
                  <c:v>188791.31700867301</c:v>
                </c:pt>
                <c:pt idx="56">
                  <c:v>188605.61931000699</c:v>
                </c:pt>
                <c:pt idx="57">
                  <c:v>191029.04281705499</c:v>
                </c:pt>
                <c:pt idx="58">
                  <c:v>191735.62207207701</c:v>
                </c:pt>
                <c:pt idx="59">
                  <c:v>189291.48921846601</c:v>
                </c:pt>
                <c:pt idx="60">
                  <c:v>186213.39073410101</c:v>
                </c:pt>
                <c:pt idx="61">
                  <c:v>194425.95590364601</c:v>
                </c:pt>
                <c:pt idx="62">
                  <c:v>202238.16078204499</c:v>
                </c:pt>
                <c:pt idx="63">
                  <c:v>200269.67012978799</c:v>
                </c:pt>
                <c:pt idx="64">
                  <c:v>201757.13261487399</c:v>
                </c:pt>
                <c:pt idx="65">
                  <c:v>202205.85870099001</c:v>
                </c:pt>
                <c:pt idx="66">
                  <c:v>204264.55337975401</c:v>
                </c:pt>
                <c:pt idx="67">
                  <c:v>203601.17026470599</c:v>
                </c:pt>
                <c:pt idx="68">
                  <c:v>200493.74626166801</c:v>
                </c:pt>
                <c:pt idx="69">
                  <c:v>201981.69153961301</c:v>
                </c:pt>
                <c:pt idx="70">
                  <c:v>205095.086039499</c:v>
                </c:pt>
                <c:pt idx="71">
                  <c:v>210525.17443290001</c:v>
                </c:pt>
                <c:pt idx="72">
                  <c:v>210205.39324107699</c:v>
                </c:pt>
                <c:pt idx="73">
                  <c:v>210631.74111825001</c:v>
                </c:pt>
                <c:pt idx="74">
                  <c:v>216111.17189897099</c:v>
                </c:pt>
                <c:pt idx="75">
                  <c:v>218533.35339953599</c:v>
                </c:pt>
                <c:pt idx="76">
                  <c:v>218620.620094471</c:v>
                </c:pt>
                <c:pt idx="77">
                  <c:v>217676.947372047</c:v>
                </c:pt>
                <c:pt idx="78">
                  <c:v>218025.09822689</c:v>
                </c:pt>
                <c:pt idx="79">
                  <c:v>215718.684445049</c:v>
                </c:pt>
                <c:pt idx="80">
                  <c:v>226046.03200047</c:v>
                </c:pt>
                <c:pt idx="81">
                  <c:v>222232.474876302</c:v>
                </c:pt>
                <c:pt idx="82">
                  <c:v>224180.226286205</c:v>
                </c:pt>
                <c:pt idx="83">
                  <c:v>226251.545063887</c:v>
                </c:pt>
                <c:pt idx="84">
                  <c:v>226331.72448264199</c:v>
                </c:pt>
                <c:pt idx="85">
                  <c:v>230694.49186647299</c:v>
                </c:pt>
                <c:pt idx="86">
                  <c:v>230588.24996906801</c:v>
                </c:pt>
                <c:pt idx="87">
                  <c:v>228099.98283034901</c:v>
                </c:pt>
                <c:pt idx="88">
                  <c:v>234672.044785812</c:v>
                </c:pt>
                <c:pt idx="89">
                  <c:v>237289.97334099899</c:v>
                </c:pt>
                <c:pt idx="90">
                  <c:v>240965.288835274</c:v>
                </c:pt>
                <c:pt idx="91">
                  <c:v>241314.02268013099</c:v>
                </c:pt>
                <c:pt idx="92">
                  <c:v>244304.172935151</c:v>
                </c:pt>
                <c:pt idx="93">
                  <c:v>245607.78724737</c:v>
                </c:pt>
                <c:pt idx="94">
                  <c:v>248510.25537354799</c:v>
                </c:pt>
                <c:pt idx="95">
                  <c:v>245994.089241323</c:v>
                </c:pt>
                <c:pt idx="96">
                  <c:v>250641.61130142101</c:v>
                </c:pt>
                <c:pt idx="97">
                  <c:v>251889.622924914</c:v>
                </c:pt>
                <c:pt idx="98">
                  <c:v>253944.145861956</c:v>
                </c:pt>
                <c:pt idx="99">
                  <c:v>258595.21382910601</c:v>
                </c:pt>
                <c:pt idx="100">
                  <c:v>258093.63104819</c:v>
                </c:pt>
                <c:pt idx="101">
                  <c:v>256753.77476791799</c:v>
                </c:pt>
                <c:pt idx="102">
                  <c:v>259640.95905400399</c:v>
                </c:pt>
                <c:pt idx="103">
                  <c:v>258282.45921933299</c:v>
                </c:pt>
                <c:pt idx="104">
                  <c:v>260587.20809913499</c:v>
                </c:pt>
                <c:pt idx="105">
                  <c:v>262325.63294663298</c:v>
                </c:pt>
                <c:pt idx="106">
                  <c:v>275770.66546949802</c:v>
                </c:pt>
                <c:pt idx="107">
                  <c:v>270944.62317514501</c:v>
                </c:pt>
                <c:pt idx="108">
                  <c:v>266769.92119852803</c:v>
                </c:pt>
                <c:pt idx="109">
                  <c:v>270461.77701030701</c:v>
                </c:pt>
                <c:pt idx="110">
                  <c:v>274421.86854312598</c:v>
                </c:pt>
                <c:pt idx="111">
                  <c:v>275414.05354841199</c:v>
                </c:pt>
                <c:pt idx="112">
                  <c:v>272945.260190678</c:v>
                </c:pt>
                <c:pt idx="113">
                  <c:v>277771.18791132502</c:v>
                </c:pt>
                <c:pt idx="114">
                  <c:v>276486.93298952898</c:v>
                </c:pt>
                <c:pt idx="115">
                  <c:v>280802.93252283102</c:v>
                </c:pt>
                <c:pt idx="116">
                  <c:v>277435.03468015901</c:v>
                </c:pt>
                <c:pt idx="117">
                  <c:v>282053.055584808</c:v>
                </c:pt>
                <c:pt idx="118">
                  <c:v>290549.28993679699</c:v>
                </c:pt>
                <c:pt idx="119">
                  <c:v>286520.16541210999</c:v>
                </c:pt>
                <c:pt idx="120">
                  <c:v>288170.53109118203</c:v>
                </c:pt>
                <c:pt idx="121">
                  <c:v>292584.74988215201</c:v>
                </c:pt>
                <c:pt idx="122">
                  <c:v>291705.514609701</c:v>
                </c:pt>
                <c:pt idx="123">
                  <c:v>290877.09549920901</c:v>
                </c:pt>
                <c:pt idx="124">
                  <c:v>291596.14068471</c:v>
                </c:pt>
                <c:pt idx="125">
                  <c:v>291701.934176551</c:v>
                </c:pt>
                <c:pt idx="126">
                  <c:v>290134.86123181001</c:v>
                </c:pt>
                <c:pt idx="127">
                  <c:v>289759.53358027298</c:v>
                </c:pt>
                <c:pt idx="128">
                  <c:v>293108.479083821</c:v>
                </c:pt>
                <c:pt idx="129">
                  <c:v>290057.53358989599</c:v>
                </c:pt>
                <c:pt idx="130">
                  <c:v>295147.66849119298</c:v>
                </c:pt>
                <c:pt idx="131">
                  <c:v>304560.83623969503</c:v>
                </c:pt>
                <c:pt idx="132">
                  <c:v>300631.76967391401</c:v>
                </c:pt>
                <c:pt idx="133">
                  <c:v>299998.40531603497</c:v>
                </c:pt>
                <c:pt idx="134">
                  <c:v>299391.65647835698</c:v>
                </c:pt>
                <c:pt idx="135">
                  <c:v>302551.948031893</c:v>
                </c:pt>
                <c:pt idx="136">
                  <c:v>304349.28985912702</c:v>
                </c:pt>
                <c:pt idx="137">
                  <c:v>306743.54554271902</c:v>
                </c:pt>
                <c:pt idx="138">
                  <c:v>304350.27261550998</c:v>
                </c:pt>
                <c:pt idx="139">
                  <c:v>310760.72438059503</c:v>
                </c:pt>
                <c:pt idx="140">
                  <c:v>303823.25377460301</c:v>
                </c:pt>
                <c:pt idx="141">
                  <c:v>305463.25938130799</c:v>
                </c:pt>
                <c:pt idx="142">
                  <c:v>304134.75007146201</c:v>
                </c:pt>
                <c:pt idx="143">
                  <c:v>302080.42594080401</c:v>
                </c:pt>
                <c:pt idx="144">
                  <c:v>308292.43865011301</c:v>
                </c:pt>
                <c:pt idx="145">
                  <c:v>299872.96503029799</c:v>
                </c:pt>
                <c:pt idx="146">
                  <c:v>301416.34126081801</c:v>
                </c:pt>
                <c:pt idx="147" formatCode="#,##0">
                  <c:v>307547.57462645503</c:v>
                </c:pt>
                <c:pt idx="148" formatCode="#,##0">
                  <c:v>314847.65526865498</c:v>
                </c:pt>
                <c:pt idx="149" formatCode="#,##0">
                  <c:v>312713.13544953498</c:v>
                </c:pt>
                <c:pt idx="150" formatCode="#,##0">
                  <c:v>311867.96195418201</c:v>
                </c:pt>
                <c:pt idx="151" formatCode="#,##0">
                  <c:v>314288.513648052</c:v>
                </c:pt>
                <c:pt idx="152" formatCode="#,##0">
                  <c:v>321797.65529795701</c:v>
                </c:pt>
                <c:pt idx="153" formatCode="#,##0">
                  <c:v>323575.03778696503</c:v>
                </c:pt>
                <c:pt idx="154" formatCode="#,##0">
                  <c:v>310246.417805876</c:v>
                </c:pt>
                <c:pt idx="155" formatCode="#,##0">
                  <c:v>322648.126900976</c:v>
                </c:pt>
                <c:pt idx="156" formatCode="#,##0">
                  <c:v>320406.31645393599</c:v>
                </c:pt>
                <c:pt idx="157" formatCode="#,##0">
                  <c:v>335095.93964327598</c:v>
                </c:pt>
                <c:pt idx="158" formatCode="#,##0">
                  <c:v>331869.07896152098</c:v>
                </c:pt>
                <c:pt idx="159" formatCode="#,##0">
                  <c:v>317660.827959202</c:v>
                </c:pt>
                <c:pt idx="160" formatCode="#,##0">
                  <c:v>317127.24403863098</c:v>
                </c:pt>
                <c:pt idx="161" formatCode="#,##0">
                  <c:v>325111.24211498199</c:v>
                </c:pt>
                <c:pt idx="162" formatCode="#,##0">
                  <c:v>340921.49784856098</c:v>
                </c:pt>
                <c:pt idx="163" formatCode="#,##0">
                  <c:v>343247.64355258399</c:v>
                </c:pt>
                <c:pt idx="164" formatCode="#,##0">
                  <c:v>355476.065853626</c:v>
                </c:pt>
                <c:pt idx="165" formatCode="#,##0">
                  <c:v>364746.64268185198</c:v>
                </c:pt>
                <c:pt idx="166" formatCode="#,##0">
                  <c:v>368816.10822948301</c:v>
                </c:pt>
                <c:pt idx="167" formatCode="#,##0">
                  <c:v>369091.85040764097</c:v>
                </c:pt>
                <c:pt idx="168" formatCode="#,##0">
                  <c:v>382630.67447704403</c:v>
                </c:pt>
                <c:pt idx="169" formatCode="#,##0">
                  <c:v>406248.99131704099</c:v>
                </c:pt>
                <c:pt idx="170" formatCode="#,##0">
                  <c:v>427615.30945153901</c:v>
                </c:pt>
                <c:pt idx="171" formatCode="#,##0">
                  <c:v>450084.76048454701</c:v>
                </c:pt>
                <c:pt idx="172" formatCode="#,##0">
                  <c:v>446340.82538893499</c:v>
                </c:pt>
                <c:pt idx="173" formatCode="#,##0">
                  <c:v>458799.00465515698</c:v>
                </c:pt>
                <c:pt idx="174" formatCode="#,##0">
                  <c:v>464714.28409736301</c:v>
                </c:pt>
                <c:pt idx="175" formatCode="#,##0">
                  <c:v>462190.19883887703</c:v>
                </c:pt>
                <c:pt idx="176" formatCode="#,##0">
                  <c:v>454186.61906347401</c:v>
                </c:pt>
                <c:pt idx="177" formatCode="#,##0">
                  <c:v>453566.25945391803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E0-4988-A3C2-BC030AA8DA31}"/>
            </c:ext>
          </c:extLst>
        </c:ser>
        <c:ser>
          <c:idx val="2"/>
          <c:order val="2"/>
          <c:tx>
            <c:strRef>
              <c:f>'Median SA'!$D$1</c:f>
              <c:strCache>
                <c:ptCount val="1"/>
                <c:pt idx="0">
                  <c:v>Dallas-Plano-Irving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'Median SA'!$A$206:$A$384</c:f>
              <c:numCache>
                <c:formatCode>mmm\-yy</c:formatCode>
                <c:ptCount val="17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'Median SA'!$D$206:$D$384</c:f>
              <c:numCache>
                <c:formatCode>0</c:formatCode>
                <c:ptCount val="179"/>
                <c:pt idx="0">
                  <c:v>161314.795069313</c:v>
                </c:pt>
                <c:pt idx="1">
                  <c:v>158977.338444344</c:v>
                </c:pt>
                <c:pt idx="2">
                  <c:v>160476.28060690599</c:v>
                </c:pt>
                <c:pt idx="3">
                  <c:v>164989.04776272</c:v>
                </c:pt>
                <c:pt idx="4">
                  <c:v>160399.52522971801</c:v>
                </c:pt>
                <c:pt idx="5">
                  <c:v>161501.41884376801</c:v>
                </c:pt>
                <c:pt idx="6">
                  <c:v>157555.82871791301</c:v>
                </c:pt>
                <c:pt idx="7">
                  <c:v>162127.24571121699</c:v>
                </c:pt>
                <c:pt idx="8">
                  <c:v>161104.636189218</c:v>
                </c:pt>
                <c:pt idx="9">
                  <c:v>158180.32781537401</c:v>
                </c:pt>
                <c:pt idx="10">
                  <c:v>159268.97488909299</c:v>
                </c:pt>
                <c:pt idx="11">
                  <c:v>157568.339308909</c:v>
                </c:pt>
                <c:pt idx="12">
                  <c:v>158634.48543241699</c:v>
                </c:pt>
                <c:pt idx="13">
                  <c:v>152911.097960427</c:v>
                </c:pt>
                <c:pt idx="14">
                  <c:v>161911.64910382399</c:v>
                </c:pt>
                <c:pt idx="15">
                  <c:v>158053.551226082</c:v>
                </c:pt>
                <c:pt idx="16">
                  <c:v>158832.10633006401</c:v>
                </c:pt>
                <c:pt idx="17">
                  <c:v>156371.68260051101</c:v>
                </c:pt>
                <c:pt idx="18">
                  <c:v>157031.27892247401</c:v>
                </c:pt>
                <c:pt idx="19">
                  <c:v>155399.86663170101</c:v>
                </c:pt>
                <c:pt idx="20">
                  <c:v>153220.24173197401</c:v>
                </c:pt>
                <c:pt idx="21">
                  <c:v>159521.225502749</c:v>
                </c:pt>
                <c:pt idx="22">
                  <c:v>148383.87540369801</c:v>
                </c:pt>
                <c:pt idx="23">
                  <c:v>151438.02101757599</c:v>
                </c:pt>
                <c:pt idx="24">
                  <c:v>150673.28133298</c:v>
                </c:pt>
                <c:pt idx="25">
                  <c:v>152823.54430860601</c:v>
                </c:pt>
                <c:pt idx="26">
                  <c:v>149608.27961113999</c:v>
                </c:pt>
                <c:pt idx="27">
                  <c:v>149117.93507581801</c:v>
                </c:pt>
                <c:pt idx="28">
                  <c:v>160282.38929049199</c:v>
                </c:pt>
                <c:pt idx="29">
                  <c:v>158317.834912049</c:v>
                </c:pt>
                <c:pt idx="30">
                  <c:v>156691.48570497299</c:v>
                </c:pt>
                <c:pt idx="31">
                  <c:v>155601.60678625701</c:v>
                </c:pt>
                <c:pt idx="32">
                  <c:v>159004.13926675299</c:v>
                </c:pt>
                <c:pt idx="33">
                  <c:v>158361.737499504</c:v>
                </c:pt>
                <c:pt idx="34">
                  <c:v>156894.93275057001</c:v>
                </c:pt>
                <c:pt idx="35">
                  <c:v>153352.28092267</c:v>
                </c:pt>
                <c:pt idx="36">
                  <c:v>153910.29921162699</c:v>
                </c:pt>
                <c:pt idx="37">
                  <c:v>155463.39830322299</c:v>
                </c:pt>
                <c:pt idx="38">
                  <c:v>158557.76297550899</c:v>
                </c:pt>
                <c:pt idx="39">
                  <c:v>160002.853068289</c:v>
                </c:pt>
                <c:pt idx="40">
                  <c:v>157155.61164389501</c:v>
                </c:pt>
                <c:pt idx="41">
                  <c:v>158295.93984625899</c:v>
                </c:pt>
                <c:pt idx="42">
                  <c:v>161187.47675657601</c:v>
                </c:pt>
                <c:pt idx="43">
                  <c:v>161055.91297400001</c:v>
                </c:pt>
                <c:pt idx="44">
                  <c:v>158394.675084722</c:v>
                </c:pt>
                <c:pt idx="45">
                  <c:v>160230.38727180799</c:v>
                </c:pt>
                <c:pt idx="46">
                  <c:v>161555.572524435</c:v>
                </c:pt>
                <c:pt idx="47">
                  <c:v>165528.62531247101</c:v>
                </c:pt>
                <c:pt idx="48">
                  <c:v>163129.17951837499</c:v>
                </c:pt>
                <c:pt idx="49">
                  <c:v>162413.39583516101</c:v>
                </c:pt>
                <c:pt idx="50">
                  <c:v>153052.58725636601</c:v>
                </c:pt>
                <c:pt idx="51">
                  <c:v>158052.452257742</c:v>
                </c:pt>
                <c:pt idx="52">
                  <c:v>157942.09220081201</c:v>
                </c:pt>
                <c:pt idx="53">
                  <c:v>156150.745715956</c:v>
                </c:pt>
                <c:pt idx="54">
                  <c:v>158362.52862622999</c:v>
                </c:pt>
                <c:pt idx="55">
                  <c:v>159699.12615476601</c:v>
                </c:pt>
                <c:pt idx="56">
                  <c:v>160199.498619127</c:v>
                </c:pt>
                <c:pt idx="57">
                  <c:v>160254.68173223801</c:v>
                </c:pt>
                <c:pt idx="58">
                  <c:v>155777.42231566401</c:v>
                </c:pt>
                <c:pt idx="59">
                  <c:v>161292.50617786401</c:v>
                </c:pt>
                <c:pt idx="60">
                  <c:v>166365.37690825301</c:v>
                </c:pt>
                <c:pt idx="61">
                  <c:v>164380.39985178801</c:v>
                </c:pt>
                <c:pt idx="62">
                  <c:v>167261.049995176</c:v>
                </c:pt>
                <c:pt idx="63">
                  <c:v>166979.06377725801</c:v>
                </c:pt>
                <c:pt idx="64">
                  <c:v>169423.415962625</c:v>
                </c:pt>
                <c:pt idx="65">
                  <c:v>168743.25008715701</c:v>
                </c:pt>
                <c:pt idx="66">
                  <c:v>169947.64343218901</c:v>
                </c:pt>
                <c:pt idx="67">
                  <c:v>170530.273819681</c:v>
                </c:pt>
                <c:pt idx="68">
                  <c:v>177539.67615351599</c:v>
                </c:pt>
                <c:pt idx="69">
                  <c:v>173627.54762013801</c:v>
                </c:pt>
                <c:pt idx="70">
                  <c:v>177161.42543150601</c:v>
                </c:pt>
                <c:pt idx="71">
                  <c:v>180858.325676698</c:v>
                </c:pt>
                <c:pt idx="72">
                  <c:v>179286.24522369701</c:v>
                </c:pt>
                <c:pt idx="73">
                  <c:v>174520.43121295699</c:v>
                </c:pt>
                <c:pt idx="74">
                  <c:v>183234.90248627501</c:v>
                </c:pt>
                <c:pt idx="75">
                  <c:v>191112.58293510799</c:v>
                </c:pt>
                <c:pt idx="76">
                  <c:v>189461.508919335</c:v>
                </c:pt>
                <c:pt idx="77">
                  <c:v>192516.64236056901</c:v>
                </c:pt>
                <c:pt idx="78">
                  <c:v>193179.92715433301</c:v>
                </c:pt>
                <c:pt idx="79">
                  <c:v>196021.538270199</c:v>
                </c:pt>
                <c:pt idx="80">
                  <c:v>194779.52755164501</c:v>
                </c:pt>
                <c:pt idx="81">
                  <c:v>196691.984515366</c:v>
                </c:pt>
                <c:pt idx="82">
                  <c:v>196043.60915086299</c:v>
                </c:pt>
                <c:pt idx="83">
                  <c:v>196472.43535707699</c:v>
                </c:pt>
                <c:pt idx="84">
                  <c:v>196941.159064621</c:v>
                </c:pt>
                <c:pt idx="85">
                  <c:v>202704.622034584</c:v>
                </c:pt>
                <c:pt idx="86">
                  <c:v>200841.41905585999</c:v>
                </c:pt>
                <c:pt idx="87">
                  <c:v>202082.519562453</c:v>
                </c:pt>
                <c:pt idx="88">
                  <c:v>202860.200835205</c:v>
                </c:pt>
                <c:pt idx="89">
                  <c:v>206329.479758298</c:v>
                </c:pt>
                <c:pt idx="90">
                  <c:v>213797.052820023</c:v>
                </c:pt>
                <c:pt idx="91">
                  <c:v>209540.584118478</c:v>
                </c:pt>
                <c:pt idx="92">
                  <c:v>212930.124931075</c:v>
                </c:pt>
                <c:pt idx="93">
                  <c:v>209619.39255743701</c:v>
                </c:pt>
                <c:pt idx="94">
                  <c:v>214536.89506150701</c:v>
                </c:pt>
                <c:pt idx="95">
                  <c:v>220533.67084230101</c:v>
                </c:pt>
                <c:pt idx="96">
                  <c:v>222038.474297657</c:v>
                </c:pt>
                <c:pt idx="97">
                  <c:v>223548.93647060401</c:v>
                </c:pt>
                <c:pt idx="98">
                  <c:v>226581.055107908</c:v>
                </c:pt>
                <c:pt idx="99">
                  <c:v>230104.632695654</c:v>
                </c:pt>
                <c:pt idx="100">
                  <c:v>231083.03427920199</c:v>
                </c:pt>
                <c:pt idx="101">
                  <c:v>229842.17509425301</c:v>
                </c:pt>
                <c:pt idx="102">
                  <c:v>229385.374802098</c:v>
                </c:pt>
                <c:pt idx="103">
                  <c:v>230855.74455396601</c:v>
                </c:pt>
                <c:pt idx="104">
                  <c:v>231036.64739895199</c:v>
                </c:pt>
                <c:pt idx="105">
                  <c:v>234817.101155315</c:v>
                </c:pt>
                <c:pt idx="106">
                  <c:v>236321.15404390401</c:v>
                </c:pt>
                <c:pt idx="107">
                  <c:v>237845.205962265</c:v>
                </c:pt>
                <c:pt idx="108">
                  <c:v>239825.42587126599</c:v>
                </c:pt>
                <c:pt idx="109">
                  <c:v>238841.23514868499</c:v>
                </c:pt>
                <c:pt idx="110">
                  <c:v>243499.62717432299</c:v>
                </c:pt>
                <c:pt idx="111">
                  <c:v>244862.171665045</c:v>
                </c:pt>
                <c:pt idx="112">
                  <c:v>250554.76301257499</c:v>
                </c:pt>
                <c:pt idx="113">
                  <c:v>253116.54628379899</c:v>
                </c:pt>
                <c:pt idx="114">
                  <c:v>252196.14814151201</c:v>
                </c:pt>
                <c:pt idx="115">
                  <c:v>253494.196497128</c:v>
                </c:pt>
                <c:pt idx="116">
                  <c:v>257044.496656592</c:v>
                </c:pt>
                <c:pt idx="117">
                  <c:v>259622.78372437699</c:v>
                </c:pt>
                <c:pt idx="118">
                  <c:v>266803.839378067</c:v>
                </c:pt>
                <c:pt idx="119">
                  <c:v>258815.01702173299</c:v>
                </c:pt>
                <c:pt idx="120">
                  <c:v>268891.72588249203</c:v>
                </c:pt>
                <c:pt idx="121">
                  <c:v>272949.38294085598</c:v>
                </c:pt>
                <c:pt idx="122">
                  <c:v>271812.06906233903</c:v>
                </c:pt>
                <c:pt idx="123">
                  <c:v>274971.25856796699</c:v>
                </c:pt>
                <c:pt idx="124">
                  <c:v>275488.36800367403</c:v>
                </c:pt>
                <c:pt idx="125">
                  <c:v>274155.67173769203</c:v>
                </c:pt>
                <c:pt idx="126">
                  <c:v>273555.30928504601</c:v>
                </c:pt>
                <c:pt idx="127">
                  <c:v>276562.30197832698</c:v>
                </c:pt>
                <c:pt idx="128">
                  <c:v>277112.39196361101</c:v>
                </c:pt>
                <c:pt idx="129">
                  <c:v>281204.40339152998</c:v>
                </c:pt>
                <c:pt idx="130">
                  <c:v>282131.583753757</c:v>
                </c:pt>
                <c:pt idx="131">
                  <c:v>280179.50890943297</c:v>
                </c:pt>
                <c:pt idx="132">
                  <c:v>281957.33220816101</c:v>
                </c:pt>
                <c:pt idx="133">
                  <c:v>287748.32749825699</c:v>
                </c:pt>
                <c:pt idx="134">
                  <c:v>284815.18465201999</c:v>
                </c:pt>
                <c:pt idx="135">
                  <c:v>280521.459366575</c:v>
                </c:pt>
                <c:pt idx="136">
                  <c:v>281706.43669373199</c:v>
                </c:pt>
                <c:pt idx="137">
                  <c:v>285163.45156919298</c:v>
                </c:pt>
                <c:pt idx="138">
                  <c:v>287685.54723458202</c:v>
                </c:pt>
                <c:pt idx="139">
                  <c:v>285994.588153316</c:v>
                </c:pt>
                <c:pt idx="140">
                  <c:v>286446.31645570201</c:v>
                </c:pt>
                <c:pt idx="141">
                  <c:v>278998.56265153497</c:v>
                </c:pt>
                <c:pt idx="142">
                  <c:v>285588.93888430699</c:v>
                </c:pt>
                <c:pt idx="143">
                  <c:v>285220.824131631</c:v>
                </c:pt>
                <c:pt idx="144">
                  <c:v>283354.89455363603</c:v>
                </c:pt>
                <c:pt idx="145">
                  <c:v>284703.35967693402</c:v>
                </c:pt>
                <c:pt idx="146">
                  <c:v>286898.70117960998</c:v>
                </c:pt>
                <c:pt idx="147" formatCode="#,##0">
                  <c:v>290451.71638533298</c:v>
                </c:pt>
                <c:pt idx="148" formatCode="#,##0">
                  <c:v>288949.08906257799</c:v>
                </c:pt>
                <c:pt idx="149" formatCode="#,##0">
                  <c:v>291276.05755566299</c:v>
                </c:pt>
                <c:pt idx="150" formatCode="#,##0">
                  <c:v>291710.16310651501</c:v>
                </c:pt>
                <c:pt idx="151" formatCode="#,##0">
                  <c:v>291360.72442036401</c:v>
                </c:pt>
                <c:pt idx="152" formatCode="#,##0">
                  <c:v>292374.075558585</c:v>
                </c:pt>
                <c:pt idx="153" formatCode="#,##0">
                  <c:v>292145.12738620501</c:v>
                </c:pt>
                <c:pt idx="154" formatCode="#,##0">
                  <c:v>293084.53928919497</c:v>
                </c:pt>
                <c:pt idx="155" formatCode="#,##0">
                  <c:v>296268.40336470201</c:v>
                </c:pt>
                <c:pt idx="156" formatCode="#,##0">
                  <c:v>300381.01003013499</c:v>
                </c:pt>
                <c:pt idx="157" formatCode="#,##0">
                  <c:v>295999.35682974401</c:v>
                </c:pt>
                <c:pt idx="158" formatCode="#,##0">
                  <c:v>297083.764482381</c:v>
                </c:pt>
                <c:pt idx="159" formatCode="#,##0">
                  <c:v>296468.24878834601</c:v>
                </c:pt>
                <c:pt idx="160" formatCode="#,##0">
                  <c:v>288087.78328995401</c:v>
                </c:pt>
                <c:pt idx="161" formatCode="#,##0">
                  <c:v>298618.125910545</c:v>
                </c:pt>
                <c:pt idx="162" formatCode="#,##0">
                  <c:v>310620.66940398002</c:v>
                </c:pt>
                <c:pt idx="163" formatCode="#,##0">
                  <c:v>317036.94507959299</c:v>
                </c:pt>
                <c:pt idx="164" formatCode="#,##0">
                  <c:v>324988.180619766</c:v>
                </c:pt>
                <c:pt idx="165" formatCode="#,##0">
                  <c:v>325799.368054241</c:v>
                </c:pt>
                <c:pt idx="166" formatCode="#,##0">
                  <c:v>327423.03335390502</c:v>
                </c:pt>
                <c:pt idx="167" formatCode="#,##0">
                  <c:v>320264.077030065</c:v>
                </c:pt>
                <c:pt idx="168" formatCode="#,##0">
                  <c:v>336649.79520306899</c:v>
                </c:pt>
                <c:pt idx="169" formatCode="#,##0">
                  <c:v>342000.53671425802</c:v>
                </c:pt>
                <c:pt idx="170" formatCode="#,##0">
                  <c:v>339380.89233229798</c:v>
                </c:pt>
                <c:pt idx="171" formatCode="#,##0">
                  <c:v>356006.85775664297</c:v>
                </c:pt>
                <c:pt idx="172" formatCode="#,##0">
                  <c:v>361522.30766671302</c:v>
                </c:pt>
                <c:pt idx="173" formatCode="#,##0">
                  <c:v>364500.77539013</c:v>
                </c:pt>
                <c:pt idx="174" formatCode="#,##0">
                  <c:v>368455.61044952198</c:v>
                </c:pt>
                <c:pt idx="175" formatCode="#,##0">
                  <c:v>372709.588095557</c:v>
                </c:pt>
                <c:pt idx="176" formatCode="#,##0">
                  <c:v>380304.27124216501</c:v>
                </c:pt>
                <c:pt idx="177" formatCode="#,##0">
                  <c:v>383136.97720034298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E0-4988-A3C2-BC030AA8DA31}"/>
            </c:ext>
          </c:extLst>
        </c:ser>
        <c:ser>
          <c:idx val="3"/>
          <c:order val="3"/>
          <c:tx>
            <c:strRef>
              <c:f>'Median SA'!$E$1</c:f>
              <c:strCache>
                <c:ptCount val="1"/>
                <c:pt idx="0">
                  <c:v>Fort Worth-Arlington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'Median SA'!$A$206:$A$384</c:f>
              <c:numCache>
                <c:formatCode>mmm\-yy</c:formatCode>
                <c:ptCount val="17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'Median SA'!$E$206:$E$384</c:f>
              <c:numCache>
                <c:formatCode>0</c:formatCode>
                <c:ptCount val="179"/>
                <c:pt idx="0">
                  <c:v>134830.277671344</c:v>
                </c:pt>
                <c:pt idx="1">
                  <c:v>134334.57689668899</c:v>
                </c:pt>
                <c:pt idx="2">
                  <c:v>134426.42824505799</c:v>
                </c:pt>
                <c:pt idx="3">
                  <c:v>137056.07800690501</c:v>
                </c:pt>
                <c:pt idx="4">
                  <c:v>136417.775677597</c:v>
                </c:pt>
                <c:pt idx="5">
                  <c:v>132550.14497816199</c:v>
                </c:pt>
                <c:pt idx="6">
                  <c:v>136269.21583103301</c:v>
                </c:pt>
                <c:pt idx="7">
                  <c:v>134057.95167626801</c:v>
                </c:pt>
                <c:pt idx="8">
                  <c:v>136913.836975326</c:v>
                </c:pt>
                <c:pt idx="9">
                  <c:v>135158.432792671</c:v>
                </c:pt>
                <c:pt idx="10">
                  <c:v>137760.04056530399</c:v>
                </c:pt>
                <c:pt idx="11">
                  <c:v>134026.297606279</c:v>
                </c:pt>
                <c:pt idx="12">
                  <c:v>135381.455250951</c:v>
                </c:pt>
                <c:pt idx="13">
                  <c:v>137702.12431657701</c:v>
                </c:pt>
                <c:pt idx="14">
                  <c:v>136518.30377899299</c:v>
                </c:pt>
                <c:pt idx="15">
                  <c:v>134214.885739369</c:v>
                </c:pt>
                <c:pt idx="16">
                  <c:v>138402.263579894</c:v>
                </c:pt>
                <c:pt idx="17">
                  <c:v>135345.813136076</c:v>
                </c:pt>
                <c:pt idx="18">
                  <c:v>133700.27046878799</c:v>
                </c:pt>
                <c:pt idx="19">
                  <c:v>134574.87525012699</c:v>
                </c:pt>
                <c:pt idx="20">
                  <c:v>133178.53120924201</c:v>
                </c:pt>
                <c:pt idx="21">
                  <c:v>133272.7815176</c:v>
                </c:pt>
                <c:pt idx="22">
                  <c:v>131127.92894149999</c:v>
                </c:pt>
                <c:pt idx="23">
                  <c:v>133157.38693464099</c:v>
                </c:pt>
                <c:pt idx="24">
                  <c:v>127371.014275504</c:v>
                </c:pt>
                <c:pt idx="25">
                  <c:v>133963.728080981</c:v>
                </c:pt>
                <c:pt idx="26">
                  <c:v>130725.721228107</c:v>
                </c:pt>
                <c:pt idx="27">
                  <c:v>132823.21506280499</c:v>
                </c:pt>
                <c:pt idx="28">
                  <c:v>130125.83142310601</c:v>
                </c:pt>
                <c:pt idx="29">
                  <c:v>133633.06908965501</c:v>
                </c:pt>
                <c:pt idx="30">
                  <c:v>131999.94834825399</c:v>
                </c:pt>
                <c:pt idx="31">
                  <c:v>132689.11483049599</c:v>
                </c:pt>
                <c:pt idx="32">
                  <c:v>130683.954664398</c:v>
                </c:pt>
                <c:pt idx="33">
                  <c:v>132652.86411576599</c:v>
                </c:pt>
                <c:pt idx="34">
                  <c:v>132996.74282047301</c:v>
                </c:pt>
                <c:pt idx="35">
                  <c:v>133204.914563723</c:v>
                </c:pt>
                <c:pt idx="36">
                  <c:v>137217.09065060201</c:v>
                </c:pt>
                <c:pt idx="37">
                  <c:v>134034.59764842401</c:v>
                </c:pt>
                <c:pt idx="38">
                  <c:v>136070.061032044</c:v>
                </c:pt>
                <c:pt idx="39">
                  <c:v>135420.49866614401</c:v>
                </c:pt>
                <c:pt idx="40">
                  <c:v>135192.96258523301</c:v>
                </c:pt>
                <c:pt idx="41">
                  <c:v>130558.36368027799</c:v>
                </c:pt>
                <c:pt idx="42">
                  <c:v>137517.10909783299</c:v>
                </c:pt>
                <c:pt idx="43">
                  <c:v>137915.39331970099</c:v>
                </c:pt>
                <c:pt idx="44">
                  <c:v>135546.47068965499</c:v>
                </c:pt>
                <c:pt idx="45">
                  <c:v>135131.42996794899</c:v>
                </c:pt>
                <c:pt idx="46">
                  <c:v>132024.630392719</c:v>
                </c:pt>
                <c:pt idx="47">
                  <c:v>141057.45137016999</c:v>
                </c:pt>
                <c:pt idx="48">
                  <c:v>135504.38251218601</c:v>
                </c:pt>
                <c:pt idx="49">
                  <c:v>131852.446075124</c:v>
                </c:pt>
                <c:pt idx="50">
                  <c:v>129076.88559283099</c:v>
                </c:pt>
                <c:pt idx="51">
                  <c:v>125931.43838412499</c:v>
                </c:pt>
                <c:pt idx="52">
                  <c:v>130458.722179551</c:v>
                </c:pt>
                <c:pt idx="53">
                  <c:v>128274.099873516</c:v>
                </c:pt>
                <c:pt idx="54">
                  <c:v>126859.284556464</c:v>
                </c:pt>
                <c:pt idx="55">
                  <c:v>133480.720863803</c:v>
                </c:pt>
                <c:pt idx="56">
                  <c:v>134579.15721433199</c:v>
                </c:pt>
                <c:pt idx="57">
                  <c:v>134605.96948283401</c:v>
                </c:pt>
                <c:pt idx="58">
                  <c:v>135566.516651268</c:v>
                </c:pt>
                <c:pt idx="59">
                  <c:v>135359.25920898301</c:v>
                </c:pt>
                <c:pt idx="60">
                  <c:v>134548.85221006401</c:v>
                </c:pt>
                <c:pt idx="61">
                  <c:v>133926.348444481</c:v>
                </c:pt>
                <c:pt idx="62">
                  <c:v>139770.37975729199</c:v>
                </c:pt>
                <c:pt idx="63">
                  <c:v>140332.00768498</c:v>
                </c:pt>
                <c:pt idx="64">
                  <c:v>139084.79335651899</c:v>
                </c:pt>
                <c:pt idx="65">
                  <c:v>141814.76737503501</c:v>
                </c:pt>
                <c:pt idx="66">
                  <c:v>140339.908732465</c:v>
                </c:pt>
                <c:pt idx="67">
                  <c:v>138837.649485131</c:v>
                </c:pt>
                <c:pt idx="68">
                  <c:v>141588.92369199599</c:v>
                </c:pt>
                <c:pt idx="69">
                  <c:v>140874.374896277</c:v>
                </c:pt>
                <c:pt idx="70">
                  <c:v>140715.97533614701</c:v>
                </c:pt>
                <c:pt idx="71">
                  <c:v>143054.17353188599</c:v>
                </c:pt>
                <c:pt idx="72">
                  <c:v>138165.43968783901</c:v>
                </c:pt>
                <c:pt idx="73">
                  <c:v>148636.008683327</c:v>
                </c:pt>
                <c:pt idx="74">
                  <c:v>150387.20819250401</c:v>
                </c:pt>
                <c:pt idx="75">
                  <c:v>150211.38461453101</c:v>
                </c:pt>
                <c:pt idx="76">
                  <c:v>150769.87939859601</c:v>
                </c:pt>
                <c:pt idx="77">
                  <c:v>150498.99153518199</c:v>
                </c:pt>
                <c:pt idx="78">
                  <c:v>154112.42341826501</c:v>
                </c:pt>
                <c:pt idx="79">
                  <c:v>151380.76683958099</c:v>
                </c:pt>
                <c:pt idx="80">
                  <c:v>154083.243118071</c:v>
                </c:pt>
                <c:pt idx="81">
                  <c:v>153741.380193171</c:v>
                </c:pt>
                <c:pt idx="82">
                  <c:v>154939.73849983601</c:v>
                </c:pt>
                <c:pt idx="83">
                  <c:v>155238.95464608099</c:v>
                </c:pt>
                <c:pt idx="84">
                  <c:v>150613.05401915801</c:v>
                </c:pt>
                <c:pt idx="85">
                  <c:v>154644.306350131</c:v>
                </c:pt>
                <c:pt idx="86">
                  <c:v>156682.72919405199</c:v>
                </c:pt>
                <c:pt idx="87">
                  <c:v>158949.77179681501</c:v>
                </c:pt>
                <c:pt idx="88">
                  <c:v>158784.35383182199</c:v>
                </c:pt>
                <c:pt idx="89">
                  <c:v>161273.20379636099</c:v>
                </c:pt>
                <c:pt idx="90">
                  <c:v>162060.27002273101</c:v>
                </c:pt>
                <c:pt idx="91">
                  <c:v>164414.341061624</c:v>
                </c:pt>
                <c:pt idx="92">
                  <c:v>163785.81777583199</c:v>
                </c:pt>
                <c:pt idx="93">
                  <c:v>167099.64698968199</c:v>
                </c:pt>
                <c:pt idx="94">
                  <c:v>169754.229547016</c:v>
                </c:pt>
                <c:pt idx="95">
                  <c:v>168563.484143012</c:v>
                </c:pt>
                <c:pt idx="96">
                  <c:v>170220.19246612201</c:v>
                </c:pt>
                <c:pt idx="97">
                  <c:v>172508.40177081601</c:v>
                </c:pt>
                <c:pt idx="98">
                  <c:v>170929.97658435701</c:v>
                </c:pt>
                <c:pt idx="99">
                  <c:v>172232.49557829401</c:v>
                </c:pt>
                <c:pt idx="100">
                  <c:v>175633.14050418299</c:v>
                </c:pt>
                <c:pt idx="101">
                  <c:v>179344.73354715499</c:v>
                </c:pt>
                <c:pt idx="102">
                  <c:v>176899.587135874</c:v>
                </c:pt>
                <c:pt idx="103">
                  <c:v>179694.70591756</c:v>
                </c:pt>
                <c:pt idx="104">
                  <c:v>179610.968520833</c:v>
                </c:pt>
                <c:pt idx="105">
                  <c:v>176234.826573236</c:v>
                </c:pt>
                <c:pt idx="106">
                  <c:v>181336.63769910301</c:v>
                </c:pt>
                <c:pt idx="107">
                  <c:v>183926.81258306201</c:v>
                </c:pt>
                <c:pt idx="108">
                  <c:v>184828.30953914599</c:v>
                </c:pt>
                <c:pt idx="109">
                  <c:v>186076.55820040099</c:v>
                </c:pt>
                <c:pt idx="110">
                  <c:v>187196.76115724101</c:v>
                </c:pt>
                <c:pt idx="111">
                  <c:v>187781.46640213701</c:v>
                </c:pt>
                <c:pt idx="112">
                  <c:v>192567.24264429501</c:v>
                </c:pt>
                <c:pt idx="113">
                  <c:v>191960.84181738499</c:v>
                </c:pt>
                <c:pt idx="114">
                  <c:v>194610.249021039</c:v>
                </c:pt>
                <c:pt idx="115">
                  <c:v>194937.284957973</c:v>
                </c:pt>
                <c:pt idx="116">
                  <c:v>198358.16487557199</c:v>
                </c:pt>
                <c:pt idx="117">
                  <c:v>201239.44183005401</c:v>
                </c:pt>
                <c:pt idx="118">
                  <c:v>202284.246858164</c:v>
                </c:pt>
                <c:pt idx="119">
                  <c:v>206274.49600269701</c:v>
                </c:pt>
                <c:pt idx="120">
                  <c:v>209984.22453611999</c:v>
                </c:pt>
                <c:pt idx="121">
                  <c:v>214301.07820203801</c:v>
                </c:pt>
                <c:pt idx="122">
                  <c:v>212533.37443974201</c:v>
                </c:pt>
                <c:pt idx="123">
                  <c:v>217183.01809489599</c:v>
                </c:pt>
                <c:pt idx="124">
                  <c:v>214617.01273061999</c:v>
                </c:pt>
                <c:pt idx="125">
                  <c:v>215274.116289306</c:v>
                </c:pt>
                <c:pt idx="126">
                  <c:v>217266.23288257601</c:v>
                </c:pt>
                <c:pt idx="127">
                  <c:v>220154.02071317201</c:v>
                </c:pt>
                <c:pt idx="128">
                  <c:v>218201.50372938599</c:v>
                </c:pt>
                <c:pt idx="129">
                  <c:v>218665.07625178099</c:v>
                </c:pt>
                <c:pt idx="130">
                  <c:v>223998.381173414</c:v>
                </c:pt>
                <c:pt idx="131">
                  <c:v>226253.96963143701</c:v>
                </c:pt>
                <c:pt idx="132">
                  <c:v>225760.269810264</c:v>
                </c:pt>
                <c:pt idx="133">
                  <c:v>225602.15680732601</c:v>
                </c:pt>
                <c:pt idx="134">
                  <c:v>229152.10945231601</c:v>
                </c:pt>
                <c:pt idx="135">
                  <c:v>232157.93376016099</c:v>
                </c:pt>
                <c:pt idx="136">
                  <c:v>231180.07359104499</c:v>
                </c:pt>
                <c:pt idx="137">
                  <c:v>232022.520874632</c:v>
                </c:pt>
                <c:pt idx="138">
                  <c:v>232687.39343286201</c:v>
                </c:pt>
                <c:pt idx="139">
                  <c:v>230686.86775026901</c:v>
                </c:pt>
                <c:pt idx="140">
                  <c:v>232782.567261655</c:v>
                </c:pt>
                <c:pt idx="141">
                  <c:v>232647.201610683</c:v>
                </c:pt>
                <c:pt idx="142">
                  <c:v>231452.44031300399</c:v>
                </c:pt>
                <c:pt idx="143">
                  <c:v>236419.631103669</c:v>
                </c:pt>
                <c:pt idx="144">
                  <c:v>231822.252198412</c:v>
                </c:pt>
                <c:pt idx="145">
                  <c:v>235751.87437900301</c:v>
                </c:pt>
                <c:pt idx="146">
                  <c:v>239867.193439027</c:v>
                </c:pt>
                <c:pt idx="147" formatCode="#,##0">
                  <c:v>237374.81606950899</c:v>
                </c:pt>
                <c:pt idx="148" formatCode="#,##0">
                  <c:v>241011.018631949</c:v>
                </c:pt>
                <c:pt idx="149" formatCode="#,##0">
                  <c:v>243783.406681174</c:v>
                </c:pt>
                <c:pt idx="150" formatCode="#,##0">
                  <c:v>241099.710323384</c:v>
                </c:pt>
                <c:pt idx="151" formatCode="#,##0">
                  <c:v>245130.86194447699</c:v>
                </c:pt>
                <c:pt idx="152" formatCode="#,##0">
                  <c:v>246493.84738768201</c:v>
                </c:pt>
                <c:pt idx="153" formatCode="#,##0">
                  <c:v>248434.357643553</c:v>
                </c:pt>
                <c:pt idx="154" formatCode="#,##0">
                  <c:v>247877.21118582101</c:v>
                </c:pt>
                <c:pt idx="155" formatCode="#,##0">
                  <c:v>246823.65698809599</c:v>
                </c:pt>
                <c:pt idx="156" formatCode="#,##0">
                  <c:v>252946.063139317</c:v>
                </c:pt>
                <c:pt idx="157" formatCode="#,##0">
                  <c:v>248843.22279283401</c:v>
                </c:pt>
                <c:pt idx="158" formatCode="#,##0">
                  <c:v>249922.26637693099</c:v>
                </c:pt>
                <c:pt idx="159" formatCode="#,##0">
                  <c:v>254417.62168851399</c:v>
                </c:pt>
                <c:pt idx="160" formatCode="#,##0">
                  <c:v>241270.32344271499</c:v>
                </c:pt>
                <c:pt idx="161" formatCode="#,##0">
                  <c:v>250890.354886127</c:v>
                </c:pt>
                <c:pt idx="162" formatCode="#,##0">
                  <c:v>258086.14986512301</c:v>
                </c:pt>
                <c:pt idx="163" formatCode="#,##0">
                  <c:v>261243.95212844701</c:v>
                </c:pt>
                <c:pt idx="164" formatCode="#,##0">
                  <c:v>266406.36617878202</c:v>
                </c:pt>
                <c:pt idx="165" formatCode="#,##0">
                  <c:v>270387.39000426402</c:v>
                </c:pt>
                <c:pt idx="166" formatCode="#,##0">
                  <c:v>275917.73630698601</c:v>
                </c:pt>
                <c:pt idx="167" formatCode="#,##0">
                  <c:v>273569.49246107502</c:v>
                </c:pt>
                <c:pt idx="168" formatCode="#,##0">
                  <c:v>280922.870296487</c:v>
                </c:pt>
                <c:pt idx="169" formatCode="#,##0">
                  <c:v>287080.08420872298</c:v>
                </c:pt>
                <c:pt idx="170" formatCode="#,##0">
                  <c:v>286023.33977056498</c:v>
                </c:pt>
                <c:pt idx="171" formatCode="#,##0">
                  <c:v>291148.028935151</c:v>
                </c:pt>
                <c:pt idx="172" formatCode="#,##0">
                  <c:v>299153.14895676402</c:v>
                </c:pt>
                <c:pt idx="173" formatCode="#,##0">
                  <c:v>304098.20702116098</c:v>
                </c:pt>
                <c:pt idx="174" formatCode="#,##0">
                  <c:v>307176.81132040097</c:v>
                </c:pt>
                <c:pt idx="175" formatCode="#,##0">
                  <c:v>310781.52109427698</c:v>
                </c:pt>
                <c:pt idx="176" formatCode="#,##0">
                  <c:v>316111.92933130899</c:v>
                </c:pt>
                <c:pt idx="177" formatCode="#,##0">
                  <c:v>319634.61713952897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E0-4988-A3C2-BC030AA8DA31}"/>
            </c:ext>
          </c:extLst>
        </c:ser>
        <c:ser>
          <c:idx val="4"/>
          <c:order val="4"/>
          <c:tx>
            <c:strRef>
              <c:f>'Median SA'!$F$1</c:f>
              <c:strCache>
                <c:ptCount val="1"/>
                <c:pt idx="0">
                  <c:v>Houston-The Woodlands-Sugar 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'Median SA'!$A$206:$A$384</c:f>
              <c:numCache>
                <c:formatCode>mmm\-yy</c:formatCode>
                <c:ptCount val="17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'Median SA'!$F$206:$F$384</c:f>
              <c:numCache>
                <c:formatCode>0</c:formatCode>
                <c:ptCount val="179"/>
                <c:pt idx="0">
                  <c:v>152725.36678167401</c:v>
                </c:pt>
                <c:pt idx="1">
                  <c:v>152395.258453079</c:v>
                </c:pt>
                <c:pt idx="2">
                  <c:v>154314.35867843399</c:v>
                </c:pt>
                <c:pt idx="3">
                  <c:v>151695.51821528</c:v>
                </c:pt>
                <c:pt idx="4">
                  <c:v>151610.69736273499</c:v>
                </c:pt>
                <c:pt idx="5">
                  <c:v>151878.53598755601</c:v>
                </c:pt>
                <c:pt idx="6">
                  <c:v>149333.79011381301</c:v>
                </c:pt>
                <c:pt idx="7">
                  <c:v>153453.58560043701</c:v>
                </c:pt>
                <c:pt idx="8">
                  <c:v>150025.27775922601</c:v>
                </c:pt>
                <c:pt idx="9">
                  <c:v>151847.98705927201</c:v>
                </c:pt>
                <c:pt idx="10">
                  <c:v>152537.09193247999</c:v>
                </c:pt>
                <c:pt idx="11">
                  <c:v>153534.83876948801</c:v>
                </c:pt>
                <c:pt idx="12">
                  <c:v>151348.56715248499</c:v>
                </c:pt>
                <c:pt idx="13">
                  <c:v>157410.00856137299</c:v>
                </c:pt>
                <c:pt idx="14">
                  <c:v>154332.14350084399</c:v>
                </c:pt>
                <c:pt idx="15">
                  <c:v>152638.508203537</c:v>
                </c:pt>
                <c:pt idx="16">
                  <c:v>153217.62059934501</c:v>
                </c:pt>
                <c:pt idx="17">
                  <c:v>152757.75697171301</c:v>
                </c:pt>
                <c:pt idx="18">
                  <c:v>154084.604670828</c:v>
                </c:pt>
                <c:pt idx="19">
                  <c:v>154404.15250443199</c:v>
                </c:pt>
                <c:pt idx="20">
                  <c:v>155378.43431238399</c:v>
                </c:pt>
                <c:pt idx="21">
                  <c:v>147283.775857998</c:v>
                </c:pt>
                <c:pt idx="22">
                  <c:v>140616.56807623399</c:v>
                </c:pt>
                <c:pt idx="23">
                  <c:v>143674.42965188701</c:v>
                </c:pt>
                <c:pt idx="24">
                  <c:v>142442.32226410901</c:v>
                </c:pt>
                <c:pt idx="25">
                  <c:v>144190.90471557499</c:v>
                </c:pt>
                <c:pt idx="26">
                  <c:v>147623.570790739</c:v>
                </c:pt>
                <c:pt idx="27">
                  <c:v>151017.82213050601</c:v>
                </c:pt>
                <c:pt idx="28">
                  <c:v>153201.660967523</c:v>
                </c:pt>
                <c:pt idx="29">
                  <c:v>155931.84479984301</c:v>
                </c:pt>
                <c:pt idx="30">
                  <c:v>155234.360587681</c:v>
                </c:pt>
                <c:pt idx="31">
                  <c:v>154212.126575489</c:v>
                </c:pt>
                <c:pt idx="32">
                  <c:v>155079.92402956201</c:v>
                </c:pt>
                <c:pt idx="33">
                  <c:v>153304.145737265</c:v>
                </c:pt>
                <c:pt idx="34">
                  <c:v>153839.981795481</c:v>
                </c:pt>
                <c:pt idx="35">
                  <c:v>149526.20821955099</c:v>
                </c:pt>
                <c:pt idx="36">
                  <c:v>155580.39466966499</c:v>
                </c:pt>
                <c:pt idx="37">
                  <c:v>154282.758215048</c:v>
                </c:pt>
                <c:pt idx="38">
                  <c:v>154584.40501799399</c:v>
                </c:pt>
                <c:pt idx="39">
                  <c:v>153566.50026686399</c:v>
                </c:pt>
                <c:pt idx="40">
                  <c:v>149528.691716284</c:v>
                </c:pt>
                <c:pt idx="41">
                  <c:v>149386.769989294</c:v>
                </c:pt>
                <c:pt idx="42">
                  <c:v>151251.52186273999</c:v>
                </c:pt>
                <c:pt idx="43">
                  <c:v>152523.82870574199</c:v>
                </c:pt>
                <c:pt idx="44">
                  <c:v>153499.36120719201</c:v>
                </c:pt>
                <c:pt idx="45">
                  <c:v>154100.09662239201</c:v>
                </c:pt>
                <c:pt idx="46">
                  <c:v>153295.043019359</c:v>
                </c:pt>
                <c:pt idx="47">
                  <c:v>155839.08094301299</c:v>
                </c:pt>
                <c:pt idx="48">
                  <c:v>147921.56782594699</c:v>
                </c:pt>
                <c:pt idx="49">
                  <c:v>158630.117624101</c:v>
                </c:pt>
                <c:pt idx="50">
                  <c:v>149160.23969906801</c:v>
                </c:pt>
                <c:pt idx="51">
                  <c:v>149336.638771778</c:v>
                </c:pt>
                <c:pt idx="52">
                  <c:v>150651.42753276901</c:v>
                </c:pt>
                <c:pt idx="53">
                  <c:v>151396.41330921001</c:v>
                </c:pt>
                <c:pt idx="54">
                  <c:v>151900.70916399299</c:v>
                </c:pt>
                <c:pt idx="55">
                  <c:v>153330.32532690899</c:v>
                </c:pt>
                <c:pt idx="56">
                  <c:v>154788.328676751</c:v>
                </c:pt>
                <c:pt idx="57">
                  <c:v>154813.87330003301</c:v>
                </c:pt>
                <c:pt idx="58">
                  <c:v>156386.365954237</c:v>
                </c:pt>
                <c:pt idx="59">
                  <c:v>157146.60849664401</c:v>
                </c:pt>
                <c:pt idx="60">
                  <c:v>149855.07528411201</c:v>
                </c:pt>
                <c:pt idx="61">
                  <c:v>157713.50601501</c:v>
                </c:pt>
                <c:pt idx="62">
                  <c:v>162694.85830363899</c:v>
                </c:pt>
                <c:pt idx="63">
                  <c:v>160336.25215823899</c:v>
                </c:pt>
                <c:pt idx="64">
                  <c:v>161663.16258195299</c:v>
                </c:pt>
                <c:pt idx="65">
                  <c:v>160569.48419826201</c:v>
                </c:pt>
                <c:pt idx="66">
                  <c:v>163099.257734791</c:v>
                </c:pt>
                <c:pt idx="67">
                  <c:v>160129.06368163199</c:v>
                </c:pt>
                <c:pt idx="68">
                  <c:v>164063.00962895399</c:v>
                </c:pt>
                <c:pt idx="69">
                  <c:v>168421.14823764699</c:v>
                </c:pt>
                <c:pt idx="70">
                  <c:v>169270.67354894499</c:v>
                </c:pt>
                <c:pt idx="71">
                  <c:v>167982.215449449</c:v>
                </c:pt>
                <c:pt idx="72">
                  <c:v>163453.71496877499</c:v>
                </c:pt>
                <c:pt idx="73">
                  <c:v>171210.059211518</c:v>
                </c:pt>
                <c:pt idx="74">
                  <c:v>174070.687627737</c:v>
                </c:pt>
                <c:pt idx="75">
                  <c:v>184547.23471912</c:v>
                </c:pt>
                <c:pt idx="76">
                  <c:v>179435.36798528701</c:v>
                </c:pt>
                <c:pt idx="77">
                  <c:v>181219.064780121</c:v>
                </c:pt>
                <c:pt idx="78">
                  <c:v>180840.664682167</c:v>
                </c:pt>
                <c:pt idx="79">
                  <c:v>181776.98967525401</c:v>
                </c:pt>
                <c:pt idx="80">
                  <c:v>182668.22652236599</c:v>
                </c:pt>
                <c:pt idx="81">
                  <c:v>183605.15470030101</c:v>
                </c:pt>
                <c:pt idx="82">
                  <c:v>186502.194983225</c:v>
                </c:pt>
                <c:pt idx="83">
                  <c:v>185932.136487468</c:v>
                </c:pt>
                <c:pt idx="84">
                  <c:v>189627.98390302199</c:v>
                </c:pt>
                <c:pt idx="85">
                  <c:v>191198.209753993</c:v>
                </c:pt>
                <c:pt idx="86">
                  <c:v>193040.99876755301</c:v>
                </c:pt>
                <c:pt idx="87">
                  <c:v>194565.077165058</c:v>
                </c:pt>
                <c:pt idx="88">
                  <c:v>192377.66715912201</c:v>
                </c:pt>
                <c:pt idx="89">
                  <c:v>199868.38895408399</c:v>
                </c:pt>
                <c:pt idx="90">
                  <c:v>193696.08512452699</c:v>
                </c:pt>
                <c:pt idx="91">
                  <c:v>199897.144387579</c:v>
                </c:pt>
                <c:pt idx="92">
                  <c:v>199559.482224012</c:v>
                </c:pt>
                <c:pt idx="93">
                  <c:v>198749.63341269601</c:v>
                </c:pt>
                <c:pt idx="94">
                  <c:v>199851.312610097</c:v>
                </c:pt>
                <c:pt idx="95">
                  <c:v>207165.904187562</c:v>
                </c:pt>
                <c:pt idx="96">
                  <c:v>204338.52627532199</c:v>
                </c:pt>
                <c:pt idx="97">
                  <c:v>207131.933173486</c:v>
                </c:pt>
                <c:pt idx="98">
                  <c:v>206976.91720438699</c:v>
                </c:pt>
                <c:pt idx="99">
                  <c:v>206436.81792334901</c:v>
                </c:pt>
                <c:pt idx="100">
                  <c:v>211632.346887914</c:v>
                </c:pt>
                <c:pt idx="101">
                  <c:v>211573.26906219</c:v>
                </c:pt>
                <c:pt idx="102">
                  <c:v>211172.313576232</c:v>
                </c:pt>
                <c:pt idx="103">
                  <c:v>210355.64459643301</c:v>
                </c:pt>
                <c:pt idx="104">
                  <c:v>211152.632640725</c:v>
                </c:pt>
                <c:pt idx="105">
                  <c:v>210800.49498296401</c:v>
                </c:pt>
                <c:pt idx="106">
                  <c:v>203063.720599586</c:v>
                </c:pt>
                <c:pt idx="107">
                  <c:v>215395.31318328899</c:v>
                </c:pt>
                <c:pt idx="108">
                  <c:v>214378.75519210001</c:v>
                </c:pt>
                <c:pt idx="109">
                  <c:v>210871.467696045</c:v>
                </c:pt>
                <c:pt idx="110">
                  <c:v>212660.01431860699</c:v>
                </c:pt>
                <c:pt idx="111">
                  <c:v>214956.59320831401</c:v>
                </c:pt>
                <c:pt idx="112">
                  <c:v>216532.05364245299</c:v>
                </c:pt>
                <c:pt idx="113">
                  <c:v>218195.82983656201</c:v>
                </c:pt>
                <c:pt idx="114">
                  <c:v>221861.971767724</c:v>
                </c:pt>
                <c:pt idx="115">
                  <c:v>220835.03323054701</c:v>
                </c:pt>
                <c:pt idx="116">
                  <c:v>220366.405201477</c:v>
                </c:pt>
                <c:pt idx="117">
                  <c:v>221452.869174141</c:v>
                </c:pt>
                <c:pt idx="118">
                  <c:v>226421.64012865201</c:v>
                </c:pt>
                <c:pt idx="119">
                  <c:v>222515.624147275</c:v>
                </c:pt>
                <c:pt idx="120">
                  <c:v>223509.26780387599</c:v>
                </c:pt>
                <c:pt idx="121">
                  <c:v>227640.46646533601</c:v>
                </c:pt>
                <c:pt idx="122">
                  <c:v>226487.612080185</c:v>
                </c:pt>
                <c:pt idx="123">
                  <c:v>224882.14468666099</c:v>
                </c:pt>
                <c:pt idx="124">
                  <c:v>225962.28647098699</c:v>
                </c:pt>
                <c:pt idx="125">
                  <c:v>226716.094846216</c:v>
                </c:pt>
                <c:pt idx="126">
                  <c:v>221261.541090268</c:v>
                </c:pt>
                <c:pt idx="127">
                  <c:v>226319.712482837</c:v>
                </c:pt>
                <c:pt idx="128">
                  <c:v>234184.35235903901</c:v>
                </c:pt>
                <c:pt idx="129">
                  <c:v>230635.45135467299</c:v>
                </c:pt>
                <c:pt idx="130">
                  <c:v>228123.36413709499</c:v>
                </c:pt>
                <c:pt idx="131">
                  <c:v>227678.79438483901</c:v>
                </c:pt>
                <c:pt idx="132">
                  <c:v>231423.37748687301</c:v>
                </c:pt>
                <c:pt idx="133">
                  <c:v>232011.350935522</c:v>
                </c:pt>
                <c:pt idx="134">
                  <c:v>232185.649909445</c:v>
                </c:pt>
                <c:pt idx="135">
                  <c:v>237027.378718989</c:v>
                </c:pt>
                <c:pt idx="136">
                  <c:v>233286.30696247099</c:v>
                </c:pt>
                <c:pt idx="137">
                  <c:v>232066.901785127</c:v>
                </c:pt>
                <c:pt idx="138">
                  <c:v>234426.762863696</c:v>
                </c:pt>
                <c:pt idx="139">
                  <c:v>233063.488676165</c:v>
                </c:pt>
                <c:pt idx="140">
                  <c:v>233958.557286728</c:v>
                </c:pt>
                <c:pt idx="141">
                  <c:v>237735.351646136</c:v>
                </c:pt>
                <c:pt idx="142">
                  <c:v>238089.67464250399</c:v>
                </c:pt>
                <c:pt idx="143">
                  <c:v>237770.41125974199</c:v>
                </c:pt>
                <c:pt idx="144">
                  <c:v>238596.61515673401</c:v>
                </c:pt>
                <c:pt idx="145">
                  <c:v>236532.34339784499</c:v>
                </c:pt>
                <c:pt idx="146">
                  <c:v>239906.313508647</c:v>
                </c:pt>
                <c:pt idx="147" formatCode="#,##0">
                  <c:v>242195.25318370599</c:v>
                </c:pt>
                <c:pt idx="148" formatCode="#,##0">
                  <c:v>242734.48701557601</c:v>
                </c:pt>
                <c:pt idx="149" formatCode="#,##0">
                  <c:v>242520.547161867</c:v>
                </c:pt>
                <c:pt idx="150" formatCode="#,##0">
                  <c:v>242783.835201501</c:v>
                </c:pt>
                <c:pt idx="151" formatCode="#,##0">
                  <c:v>245859.11962095101</c:v>
                </c:pt>
                <c:pt idx="152" formatCode="#,##0">
                  <c:v>246913.76267088001</c:v>
                </c:pt>
                <c:pt idx="153" formatCode="#,##0">
                  <c:v>243694.44574167699</c:v>
                </c:pt>
                <c:pt idx="154" formatCode="#,##0">
                  <c:v>245017.48070655501</c:v>
                </c:pt>
                <c:pt idx="155" formatCode="#,##0">
                  <c:v>249588.45488388199</c:v>
                </c:pt>
                <c:pt idx="156" formatCode="#,##0">
                  <c:v>248767.01801573799</c:v>
                </c:pt>
                <c:pt idx="157" formatCode="#,##0">
                  <c:v>251645.355106948</c:v>
                </c:pt>
                <c:pt idx="158" formatCode="#,##0">
                  <c:v>248914.55832652099</c:v>
                </c:pt>
                <c:pt idx="159" formatCode="#,##0">
                  <c:v>248140.074340238</c:v>
                </c:pt>
                <c:pt idx="160" formatCode="#,##0">
                  <c:v>242390.553780282</c:v>
                </c:pt>
                <c:pt idx="161" formatCode="#,##0">
                  <c:v>251862.72394730299</c:v>
                </c:pt>
                <c:pt idx="162" formatCode="#,##0">
                  <c:v>262988.31648290501</c:v>
                </c:pt>
                <c:pt idx="163" formatCode="#,##0">
                  <c:v>261396.189134913</c:v>
                </c:pt>
                <c:pt idx="164" formatCode="#,##0">
                  <c:v>264877.14348443999</c:v>
                </c:pt>
                <c:pt idx="165" formatCode="#,##0">
                  <c:v>268616.10412160098</c:v>
                </c:pt>
                <c:pt idx="166" formatCode="#,##0">
                  <c:v>272385.69972454599</c:v>
                </c:pt>
                <c:pt idx="167" formatCode="#,##0">
                  <c:v>267802.32274597097</c:v>
                </c:pt>
                <c:pt idx="168" formatCode="#,##0">
                  <c:v>276811.22208941699</c:v>
                </c:pt>
                <c:pt idx="169" formatCode="#,##0">
                  <c:v>282516.10544127302</c:v>
                </c:pt>
                <c:pt idx="170" formatCode="#,##0">
                  <c:v>287614.328647463</c:v>
                </c:pt>
                <c:pt idx="171" formatCode="#,##0">
                  <c:v>289983.65438738401</c:v>
                </c:pt>
                <c:pt idx="172" formatCode="#,##0">
                  <c:v>292300.13410098501</c:v>
                </c:pt>
                <c:pt idx="173" formatCode="#,##0">
                  <c:v>300437.538815615</c:v>
                </c:pt>
                <c:pt idx="174" formatCode="#,##0">
                  <c:v>299291.26457603701</c:v>
                </c:pt>
                <c:pt idx="175" formatCode="#,##0">
                  <c:v>301658.40363478201</c:v>
                </c:pt>
                <c:pt idx="176" formatCode="#,##0">
                  <c:v>304220.81609687698</c:v>
                </c:pt>
                <c:pt idx="177" formatCode="#,##0">
                  <c:v>309082.69300501799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E0-4988-A3C2-BC030AA8DA31}"/>
            </c:ext>
          </c:extLst>
        </c:ser>
        <c:ser>
          <c:idx val="5"/>
          <c:order val="5"/>
          <c:tx>
            <c:strRef>
              <c:f>'Median SA'!$G$1</c:f>
              <c:strCache>
                <c:ptCount val="1"/>
                <c:pt idx="0">
                  <c:v>San Antonio-New Braunfels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'Median SA'!$A$206:$A$384</c:f>
              <c:numCache>
                <c:formatCode>mmm\-yy</c:formatCode>
                <c:ptCount val="179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</c:numCache>
            </c:numRef>
          </c:cat>
          <c:val>
            <c:numRef>
              <c:f>'Median SA'!$G$206:$G$384</c:f>
              <c:numCache>
                <c:formatCode>0</c:formatCode>
                <c:ptCount val="179"/>
                <c:pt idx="0">
                  <c:v>149318.91342932099</c:v>
                </c:pt>
                <c:pt idx="1">
                  <c:v>147419.64185676901</c:v>
                </c:pt>
                <c:pt idx="2">
                  <c:v>147485.103519394</c:v>
                </c:pt>
                <c:pt idx="3">
                  <c:v>146327.61247910099</c:v>
                </c:pt>
                <c:pt idx="4">
                  <c:v>144540.38085364501</c:v>
                </c:pt>
                <c:pt idx="5">
                  <c:v>147945.48751635</c:v>
                </c:pt>
                <c:pt idx="6">
                  <c:v>146075.76701714299</c:v>
                </c:pt>
                <c:pt idx="7">
                  <c:v>148005.43250818399</c:v>
                </c:pt>
                <c:pt idx="8">
                  <c:v>147748.85982023401</c:v>
                </c:pt>
                <c:pt idx="9">
                  <c:v>148499.13155988901</c:v>
                </c:pt>
                <c:pt idx="10">
                  <c:v>147728.32532512801</c:v>
                </c:pt>
                <c:pt idx="11">
                  <c:v>146557.843519068</c:v>
                </c:pt>
                <c:pt idx="12">
                  <c:v>146797.629957881</c:v>
                </c:pt>
                <c:pt idx="13">
                  <c:v>147271.73372477101</c:v>
                </c:pt>
                <c:pt idx="14">
                  <c:v>149725.017170979</c:v>
                </c:pt>
                <c:pt idx="15">
                  <c:v>153533.36819797801</c:v>
                </c:pt>
                <c:pt idx="16">
                  <c:v>149308.23040560001</c:v>
                </c:pt>
                <c:pt idx="17">
                  <c:v>149018.67144578401</c:v>
                </c:pt>
                <c:pt idx="18">
                  <c:v>146892.644110175</c:v>
                </c:pt>
                <c:pt idx="19">
                  <c:v>146967.20376267101</c:v>
                </c:pt>
                <c:pt idx="20">
                  <c:v>145370.49402124801</c:v>
                </c:pt>
                <c:pt idx="21">
                  <c:v>148081.38188788501</c:v>
                </c:pt>
                <c:pt idx="22">
                  <c:v>145376.166321664</c:v>
                </c:pt>
                <c:pt idx="23">
                  <c:v>139675.21509295399</c:v>
                </c:pt>
                <c:pt idx="24">
                  <c:v>152632.53387248499</c:v>
                </c:pt>
                <c:pt idx="25">
                  <c:v>146502.87018170199</c:v>
                </c:pt>
                <c:pt idx="26">
                  <c:v>145391.29616688</c:v>
                </c:pt>
                <c:pt idx="27">
                  <c:v>149197.342233756</c:v>
                </c:pt>
                <c:pt idx="28">
                  <c:v>149366.92156205399</c:v>
                </c:pt>
                <c:pt idx="29">
                  <c:v>147785.08326854301</c:v>
                </c:pt>
                <c:pt idx="30">
                  <c:v>151719.16108871601</c:v>
                </c:pt>
                <c:pt idx="31">
                  <c:v>144782.84370827599</c:v>
                </c:pt>
                <c:pt idx="32">
                  <c:v>147138.618374679</c:v>
                </c:pt>
                <c:pt idx="33">
                  <c:v>141724.87256921199</c:v>
                </c:pt>
                <c:pt idx="34">
                  <c:v>143605.482582592</c:v>
                </c:pt>
                <c:pt idx="35">
                  <c:v>145877.57211171399</c:v>
                </c:pt>
                <c:pt idx="36">
                  <c:v>145845.92806947001</c:v>
                </c:pt>
                <c:pt idx="37">
                  <c:v>145653.30284833701</c:v>
                </c:pt>
                <c:pt idx="38">
                  <c:v>145031.64448358101</c:v>
                </c:pt>
                <c:pt idx="39">
                  <c:v>143767.06035962299</c:v>
                </c:pt>
                <c:pt idx="40">
                  <c:v>144223.812535868</c:v>
                </c:pt>
                <c:pt idx="41">
                  <c:v>144193.58577154501</c:v>
                </c:pt>
                <c:pt idx="42">
                  <c:v>154737.04053209</c:v>
                </c:pt>
                <c:pt idx="43">
                  <c:v>156772.183744768</c:v>
                </c:pt>
                <c:pt idx="44">
                  <c:v>152439.78132902199</c:v>
                </c:pt>
                <c:pt idx="45">
                  <c:v>151947.29022593901</c:v>
                </c:pt>
                <c:pt idx="46">
                  <c:v>155315.49896550499</c:v>
                </c:pt>
                <c:pt idx="47">
                  <c:v>156110.34443962801</c:v>
                </c:pt>
                <c:pt idx="48">
                  <c:v>155537.845519872</c:v>
                </c:pt>
                <c:pt idx="49">
                  <c:v>152013.59281152699</c:v>
                </c:pt>
                <c:pt idx="50">
                  <c:v>150245.39097087801</c:v>
                </c:pt>
                <c:pt idx="51">
                  <c:v>148047.025212982</c:v>
                </c:pt>
                <c:pt idx="52">
                  <c:v>149252.19326001199</c:v>
                </c:pt>
                <c:pt idx="53">
                  <c:v>147134.850322702</c:v>
                </c:pt>
                <c:pt idx="54">
                  <c:v>149262.278153522</c:v>
                </c:pt>
                <c:pt idx="55">
                  <c:v>150130.764901705</c:v>
                </c:pt>
                <c:pt idx="56">
                  <c:v>155127.79393884301</c:v>
                </c:pt>
                <c:pt idx="57">
                  <c:v>153558.04774165599</c:v>
                </c:pt>
                <c:pt idx="58">
                  <c:v>148349.89546992799</c:v>
                </c:pt>
                <c:pt idx="59">
                  <c:v>150696.59549363301</c:v>
                </c:pt>
                <c:pt idx="60">
                  <c:v>150879.45037071899</c:v>
                </c:pt>
                <c:pt idx="61">
                  <c:v>153855.75753852399</c:v>
                </c:pt>
                <c:pt idx="62">
                  <c:v>158797.135853507</c:v>
                </c:pt>
                <c:pt idx="63">
                  <c:v>158961.62367574999</c:v>
                </c:pt>
                <c:pt idx="64">
                  <c:v>156310.40437126899</c:v>
                </c:pt>
                <c:pt idx="65">
                  <c:v>160466.33281247201</c:v>
                </c:pt>
                <c:pt idx="66">
                  <c:v>156451.85209952499</c:v>
                </c:pt>
                <c:pt idx="67">
                  <c:v>156971.15411445699</c:v>
                </c:pt>
                <c:pt idx="68">
                  <c:v>158533.08082791101</c:v>
                </c:pt>
                <c:pt idx="69">
                  <c:v>161742.75903214599</c:v>
                </c:pt>
                <c:pt idx="70">
                  <c:v>163510.04649363001</c:v>
                </c:pt>
                <c:pt idx="71">
                  <c:v>158724.19640147599</c:v>
                </c:pt>
                <c:pt idx="72">
                  <c:v>159884.74594271401</c:v>
                </c:pt>
                <c:pt idx="73">
                  <c:v>164055.08772877799</c:v>
                </c:pt>
                <c:pt idx="74">
                  <c:v>161460.693000106</c:v>
                </c:pt>
                <c:pt idx="75">
                  <c:v>165586.55953802</c:v>
                </c:pt>
                <c:pt idx="76">
                  <c:v>168198.26344382999</c:v>
                </c:pt>
                <c:pt idx="77">
                  <c:v>168863.050415451</c:v>
                </c:pt>
                <c:pt idx="78">
                  <c:v>170382.71793940701</c:v>
                </c:pt>
                <c:pt idx="79">
                  <c:v>171853.36260895801</c:v>
                </c:pt>
                <c:pt idx="80">
                  <c:v>169820.83029138701</c:v>
                </c:pt>
                <c:pt idx="81">
                  <c:v>170487.44360394299</c:v>
                </c:pt>
                <c:pt idx="82">
                  <c:v>171582.014715739</c:v>
                </c:pt>
                <c:pt idx="83">
                  <c:v>172375.63408210501</c:v>
                </c:pt>
                <c:pt idx="84">
                  <c:v>170591.60400469799</c:v>
                </c:pt>
                <c:pt idx="85">
                  <c:v>173677.85833344699</c:v>
                </c:pt>
                <c:pt idx="86">
                  <c:v>175730.07037233</c:v>
                </c:pt>
                <c:pt idx="87">
                  <c:v>176218.85739385101</c:v>
                </c:pt>
                <c:pt idx="88">
                  <c:v>176131.41225972201</c:v>
                </c:pt>
                <c:pt idx="89">
                  <c:v>177163.05801886399</c:v>
                </c:pt>
                <c:pt idx="90">
                  <c:v>177639.04473435</c:v>
                </c:pt>
                <c:pt idx="91">
                  <c:v>176812.08333285799</c:v>
                </c:pt>
                <c:pt idx="92">
                  <c:v>186022.362989385</c:v>
                </c:pt>
                <c:pt idx="93">
                  <c:v>178589.12999498501</c:v>
                </c:pt>
                <c:pt idx="94">
                  <c:v>185016.102540277</c:v>
                </c:pt>
                <c:pt idx="95">
                  <c:v>182467.73584653001</c:v>
                </c:pt>
                <c:pt idx="96">
                  <c:v>188987.38055830501</c:v>
                </c:pt>
                <c:pt idx="97">
                  <c:v>192789.01706185701</c:v>
                </c:pt>
                <c:pt idx="98">
                  <c:v>186708.92037451299</c:v>
                </c:pt>
                <c:pt idx="99">
                  <c:v>186954.73815554101</c:v>
                </c:pt>
                <c:pt idx="100">
                  <c:v>191762.38119572899</c:v>
                </c:pt>
                <c:pt idx="101">
                  <c:v>190561.55173012399</c:v>
                </c:pt>
                <c:pt idx="102">
                  <c:v>191752.295447696</c:v>
                </c:pt>
                <c:pt idx="103">
                  <c:v>192560.46128000101</c:v>
                </c:pt>
                <c:pt idx="104">
                  <c:v>192275.33551164699</c:v>
                </c:pt>
                <c:pt idx="105">
                  <c:v>189052.393329602</c:v>
                </c:pt>
                <c:pt idx="106">
                  <c:v>185118.487596577</c:v>
                </c:pt>
                <c:pt idx="107">
                  <c:v>196136.63674182701</c:v>
                </c:pt>
                <c:pt idx="108">
                  <c:v>195219.457859471</c:v>
                </c:pt>
                <c:pt idx="109">
                  <c:v>194901.754300684</c:v>
                </c:pt>
                <c:pt idx="110">
                  <c:v>199509.94565446701</c:v>
                </c:pt>
                <c:pt idx="111">
                  <c:v>199848.05934308199</c:v>
                </c:pt>
                <c:pt idx="112">
                  <c:v>198696.33111461301</c:v>
                </c:pt>
                <c:pt idx="113">
                  <c:v>200958.17685645999</c:v>
                </c:pt>
                <c:pt idx="114">
                  <c:v>202945.20254114599</c:v>
                </c:pt>
                <c:pt idx="115">
                  <c:v>203278.668056025</c:v>
                </c:pt>
                <c:pt idx="116">
                  <c:v>203246.80483882199</c:v>
                </c:pt>
                <c:pt idx="117">
                  <c:v>208225.10127361299</c:v>
                </c:pt>
                <c:pt idx="118">
                  <c:v>202578.077001461</c:v>
                </c:pt>
                <c:pt idx="119">
                  <c:v>206203.03731104199</c:v>
                </c:pt>
                <c:pt idx="120">
                  <c:v>204818.386987023</c:v>
                </c:pt>
                <c:pt idx="121">
                  <c:v>206450.27166959099</c:v>
                </c:pt>
                <c:pt idx="122">
                  <c:v>201564.503986353</c:v>
                </c:pt>
                <c:pt idx="123">
                  <c:v>210371.56416681901</c:v>
                </c:pt>
                <c:pt idx="124">
                  <c:v>210225.03759238601</c:v>
                </c:pt>
                <c:pt idx="125">
                  <c:v>208703.34919154999</c:v>
                </c:pt>
                <c:pt idx="126">
                  <c:v>208178.11915014801</c:v>
                </c:pt>
                <c:pt idx="127">
                  <c:v>211506.27933744999</c:v>
                </c:pt>
                <c:pt idx="128">
                  <c:v>213464.201434811</c:v>
                </c:pt>
                <c:pt idx="129">
                  <c:v>210080.224704536</c:v>
                </c:pt>
                <c:pt idx="130">
                  <c:v>217981.614676714</c:v>
                </c:pt>
                <c:pt idx="131">
                  <c:v>217968.01086710801</c:v>
                </c:pt>
                <c:pt idx="132">
                  <c:v>220625.31080504399</c:v>
                </c:pt>
                <c:pt idx="133">
                  <c:v>216465.41557460401</c:v>
                </c:pt>
                <c:pt idx="134">
                  <c:v>220326.92407138599</c:v>
                </c:pt>
                <c:pt idx="135">
                  <c:v>219614.12558941601</c:v>
                </c:pt>
                <c:pt idx="136">
                  <c:v>221526.66745514001</c:v>
                </c:pt>
                <c:pt idx="137">
                  <c:v>222225.006083777</c:v>
                </c:pt>
                <c:pt idx="138">
                  <c:v>220882.77586138499</c:v>
                </c:pt>
                <c:pt idx="139">
                  <c:v>223694.51644136099</c:v>
                </c:pt>
                <c:pt idx="140">
                  <c:v>221240.95462803601</c:v>
                </c:pt>
                <c:pt idx="141">
                  <c:v>222394.93281660599</c:v>
                </c:pt>
                <c:pt idx="142">
                  <c:v>225551.07252140701</c:v>
                </c:pt>
                <c:pt idx="143">
                  <c:v>223981.619549847</c:v>
                </c:pt>
                <c:pt idx="144">
                  <c:v>224649.75209234</c:v>
                </c:pt>
                <c:pt idx="145">
                  <c:v>226563.64810254701</c:v>
                </c:pt>
                <c:pt idx="146">
                  <c:v>227472.45862087401</c:v>
                </c:pt>
                <c:pt idx="147" formatCode="#,##0">
                  <c:v>227581.92547302999</c:v>
                </c:pt>
                <c:pt idx="148" formatCode="#,##0">
                  <c:v>229235.796826506</c:v>
                </c:pt>
                <c:pt idx="149" formatCode="#,##0">
                  <c:v>230776.33633000101</c:v>
                </c:pt>
                <c:pt idx="150" formatCode="#,##0">
                  <c:v>231336.817359276</c:v>
                </c:pt>
                <c:pt idx="151" formatCode="#,##0">
                  <c:v>230568.07887946899</c:v>
                </c:pt>
                <c:pt idx="152" formatCode="#,##0">
                  <c:v>232639.788092298</c:v>
                </c:pt>
                <c:pt idx="153" formatCode="#,##0">
                  <c:v>233476.646856715</c:v>
                </c:pt>
                <c:pt idx="154" formatCode="#,##0">
                  <c:v>229944.03337914101</c:v>
                </c:pt>
                <c:pt idx="155" formatCode="#,##0">
                  <c:v>235275.92419003599</c:v>
                </c:pt>
                <c:pt idx="156" formatCode="#,##0">
                  <c:v>234472.341243631</c:v>
                </c:pt>
                <c:pt idx="157" formatCode="#,##0">
                  <c:v>241481.95080851999</c:v>
                </c:pt>
                <c:pt idx="158" formatCode="#,##0">
                  <c:v>239129.06518393601</c:v>
                </c:pt>
                <c:pt idx="159" formatCode="#,##0">
                  <c:v>239456.91213731299</c:v>
                </c:pt>
                <c:pt idx="160" formatCode="#,##0">
                  <c:v>235463.372173963</c:v>
                </c:pt>
                <c:pt idx="161" formatCode="#,##0">
                  <c:v>242892.457182946</c:v>
                </c:pt>
                <c:pt idx="162" formatCode="#,##0">
                  <c:v>248440.80940515001</c:v>
                </c:pt>
                <c:pt idx="163" formatCode="#,##0">
                  <c:v>250221.74727306099</c:v>
                </c:pt>
                <c:pt idx="164" formatCode="#,##0">
                  <c:v>255317.29772187801</c:v>
                </c:pt>
                <c:pt idx="165" formatCode="#,##0">
                  <c:v>255877.08551607799</c:v>
                </c:pt>
                <c:pt idx="166" formatCode="#,##0">
                  <c:v>258534.83535623999</c:v>
                </c:pt>
                <c:pt idx="167" formatCode="#,##0">
                  <c:v>259453.81280774699</c:v>
                </c:pt>
                <c:pt idx="168" formatCode="#,##0">
                  <c:v>265673.86956110899</c:v>
                </c:pt>
                <c:pt idx="169" formatCode="#,##0">
                  <c:v>267123.04379359499</c:v>
                </c:pt>
                <c:pt idx="170" formatCode="#,##0">
                  <c:v>265669.738731138</c:v>
                </c:pt>
                <c:pt idx="171" formatCode="#,##0">
                  <c:v>272157.18344869697</c:v>
                </c:pt>
                <c:pt idx="172" formatCode="#,##0">
                  <c:v>271361.03618291602</c:v>
                </c:pt>
                <c:pt idx="173" formatCode="#,##0">
                  <c:v>277295.91804132902</c:v>
                </c:pt>
                <c:pt idx="174" formatCode="#,##0">
                  <c:v>284819.98335567699</c:v>
                </c:pt>
                <c:pt idx="175" formatCode="#,##0">
                  <c:v>289538.41568227002</c:v>
                </c:pt>
                <c:pt idx="176" formatCode="#,##0">
                  <c:v>294944.31067023199</c:v>
                </c:pt>
                <c:pt idx="177" formatCode="#,##0">
                  <c:v>302965.17233285302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E0-4988-A3C2-BC030AA8D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8642312"/>
        <c:axId val="618643296"/>
      </c:lineChart>
      <c:dateAx>
        <c:axId val="618642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643296"/>
        <c:crosses val="autoZero"/>
        <c:auto val="1"/>
        <c:lblOffset val="100"/>
        <c:baseTimeUnit val="months"/>
        <c:majorUnit val="9"/>
        <c:majorTimeUnit val="months"/>
      </c:dateAx>
      <c:valAx>
        <c:axId val="618643296"/>
        <c:scaling>
          <c:orientation val="minMax"/>
          <c:min val="115000"/>
        </c:scaling>
        <c:delete val="0"/>
        <c:axPos val="r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642312"/>
        <c:crosses val="max"/>
        <c:crossBetween val="midCat"/>
        <c:majorUnit val="30000"/>
        <c:min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71151432157941E-2"/>
          <c:y val="4.1848935549722945E-2"/>
          <c:w val="0.45756990297179134"/>
          <c:h val="0.26210254331771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8263080191627E-2"/>
          <c:y val="4.0622078782873994E-2"/>
          <c:w val="0.93813263682653136"/>
          <c:h val="0.79164834891056279"/>
        </c:manualLayout>
      </c:layout>
      <c:lineChart>
        <c:grouping val="standard"/>
        <c:varyColors val="0"/>
        <c:ser>
          <c:idx val="0"/>
          <c:order val="0"/>
          <c:tx>
            <c:strRef>
              <c:f>Data!$N$613</c:f>
              <c:strCache>
                <c:ptCount val="1"/>
                <c:pt idx="0">
                  <c:v>Mortgage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Data!$M$614:$M$1242</c:f>
              <c:numCache>
                <c:formatCode>mmm\-yy</c:formatCode>
                <c:ptCount val="629"/>
                <c:pt idx="0">
                  <c:v>26024</c:v>
                </c:pt>
                <c:pt idx="1">
                  <c:v>26054</c:v>
                </c:pt>
                <c:pt idx="2">
                  <c:v>26085</c:v>
                </c:pt>
                <c:pt idx="3">
                  <c:v>26115</c:v>
                </c:pt>
                <c:pt idx="4">
                  <c:v>26146</c:v>
                </c:pt>
                <c:pt idx="5">
                  <c:v>26177</c:v>
                </c:pt>
                <c:pt idx="6">
                  <c:v>26207</c:v>
                </c:pt>
                <c:pt idx="7">
                  <c:v>26238</c:v>
                </c:pt>
                <c:pt idx="8">
                  <c:v>26268</c:v>
                </c:pt>
                <c:pt idx="9">
                  <c:v>26299</c:v>
                </c:pt>
                <c:pt idx="10">
                  <c:v>26330</c:v>
                </c:pt>
                <c:pt idx="11">
                  <c:v>26359</c:v>
                </c:pt>
                <c:pt idx="12">
                  <c:v>26390</c:v>
                </c:pt>
                <c:pt idx="13">
                  <c:v>26420</c:v>
                </c:pt>
                <c:pt idx="14">
                  <c:v>26451</c:v>
                </c:pt>
                <c:pt idx="15">
                  <c:v>26481</c:v>
                </c:pt>
                <c:pt idx="16">
                  <c:v>26512</c:v>
                </c:pt>
                <c:pt idx="17">
                  <c:v>26543</c:v>
                </c:pt>
                <c:pt idx="18">
                  <c:v>26573</c:v>
                </c:pt>
                <c:pt idx="19">
                  <c:v>26604</c:v>
                </c:pt>
                <c:pt idx="20">
                  <c:v>26634</c:v>
                </c:pt>
                <c:pt idx="21">
                  <c:v>26665</c:v>
                </c:pt>
                <c:pt idx="22">
                  <c:v>26696</c:v>
                </c:pt>
                <c:pt idx="23">
                  <c:v>26724</c:v>
                </c:pt>
                <c:pt idx="24">
                  <c:v>26755</c:v>
                </c:pt>
                <c:pt idx="25">
                  <c:v>26785</c:v>
                </c:pt>
                <c:pt idx="26">
                  <c:v>26816</c:v>
                </c:pt>
                <c:pt idx="27">
                  <c:v>26846</c:v>
                </c:pt>
                <c:pt idx="28">
                  <c:v>26877</c:v>
                </c:pt>
                <c:pt idx="29">
                  <c:v>26908</c:v>
                </c:pt>
                <c:pt idx="30">
                  <c:v>26938</c:v>
                </c:pt>
                <c:pt idx="31">
                  <c:v>26969</c:v>
                </c:pt>
                <c:pt idx="32">
                  <c:v>26999</c:v>
                </c:pt>
                <c:pt idx="33">
                  <c:v>27030</c:v>
                </c:pt>
                <c:pt idx="34">
                  <c:v>27061</c:v>
                </c:pt>
                <c:pt idx="35">
                  <c:v>27089</c:v>
                </c:pt>
                <c:pt idx="36">
                  <c:v>27120</c:v>
                </c:pt>
                <c:pt idx="37">
                  <c:v>27150</c:v>
                </c:pt>
                <c:pt idx="38">
                  <c:v>27181</c:v>
                </c:pt>
                <c:pt idx="39">
                  <c:v>27211</c:v>
                </c:pt>
                <c:pt idx="40">
                  <c:v>27242</c:v>
                </c:pt>
                <c:pt idx="41">
                  <c:v>27273</c:v>
                </c:pt>
                <c:pt idx="42">
                  <c:v>27303</c:v>
                </c:pt>
                <c:pt idx="43">
                  <c:v>27334</c:v>
                </c:pt>
                <c:pt idx="44">
                  <c:v>27364</c:v>
                </c:pt>
                <c:pt idx="45">
                  <c:v>27395</c:v>
                </c:pt>
                <c:pt idx="46">
                  <c:v>27426</c:v>
                </c:pt>
                <c:pt idx="47">
                  <c:v>27454</c:v>
                </c:pt>
                <c:pt idx="48">
                  <c:v>27485</c:v>
                </c:pt>
                <c:pt idx="49">
                  <c:v>27515</c:v>
                </c:pt>
                <c:pt idx="50">
                  <c:v>27546</c:v>
                </c:pt>
                <c:pt idx="51">
                  <c:v>27576</c:v>
                </c:pt>
                <c:pt idx="52">
                  <c:v>27607</c:v>
                </c:pt>
                <c:pt idx="53">
                  <c:v>27638</c:v>
                </c:pt>
                <c:pt idx="54">
                  <c:v>27668</c:v>
                </c:pt>
                <c:pt idx="55">
                  <c:v>27699</c:v>
                </c:pt>
                <c:pt idx="56">
                  <c:v>27729</c:v>
                </c:pt>
                <c:pt idx="57">
                  <c:v>27760</c:v>
                </c:pt>
                <c:pt idx="58">
                  <c:v>27791</c:v>
                </c:pt>
                <c:pt idx="59">
                  <c:v>27820</c:v>
                </c:pt>
                <c:pt idx="60">
                  <c:v>27851</c:v>
                </c:pt>
                <c:pt idx="61">
                  <c:v>27881</c:v>
                </c:pt>
                <c:pt idx="62">
                  <c:v>27912</c:v>
                </c:pt>
                <c:pt idx="63">
                  <c:v>27942</c:v>
                </c:pt>
                <c:pt idx="64">
                  <c:v>27973</c:v>
                </c:pt>
                <c:pt idx="65">
                  <c:v>28004</c:v>
                </c:pt>
                <c:pt idx="66">
                  <c:v>28034</c:v>
                </c:pt>
                <c:pt idx="67">
                  <c:v>28065</c:v>
                </c:pt>
                <c:pt idx="68">
                  <c:v>28095</c:v>
                </c:pt>
                <c:pt idx="69">
                  <c:v>28126</c:v>
                </c:pt>
                <c:pt idx="70">
                  <c:v>28157</c:v>
                </c:pt>
                <c:pt idx="71">
                  <c:v>28185</c:v>
                </c:pt>
                <c:pt idx="72">
                  <c:v>28216</c:v>
                </c:pt>
                <c:pt idx="73">
                  <c:v>28246</c:v>
                </c:pt>
                <c:pt idx="74">
                  <c:v>28277</c:v>
                </c:pt>
                <c:pt idx="75">
                  <c:v>28307</c:v>
                </c:pt>
                <c:pt idx="76">
                  <c:v>28338</c:v>
                </c:pt>
                <c:pt idx="77">
                  <c:v>28369</c:v>
                </c:pt>
                <c:pt idx="78">
                  <c:v>28399</c:v>
                </c:pt>
                <c:pt idx="79">
                  <c:v>28430</c:v>
                </c:pt>
                <c:pt idx="80">
                  <c:v>28460</c:v>
                </c:pt>
                <c:pt idx="81">
                  <c:v>28491</c:v>
                </c:pt>
                <c:pt idx="82">
                  <c:v>28522</c:v>
                </c:pt>
                <c:pt idx="83">
                  <c:v>28550</c:v>
                </c:pt>
                <c:pt idx="84">
                  <c:v>28581</c:v>
                </c:pt>
                <c:pt idx="85">
                  <c:v>28611</c:v>
                </c:pt>
                <c:pt idx="86">
                  <c:v>28642</c:v>
                </c:pt>
                <c:pt idx="87">
                  <c:v>28672</c:v>
                </c:pt>
                <c:pt idx="88">
                  <c:v>28703</c:v>
                </c:pt>
                <c:pt idx="89">
                  <c:v>28734</c:v>
                </c:pt>
                <c:pt idx="90">
                  <c:v>28764</c:v>
                </c:pt>
                <c:pt idx="91">
                  <c:v>28795</c:v>
                </c:pt>
                <c:pt idx="92">
                  <c:v>28825</c:v>
                </c:pt>
                <c:pt idx="93">
                  <c:v>28856</c:v>
                </c:pt>
                <c:pt idx="94">
                  <c:v>28887</c:v>
                </c:pt>
                <c:pt idx="95">
                  <c:v>28915</c:v>
                </c:pt>
                <c:pt idx="96">
                  <c:v>28946</c:v>
                </c:pt>
                <c:pt idx="97">
                  <c:v>28976</c:v>
                </c:pt>
                <c:pt idx="98">
                  <c:v>29007</c:v>
                </c:pt>
                <c:pt idx="99">
                  <c:v>29037</c:v>
                </c:pt>
                <c:pt idx="100">
                  <c:v>29068</c:v>
                </c:pt>
                <c:pt idx="101">
                  <c:v>29099</c:v>
                </c:pt>
                <c:pt idx="102">
                  <c:v>29129</c:v>
                </c:pt>
                <c:pt idx="103">
                  <c:v>29160</c:v>
                </c:pt>
                <c:pt idx="104">
                  <c:v>29190</c:v>
                </c:pt>
                <c:pt idx="105">
                  <c:v>29221</c:v>
                </c:pt>
                <c:pt idx="106">
                  <c:v>29252</c:v>
                </c:pt>
                <c:pt idx="107">
                  <c:v>29281</c:v>
                </c:pt>
                <c:pt idx="108">
                  <c:v>29312</c:v>
                </c:pt>
                <c:pt idx="109">
                  <c:v>29342</c:v>
                </c:pt>
                <c:pt idx="110">
                  <c:v>29373</c:v>
                </c:pt>
                <c:pt idx="111">
                  <c:v>29403</c:v>
                </c:pt>
                <c:pt idx="112">
                  <c:v>29434</c:v>
                </c:pt>
                <c:pt idx="113">
                  <c:v>29465</c:v>
                </c:pt>
                <c:pt idx="114">
                  <c:v>29495</c:v>
                </c:pt>
                <c:pt idx="115">
                  <c:v>29526</c:v>
                </c:pt>
                <c:pt idx="116">
                  <c:v>29556</c:v>
                </c:pt>
                <c:pt idx="117">
                  <c:v>29587</c:v>
                </c:pt>
                <c:pt idx="118">
                  <c:v>29618</c:v>
                </c:pt>
                <c:pt idx="119">
                  <c:v>29646</c:v>
                </c:pt>
                <c:pt idx="120">
                  <c:v>29677</c:v>
                </c:pt>
                <c:pt idx="121">
                  <c:v>29707</c:v>
                </c:pt>
                <c:pt idx="122">
                  <c:v>29738</c:v>
                </c:pt>
                <c:pt idx="123">
                  <c:v>29768</c:v>
                </c:pt>
                <c:pt idx="124">
                  <c:v>29799</c:v>
                </c:pt>
                <c:pt idx="125">
                  <c:v>29830</c:v>
                </c:pt>
                <c:pt idx="126">
                  <c:v>29860</c:v>
                </c:pt>
                <c:pt idx="127">
                  <c:v>29891</c:v>
                </c:pt>
                <c:pt idx="128">
                  <c:v>29921</c:v>
                </c:pt>
                <c:pt idx="129">
                  <c:v>29952</c:v>
                </c:pt>
                <c:pt idx="130">
                  <c:v>29983</c:v>
                </c:pt>
                <c:pt idx="131">
                  <c:v>30011</c:v>
                </c:pt>
                <c:pt idx="132">
                  <c:v>30042</c:v>
                </c:pt>
                <c:pt idx="133">
                  <c:v>30072</c:v>
                </c:pt>
                <c:pt idx="134">
                  <c:v>30103</c:v>
                </c:pt>
                <c:pt idx="135">
                  <c:v>30133</c:v>
                </c:pt>
                <c:pt idx="136">
                  <c:v>30164</c:v>
                </c:pt>
                <c:pt idx="137">
                  <c:v>30195</c:v>
                </c:pt>
                <c:pt idx="138">
                  <c:v>30225</c:v>
                </c:pt>
                <c:pt idx="139">
                  <c:v>30256</c:v>
                </c:pt>
                <c:pt idx="140">
                  <c:v>30286</c:v>
                </c:pt>
                <c:pt idx="141">
                  <c:v>30317</c:v>
                </c:pt>
                <c:pt idx="142">
                  <c:v>30348</c:v>
                </c:pt>
                <c:pt idx="143">
                  <c:v>30376</c:v>
                </c:pt>
                <c:pt idx="144">
                  <c:v>30407</c:v>
                </c:pt>
                <c:pt idx="145">
                  <c:v>30437</c:v>
                </c:pt>
                <c:pt idx="146">
                  <c:v>30468</c:v>
                </c:pt>
                <c:pt idx="147">
                  <c:v>30498</c:v>
                </c:pt>
                <c:pt idx="148">
                  <c:v>30529</c:v>
                </c:pt>
                <c:pt idx="149">
                  <c:v>30560</c:v>
                </c:pt>
                <c:pt idx="150">
                  <c:v>30590</c:v>
                </c:pt>
                <c:pt idx="151">
                  <c:v>30621</c:v>
                </c:pt>
                <c:pt idx="152">
                  <c:v>30651</c:v>
                </c:pt>
                <c:pt idx="153">
                  <c:v>30682</c:v>
                </c:pt>
                <c:pt idx="154">
                  <c:v>30713</c:v>
                </c:pt>
                <c:pt idx="155">
                  <c:v>30742</c:v>
                </c:pt>
                <c:pt idx="156">
                  <c:v>30773</c:v>
                </c:pt>
                <c:pt idx="157">
                  <c:v>30803</c:v>
                </c:pt>
                <c:pt idx="158">
                  <c:v>30834</c:v>
                </c:pt>
                <c:pt idx="159">
                  <c:v>30864</c:v>
                </c:pt>
                <c:pt idx="160">
                  <c:v>30895</c:v>
                </c:pt>
                <c:pt idx="161">
                  <c:v>30926</c:v>
                </c:pt>
                <c:pt idx="162">
                  <c:v>30956</c:v>
                </c:pt>
                <c:pt idx="163">
                  <c:v>30987</c:v>
                </c:pt>
                <c:pt idx="164">
                  <c:v>31017</c:v>
                </c:pt>
                <c:pt idx="165">
                  <c:v>31048</c:v>
                </c:pt>
                <c:pt idx="166">
                  <c:v>31079</c:v>
                </c:pt>
                <c:pt idx="167">
                  <c:v>31107</c:v>
                </c:pt>
                <c:pt idx="168">
                  <c:v>31138</c:v>
                </c:pt>
                <c:pt idx="169">
                  <c:v>31168</c:v>
                </c:pt>
                <c:pt idx="170">
                  <c:v>31199</c:v>
                </c:pt>
                <c:pt idx="171">
                  <c:v>31229</c:v>
                </c:pt>
                <c:pt idx="172">
                  <c:v>31260</c:v>
                </c:pt>
                <c:pt idx="173">
                  <c:v>31291</c:v>
                </c:pt>
                <c:pt idx="174">
                  <c:v>31321</c:v>
                </c:pt>
                <c:pt idx="175">
                  <c:v>31352</c:v>
                </c:pt>
                <c:pt idx="176">
                  <c:v>31382</c:v>
                </c:pt>
                <c:pt idx="177">
                  <c:v>31413</c:v>
                </c:pt>
                <c:pt idx="178">
                  <c:v>31444</c:v>
                </c:pt>
                <c:pt idx="179">
                  <c:v>31472</c:v>
                </c:pt>
                <c:pt idx="180">
                  <c:v>31503</c:v>
                </c:pt>
                <c:pt idx="181">
                  <c:v>31533</c:v>
                </c:pt>
                <c:pt idx="182">
                  <c:v>31564</c:v>
                </c:pt>
                <c:pt idx="183">
                  <c:v>31594</c:v>
                </c:pt>
                <c:pt idx="184">
                  <c:v>31625</c:v>
                </c:pt>
                <c:pt idx="185">
                  <c:v>31656</c:v>
                </c:pt>
                <c:pt idx="186">
                  <c:v>31686</c:v>
                </c:pt>
                <c:pt idx="187">
                  <c:v>31717</c:v>
                </c:pt>
                <c:pt idx="188">
                  <c:v>31747</c:v>
                </c:pt>
                <c:pt idx="189">
                  <c:v>31778</c:v>
                </c:pt>
                <c:pt idx="190">
                  <c:v>31809</c:v>
                </c:pt>
                <c:pt idx="191">
                  <c:v>31837</c:v>
                </c:pt>
                <c:pt idx="192">
                  <c:v>31868</c:v>
                </c:pt>
                <c:pt idx="193">
                  <c:v>31898</c:v>
                </c:pt>
                <c:pt idx="194">
                  <c:v>31929</c:v>
                </c:pt>
                <c:pt idx="195">
                  <c:v>31959</c:v>
                </c:pt>
                <c:pt idx="196">
                  <c:v>31990</c:v>
                </c:pt>
                <c:pt idx="197">
                  <c:v>32021</c:v>
                </c:pt>
                <c:pt idx="198">
                  <c:v>32051</c:v>
                </c:pt>
                <c:pt idx="199">
                  <c:v>32082</c:v>
                </c:pt>
                <c:pt idx="200">
                  <c:v>32112</c:v>
                </c:pt>
                <c:pt idx="201">
                  <c:v>32143</c:v>
                </c:pt>
                <c:pt idx="202">
                  <c:v>32174</c:v>
                </c:pt>
                <c:pt idx="203">
                  <c:v>32203</c:v>
                </c:pt>
                <c:pt idx="204">
                  <c:v>32234</c:v>
                </c:pt>
                <c:pt idx="205">
                  <c:v>32264</c:v>
                </c:pt>
                <c:pt idx="206">
                  <c:v>32295</c:v>
                </c:pt>
                <c:pt idx="207">
                  <c:v>32325</c:v>
                </c:pt>
                <c:pt idx="208">
                  <c:v>32356</c:v>
                </c:pt>
                <c:pt idx="209">
                  <c:v>32387</c:v>
                </c:pt>
                <c:pt idx="210">
                  <c:v>32417</c:v>
                </c:pt>
                <c:pt idx="211">
                  <c:v>32448</c:v>
                </c:pt>
                <c:pt idx="212">
                  <c:v>32478</c:v>
                </c:pt>
                <c:pt idx="213">
                  <c:v>32509</c:v>
                </c:pt>
                <c:pt idx="214">
                  <c:v>32540</c:v>
                </c:pt>
                <c:pt idx="215">
                  <c:v>32568</c:v>
                </c:pt>
                <c:pt idx="216">
                  <c:v>32599</c:v>
                </c:pt>
                <c:pt idx="217">
                  <c:v>32629</c:v>
                </c:pt>
                <c:pt idx="218">
                  <c:v>32660</c:v>
                </c:pt>
                <c:pt idx="219">
                  <c:v>32690</c:v>
                </c:pt>
                <c:pt idx="220">
                  <c:v>32721</c:v>
                </c:pt>
                <c:pt idx="221">
                  <c:v>32752</c:v>
                </c:pt>
                <c:pt idx="222">
                  <c:v>32782</c:v>
                </c:pt>
                <c:pt idx="223">
                  <c:v>32813</c:v>
                </c:pt>
                <c:pt idx="224">
                  <c:v>32843</c:v>
                </c:pt>
                <c:pt idx="225">
                  <c:v>32874</c:v>
                </c:pt>
                <c:pt idx="226">
                  <c:v>32905</c:v>
                </c:pt>
                <c:pt idx="227">
                  <c:v>32933</c:v>
                </c:pt>
                <c:pt idx="228">
                  <c:v>32964</c:v>
                </c:pt>
                <c:pt idx="229">
                  <c:v>32994</c:v>
                </c:pt>
                <c:pt idx="230">
                  <c:v>33025</c:v>
                </c:pt>
                <c:pt idx="231">
                  <c:v>33055</c:v>
                </c:pt>
                <c:pt idx="232">
                  <c:v>33086</c:v>
                </c:pt>
                <c:pt idx="233">
                  <c:v>33117</c:v>
                </c:pt>
                <c:pt idx="234">
                  <c:v>33147</c:v>
                </c:pt>
                <c:pt idx="235">
                  <c:v>33178</c:v>
                </c:pt>
                <c:pt idx="236">
                  <c:v>33208</c:v>
                </c:pt>
                <c:pt idx="237">
                  <c:v>33239</c:v>
                </c:pt>
                <c:pt idx="238">
                  <c:v>33270</c:v>
                </c:pt>
                <c:pt idx="239">
                  <c:v>33298</c:v>
                </c:pt>
                <c:pt idx="240">
                  <c:v>33329</c:v>
                </c:pt>
                <c:pt idx="241">
                  <c:v>33359</c:v>
                </c:pt>
                <c:pt idx="242">
                  <c:v>33390</c:v>
                </c:pt>
                <c:pt idx="243">
                  <c:v>33420</c:v>
                </c:pt>
                <c:pt idx="244">
                  <c:v>33451</c:v>
                </c:pt>
                <c:pt idx="245">
                  <c:v>33482</c:v>
                </c:pt>
                <c:pt idx="246">
                  <c:v>33512</c:v>
                </c:pt>
                <c:pt idx="247">
                  <c:v>33543</c:v>
                </c:pt>
                <c:pt idx="248">
                  <c:v>33573</c:v>
                </c:pt>
                <c:pt idx="249">
                  <c:v>33604</c:v>
                </c:pt>
                <c:pt idx="250">
                  <c:v>33635</c:v>
                </c:pt>
                <c:pt idx="251">
                  <c:v>33664</c:v>
                </c:pt>
                <c:pt idx="252">
                  <c:v>33695</c:v>
                </c:pt>
                <c:pt idx="253">
                  <c:v>33725</c:v>
                </c:pt>
                <c:pt idx="254">
                  <c:v>33756</c:v>
                </c:pt>
                <c:pt idx="255">
                  <c:v>33786</c:v>
                </c:pt>
                <c:pt idx="256">
                  <c:v>33817</c:v>
                </c:pt>
                <c:pt idx="257">
                  <c:v>33848</c:v>
                </c:pt>
                <c:pt idx="258">
                  <c:v>33878</c:v>
                </c:pt>
                <c:pt idx="259">
                  <c:v>33909</c:v>
                </c:pt>
                <c:pt idx="260">
                  <c:v>33939</c:v>
                </c:pt>
                <c:pt idx="261">
                  <c:v>33970</c:v>
                </c:pt>
                <c:pt idx="262">
                  <c:v>34001</c:v>
                </c:pt>
                <c:pt idx="263">
                  <c:v>34029</c:v>
                </c:pt>
                <c:pt idx="264">
                  <c:v>34060</c:v>
                </c:pt>
                <c:pt idx="265">
                  <c:v>34090</c:v>
                </c:pt>
                <c:pt idx="266">
                  <c:v>34121</c:v>
                </c:pt>
                <c:pt idx="267">
                  <c:v>34151</c:v>
                </c:pt>
                <c:pt idx="268">
                  <c:v>34182</c:v>
                </c:pt>
                <c:pt idx="269">
                  <c:v>34213</c:v>
                </c:pt>
                <c:pt idx="270">
                  <c:v>34243</c:v>
                </c:pt>
                <c:pt idx="271">
                  <c:v>34274</c:v>
                </c:pt>
                <c:pt idx="272">
                  <c:v>34304</c:v>
                </c:pt>
                <c:pt idx="273">
                  <c:v>34335</c:v>
                </c:pt>
                <c:pt idx="274">
                  <c:v>34366</c:v>
                </c:pt>
                <c:pt idx="275">
                  <c:v>34394</c:v>
                </c:pt>
                <c:pt idx="276">
                  <c:v>34425</c:v>
                </c:pt>
                <c:pt idx="277">
                  <c:v>34455</c:v>
                </c:pt>
                <c:pt idx="278">
                  <c:v>34486</c:v>
                </c:pt>
                <c:pt idx="279">
                  <c:v>34516</c:v>
                </c:pt>
                <c:pt idx="280">
                  <c:v>34547</c:v>
                </c:pt>
                <c:pt idx="281">
                  <c:v>34578</c:v>
                </c:pt>
                <c:pt idx="282">
                  <c:v>34608</c:v>
                </c:pt>
                <c:pt idx="283">
                  <c:v>34639</c:v>
                </c:pt>
                <c:pt idx="284">
                  <c:v>34669</c:v>
                </c:pt>
                <c:pt idx="285">
                  <c:v>34700</c:v>
                </c:pt>
                <c:pt idx="286">
                  <c:v>34731</c:v>
                </c:pt>
                <c:pt idx="287">
                  <c:v>34759</c:v>
                </c:pt>
                <c:pt idx="288">
                  <c:v>34790</c:v>
                </c:pt>
                <c:pt idx="289">
                  <c:v>34820</c:v>
                </c:pt>
                <c:pt idx="290">
                  <c:v>34851</c:v>
                </c:pt>
                <c:pt idx="291">
                  <c:v>34881</c:v>
                </c:pt>
                <c:pt idx="292">
                  <c:v>34912</c:v>
                </c:pt>
                <c:pt idx="293">
                  <c:v>34943</c:v>
                </c:pt>
                <c:pt idx="294">
                  <c:v>34973</c:v>
                </c:pt>
                <c:pt idx="295">
                  <c:v>35004</c:v>
                </c:pt>
                <c:pt idx="296">
                  <c:v>35034</c:v>
                </c:pt>
                <c:pt idx="297">
                  <c:v>35065</c:v>
                </c:pt>
                <c:pt idx="298">
                  <c:v>35096</c:v>
                </c:pt>
                <c:pt idx="299">
                  <c:v>35125</c:v>
                </c:pt>
                <c:pt idx="300">
                  <c:v>35156</c:v>
                </c:pt>
                <c:pt idx="301">
                  <c:v>35186</c:v>
                </c:pt>
                <c:pt idx="302">
                  <c:v>35217</c:v>
                </c:pt>
                <c:pt idx="303">
                  <c:v>35247</c:v>
                </c:pt>
                <c:pt idx="304">
                  <c:v>35278</c:v>
                </c:pt>
                <c:pt idx="305">
                  <c:v>35309</c:v>
                </c:pt>
                <c:pt idx="306">
                  <c:v>35339</c:v>
                </c:pt>
                <c:pt idx="307">
                  <c:v>35370</c:v>
                </c:pt>
                <c:pt idx="308">
                  <c:v>35400</c:v>
                </c:pt>
                <c:pt idx="309">
                  <c:v>35431</c:v>
                </c:pt>
                <c:pt idx="310">
                  <c:v>35462</c:v>
                </c:pt>
                <c:pt idx="311">
                  <c:v>35490</c:v>
                </c:pt>
                <c:pt idx="312">
                  <c:v>35521</c:v>
                </c:pt>
                <c:pt idx="313">
                  <c:v>35551</c:v>
                </c:pt>
                <c:pt idx="314">
                  <c:v>35582</c:v>
                </c:pt>
                <c:pt idx="315">
                  <c:v>35612</c:v>
                </c:pt>
                <c:pt idx="316">
                  <c:v>35643</c:v>
                </c:pt>
                <c:pt idx="317">
                  <c:v>35674</c:v>
                </c:pt>
                <c:pt idx="318">
                  <c:v>35704</c:v>
                </c:pt>
                <c:pt idx="319">
                  <c:v>35735</c:v>
                </c:pt>
                <c:pt idx="320">
                  <c:v>35765</c:v>
                </c:pt>
                <c:pt idx="321">
                  <c:v>35796</c:v>
                </c:pt>
                <c:pt idx="322">
                  <c:v>35827</c:v>
                </c:pt>
                <c:pt idx="323">
                  <c:v>35855</c:v>
                </c:pt>
                <c:pt idx="324">
                  <c:v>35886</c:v>
                </c:pt>
                <c:pt idx="325">
                  <c:v>35916</c:v>
                </c:pt>
                <c:pt idx="326">
                  <c:v>35947</c:v>
                </c:pt>
                <c:pt idx="327">
                  <c:v>35977</c:v>
                </c:pt>
                <c:pt idx="328">
                  <c:v>36008</c:v>
                </c:pt>
                <c:pt idx="329">
                  <c:v>36039</c:v>
                </c:pt>
                <c:pt idx="330">
                  <c:v>36069</c:v>
                </c:pt>
                <c:pt idx="331">
                  <c:v>36100</c:v>
                </c:pt>
                <c:pt idx="332">
                  <c:v>36130</c:v>
                </c:pt>
                <c:pt idx="333">
                  <c:v>36161</c:v>
                </c:pt>
                <c:pt idx="334">
                  <c:v>36192</c:v>
                </c:pt>
                <c:pt idx="335">
                  <c:v>36220</c:v>
                </c:pt>
                <c:pt idx="336">
                  <c:v>36251</c:v>
                </c:pt>
                <c:pt idx="337">
                  <c:v>36281</c:v>
                </c:pt>
                <c:pt idx="338">
                  <c:v>36312</c:v>
                </c:pt>
                <c:pt idx="339">
                  <c:v>36342</c:v>
                </c:pt>
                <c:pt idx="340">
                  <c:v>36373</c:v>
                </c:pt>
                <c:pt idx="341">
                  <c:v>36404</c:v>
                </c:pt>
                <c:pt idx="342">
                  <c:v>36434</c:v>
                </c:pt>
                <c:pt idx="343">
                  <c:v>36465</c:v>
                </c:pt>
                <c:pt idx="344">
                  <c:v>36495</c:v>
                </c:pt>
                <c:pt idx="345">
                  <c:v>36526</c:v>
                </c:pt>
                <c:pt idx="346">
                  <c:v>36557</c:v>
                </c:pt>
                <c:pt idx="347">
                  <c:v>36586</c:v>
                </c:pt>
                <c:pt idx="348">
                  <c:v>36617</c:v>
                </c:pt>
                <c:pt idx="349">
                  <c:v>36647</c:v>
                </c:pt>
                <c:pt idx="350">
                  <c:v>36678</c:v>
                </c:pt>
                <c:pt idx="351">
                  <c:v>36708</c:v>
                </c:pt>
                <c:pt idx="352">
                  <c:v>36739</c:v>
                </c:pt>
                <c:pt idx="353">
                  <c:v>36770</c:v>
                </c:pt>
                <c:pt idx="354">
                  <c:v>36800</c:v>
                </c:pt>
                <c:pt idx="355">
                  <c:v>36831</c:v>
                </c:pt>
                <c:pt idx="356">
                  <c:v>36861</c:v>
                </c:pt>
                <c:pt idx="357">
                  <c:v>36892</c:v>
                </c:pt>
                <c:pt idx="358">
                  <c:v>36923</c:v>
                </c:pt>
                <c:pt idx="359">
                  <c:v>36951</c:v>
                </c:pt>
                <c:pt idx="360">
                  <c:v>36982</c:v>
                </c:pt>
                <c:pt idx="361">
                  <c:v>37012</c:v>
                </c:pt>
                <c:pt idx="362">
                  <c:v>37043</c:v>
                </c:pt>
                <c:pt idx="363">
                  <c:v>37073</c:v>
                </c:pt>
                <c:pt idx="364">
                  <c:v>37104</c:v>
                </c:pt>
                <c:pt idx="365">
                  <c:v>37135</c:v>
                </c:pt>
                <c:pt idx="366">
                  <c:v>37165</c:v>
                </c:pt>
                <c:pt idx="367">
                  <c:v>37196</c:v>
                </c:pt>
                <c:pt idx="368">
                  <c:v>37226</c:v>
                </c:pt>
                <c:pt idx="369">
                  <c:v>37257</c:v>
                </c:pt>
                <c:pt idx="370">
                  <c:v>37288</c:v>
                </c:pt>
                <c:pt idx="371">
                  <c:v>37316</c:v>
                </c:pt>
                <c:pt idx="372">
                  <c:v>37347</c:v>
                </c:pt>
                <c:pt idx="373">
                  <c:v>37377</c:v>
                </c:pt>
                <c:pt idx="374">
                  <c:v>37408</c:v>
                </c:pt>
                <c:pt idx="375">
                  <c:v>37438</c:v>
                </c:pt>
                <c:pt idx="376">
                  <c:v>37469</c:v>
                </c:pt>
                <c:pt idx="377">
                  <c:v>37500</c:v>
                </c:pt>
                <c:pt idx="378">
                  <c:v>37530</c:v>
                </c:pt>
                <c:pt idx="379">
                  <c:v>37561</c:v>
                </c:pt>
                <c:pt idx="380">
                  <c:v>37591</c:v>
                </c:pt>
                <c:pt idx="381">
                  <c:v>37622</c:v>
                </c:pt>
                <c:pt idx="382">
                  <c:v>37653</c:v>
                </c:pt>
                <c:pt idx="383">
                  <c:v>37681</c:v>
                </c:pt>
                <c:pt idx="384">
                  <c:v>37712</c:v>
                </c:pt>
                <c:pt idx="385">
                  <c:v>37742</c:v>
                </c:pt>
                <c:pt idx="386">
                  <c:v>37773</c:v>
                </c:pt>
                <c:pt idx="387">
                  <c:v>37803</c:v>
                </c:pt>
                <c:pt idx="388">
                  <c:v>37834</c:v>
                </c:pt>
                <c:pt idx="389">
                  <c:v>37865</c:v>
                </c:pt>
                <c:pt idx="390">
                  <c:v>37895</c:v>
                </c:pt>
                <c:pt idx="391">
                  <c:v>37926</c:v>
                </c:pt>
                <c:pt idx="392">
                  <c:v>37956</c:v>
                </c:pt>
                <c:pt idx="393">
                  <c:v>37987</c:v>
                </c:pt>
                <c:pt idx="394">
                  <c:v>38018</c:v>
                </c:pt>
                <c:pt idx="395">
                  <c:v>38047</c:v>
                </c:pt>
                <c:pt idx="396">
                  <c:v>38078</c:v>
                </c:pt>
                <c:pt idx="397">
                  <c:v>38108</c:v>
                </c:pt>
                <c:pt idx="398">
                  <c:v>38139</c:v>
                </c:pt>
                <c:pt idx="399">
                  <c:v>38169</c:v>
                </c:pt>
                <c:pt idx="400">
                  <c:v>38200</c:v>
                </c:pt>
                <c:pt idx="401">
                  <c:v>38231</c:v>
                </c:pt>
                <c:pt idx="402">
                  <c:v>38261</c:v>
                </c:pt>
                <c:pt idx="403">
                  <c:v>38292</c:v>
                </c:pt>
                <c:pt idx="404">
                  <c:v>38322</c:v>
                </c:pt>
                <c:pt idx="405">
                  <c:v>38353</c:v>
                </c:pt>
                <c:pt idx="406">
                  <c:v>38384</c:v>
                </c:pt>
                <c:pt idx="407">
                  <c:v>38412</c:v>
                </c:pt>
                <c:pt idx="408">
                  <c:v>38443</c:v>
                </c:pt>
                <c:pt idx="409">
                  <c:v>38473</c:v>
                </c:pt>
                <c:pt idx="410">
                  <c:v>38504</c:v>
                </c:pt>
                <c:pt idx="411">
                  <c:v>38534</c:v>
                </c:pt>
                <c:pt idx="412">
                  <c:v>38565</c:v>
                </c:pt>
                <c:pt idx="413">
                  <c:v>38596</c:v>
                </c:pt>
                <c:pt idx="414">
                  <c:v>38626</c:v>
                </c:pt>
                <c:pt idx="415">
                  <c:v>38657</c:v>
                </c:pt>
                <c:pt idx="416">
                  <c:v>38687</c:v>
                </c:pt>
                <c:pt idx="417">
                  <c:v>38718</c:v>
                </c:pt>
                <c:pt idx="418">
                  <c:v>38749</c:v>
                </c:pt>
                <c:pt idx="419">
                  <c:v>38777</c:v>
                </c:pt>
                <c:pt idx="420">
                  <c:v>38808</c:v>
                </c:pt>
                <c:pt idx="421">
                  <c:v>38838</c:v>
                </c:pt>
                <c:pt idx="422">
                  <c:v>38869</c:v>
                </c:pt>
                <c:pt idx="423">
                  <c:v>38899</c:v>
                </c:pt>
                <c:pt idx="424">
                  <c:v>38930</c:v>
                </c:pt>
                <c:pt idx="425">
                  <c:v>38961</c:v>
                </c:pt>
                <c:pt idx="426">
                  <c:v>38991</c:v>
                </c:pt>
                <c:pt idx="427">
                  <c:v>39022</c:v>
                </c:pt>
                <c:pt idx="428">
                  <c:v>39052</c:v>
                </c:pt>
                <c:pt idx="429">
                  <c:v>39083</c:v>
                </c:pt>
                <c:pt idx="430">
                  <c:v>39114</c:v>
                </c:pt>
                <c:pt idx="431">
                  <c:v>39142</c:v>
                </c:pt>
                <c:pt idx="432">
                  <c:v>39173</c:v>
                </c:pt>
                <c:pt idx="433">
                  <c:v>39203</c:v>
                </c:pt>
                <c:pt idx="434">
                  <c:v>39234</c:v>
                </c:pt>
                <c:pt idx="435">
                  <c:v>39264</c:v>
                </c:pt>
                <c:pt idx="436">
                  <c:v>39295</c:v>
                </c:pt>
                <c:pt idx="437">
                  <c:v>39326</c:v>
                </c:pt>
                <c:pt idx="438">
                  <c:v>39356</c:v>
                </c:pt>
                <c:pt idx="439">
                  <c:v>39387</c:v>
                </c:pt>
                <c:pt idx="440">
                  <c:v>39417</c:v>
                </c:pt>
                <c:pt idx="441">
                  <c:v>39448</c:v>
                </c:pt>
                <c:pt idx="442">
                  <c:v>39479</c:v>
                </c:pt>
                <c:pt idx="443">
                  <c:v>39508</c:v>
                </c:pt>
                <c:pt idx="444">
                  <c:v>39539</c:v>
                </c:pt>
                <c:pt idx="445">
                  <c:v>39569</c:v>
                </c:pt>
                <c:pt idx="446">
                  <c:v>39600</c:v>
                </c:pt>
                <c:pt idx="447">
                  <c:v>39630</c:v>
                </c:pt>
                <c:pt idx="448">
                  <c:v>39661</c:v>
                </c:pt>
                <c:pt idx="449">
                  <c:v>39692</c:v>
                </c:pt>
                <c:pt idx="450">
                  <c:v>39722</c:v>
                </c:pt>
                <c:pt idx="451">
                  <c:v>39753</c:v>
                </c:pt>
                <c:pt idx="452">
                  <c:v>39783</c:v>
                </c:pt>
                <c:pt idx="453">
                  <c:v>39814</c:v>
                </c:pt>
                <c:pt idx="454">
                  <c:v>39845</c:v>
                </c:pt>
                <c:pt idx="455">
                  <c:v>39873</c:v>
                </c:pt>
                <c:pt idx="456">
                  <c:v>39904</c:v>
                </c:pt>
                <c:pt idx="457">
                  <c:v>39934</c:v>
                </c:pt>
                <c:pt idx="458">
                  <c:v>39965</c:v>
                </c:pt>
                <c:pt idx="459">
                  <c:v>39995</c:v>
                </c:pt>
                <c:pt idx="460">
                  <c:v>40026</c:v>
                </c:pt>
                <c:pt idx="461">
                  <c:v>40057</c:v>
                </c:pt>
                <c:pt idx="462">
                  <c:v>40087</c:v>
                </c:pt>
                <c:pt idx="463">
                  <c:v>40118</c:v>
                </c:pt>
                <c:pt idx="464">
                  <c:v>40148</c:v>
                </c:pt>
                <c:pt idx="465">
                  <c:v>40179</c:v>
                </c:pt>
                <c:pt idx="466">
                  <c:v>40210</c:v>
                </c:pt>
                <c:pt idx="467">
                  <c:v>40238</c:v>
                </c:pt>
                <c:pt idx="468">
                  <c:v>40269</c:v>
                </c:pt>
                <c:pt idx="469">
                  <c:v>40299</c:v>
                </c:pt>
                <c:pt idx="470">
                  <c:v>40330</c:v>
                </c:pt>
                <c:pt idx="471">
                  <c:v>40360</c:v>
                </c:pt>
                <c:pt idx="472">
                  <c:v>40391</c:v>
                </c:pt>
                <c:pt idx="473">
                  <c:v>40422</c:v>
                </c:pt>
                <c:pt idx="474">
                  <c:v>40452</c:v>
                </c:pt>
                <c:pt idx="475">
                  <c:v>40483</c:v>
                </c:pt>
                <c:pt idx="476">
                  <c:v>40513</c:v>
                </c:pt>
                <c:pt idx="477">
                  <c:v>40544</c:v>
                </c:pt>
                <c:pt idx="478">
                  <c:v>40575</c:v>
                </c:pt>
                <c:pt idx="479">
                  <c:v>40603</c:v>
                </c:pt>
                <c:pt idx="480">
                  <c:v>40634</c:v>
                </c:pt>
                <c:pt idx="481">
                  <c:v>40664</c:v>
                </c:pt>
                <c:pt idx="482">
                  <c:v>40695</c:v>
                </c:pt>
                <c:pt idx="483">
                  <c:v>40725</c:v>
                </c:pt>
                <c:pt idx="484">
                  <c:v>40756</c:v>
                </c:pt>
                <c:pt idx="485">
                  <c:v>40787</c:v>
                </c:pt>
                <c:pt idx="486">
                  <c:v>40817</c:v>
                </c:pt>
                <c:pt idx="487">
                  <c:v>40848</c:v>
                </c:pt>
                <c:pt idx="488">
                  <c:v>40878</c:v>
                </c:pt>
                <c:pt idx="489">
                  <c:v>40909</c:v>
                </c:pt>
                <c:pt idx="490">
                  <c:v>40940</c:v>
                </c:pt>
                <c:pt idx="491">
                  <c:v>40969</c:v>
                </c:pt>
                <c:pt idx="492">
                  <c:v>41000</c:v>
                </c:pt>
                <c:pt idx="493">
                  <c:v>41030</c:v>
                </c:pt>
                <c:pt idx="494">
                  <c:v>41061</c:v>
                </c:pt>
                <c:pt idx="495">
                  <c:v>41091</c:v>
                </c:pt>
                <c:pt idx="496">
                  <c:v>41122</c:v>
                </c:pt>
                <c:pt idx="497">
                  <c:v>41153</c:v>
                </c:pt>
                <c:pt idx="498">
                  <c:v>41183</c:v>
                </c:pt>
                <c:pt idx="499">
                  <c:v>41214</c:v>
                </c:pt>
                <c:pt idx="500">
                  <c:v>41244</c:v>
                </c:pt>
                <c:pt idx="501">
                  <c:v>41275</c:v>
                </c:pt>
                <c:pt idx="502">
                  <c:v>41306</c:v>
                </c:pt>
                <c:pt idx="503">
                  <c:v>41334</c:v>
                </c:pt>
                <c:pt idx="504">
                  <c:v>41365</c:v>
                </c:pt>
                <c:pt idx="505">
                  <c:v>41395</c:v>
                </c:pt>
                <c:pt idx="506">
                  <c:v>41426</c:v>
                </c:pt>
                <c:pt idx="507">
                  <c:v>41456</c:v>
                </c:pt>
                <c:pt idx="508">
                  <c:v>41487</c:v>
                </c:pt>
                <c:pt idx="509">
                  <c:v>41518</c:v>
                </c:pt>
                <c:pt idx="510">
                  <c:v>41548</c:v>
                </c:pt>
                <c:pt idx="511">
                  <c:v>41579</c:v>
                </c:pt>
                <c:pt idx="512">
                  <c:v>41609</c:v>
                </c:pt>
                <c:pt idx="513">
                  <c:v>41640</c:v>
                </c:pt>
                <c:pt idx="514">
                  <c:v>41671</c:v>
                </c:pt>
                <c:pt idx="515">
                  <c:v>41699</c:v>
                </c:pt>
                <c:pt idx="516">
                  <c:v>41730</c:v>
                </c:pt>
                <c:pt idx="517">
                  <c:v>41760</c:v>
                </c:pt>
                <c:pt idx="518">
                  <c:v>41791</c:v>
                </c:pt>
                <c:pt idx="519">
                  <c:v>41821</c:v>
                </c:pt>
                <c:pt idx="520">
                  <c:v>41852</c:v>
                </c:pt>
                <c:pt idx="521">
                  <c:v>41883</c:v>
                </c:pt>
                <c:pt idx="522">
                  <c:v>41913</c:v>
                </c:pt>
                <c:pt idx="523">
                  <c:v>41944</c:v>
                </c:pt>
                <c:pt idx="524">
                  <c:v>41974</c:v>
                </c:pt>
                <c:pt idx="525">
                  <c:v>42005</c:v>
                </c:pt>
                <c:pt idx="526">
                  <c:v>42036</c:v>
                </c:pt>
                <c:pt idx="527">
                  <c:v>42064</c:v>
                </c:pt>
                <c:pt idx="528">
                  <c:v>42095</c:v>
                </c:pt>
                <c:pt idx="529">
                  <c:v>42125</c:v>
                </c:pt>
                <c:pt idx="530">
                  <c:v>42156</c:v>
                </c:pt>
                <c:pt idx="531">
                  <c:v>42186</c:v>
                </c:pt>
                <c:pt idx="532">
                  <c:v>42217</c:v>
                </c:pt>
                <c:pt idx="533">
                  <c:v>42248</c:v>
                </c:pt>
                <c:pt idx="534">
                  <c:v>42278</c:v>
                </c:pt>
                <c:pt idx="535">
                  <c:v>42309</c:v>
                </c:pt>
                <c:pt idx="536">
                  <c:v>42339</c:v>
                </c:pt>
                <c:pt idx="537">
                  <c:v>42370</c:v>
                </c:pt>
                <c:pt idx="538">
                  <c:v>42401</c:v>
                </c:pt>
                <c:pt idx="539">
                  <c:v>42430</c:v>
                </c:pt>
                <c:pt idx="540">
                  <c:v>42461</c:v>
                </c:pt>
                <c:pt idx="541">
                  <c:v>42491</c:v>
                </c:pt>
                <c:pt idx="542">
                  <c:v>42522</c:v>
                </c:pt>
                <c:pt idx="543">
                  <c:v>42552</c:v>
                </c:pt>
                <c:pt idx="544">
                  <c:v>42583</c:v>
                </c:pt>
                <c:pt idx="545">
                  <c:v>42614</c:v>
                </c:pt>
                <c:pt idx="546">
                  <c:v>42644</c:v>
                </c:pt>
                <c:pt idx="547">
                  <c:v>42675</c:v>
                </c:pt>
                <c:pt idx="548">
                  <c:v>42705</c:v>
                </c:pt>
                <c:pt idx="549">
                  <c:v>42736</c:v>
                </c:pt>
                <c:pt idx="550">
                  <c:v>42767</c:v>
                </c:pt>
                <c:pt idx="551">
                  <c:v>42795</c:v>
                </c:pt>
                <c:pt idx="552">
                  <c:v>42826</c:v>
                </c:pt>
                <c:pt idx="553">
                  <c:v>42856</c:v>
                </c:pt>
                <c:pt idx="554">
                  <c:v>42887</c:v>
                </c:pt>
                <c:pt idx="555">
                  <c:v>42917</c:v>
                </c:pt>
                <c:pt idx="556">
                  <c:v>42948</c:v>
                </c:pt>
                <c:pt idx="557">
                  <c:v>42979</c:v>
                </c:pt>
                <c:pt idx="558">
                  <c:v>43009</c:v>
                </c:pt>
                <c:pt idx="559">
                  <c:v>43040</c:v>
                </c:pt>
                <c:pt idx="560">
                  <c:v>43070</c:v>
                </c:pt>
                <c:pt idx="561">
                  <c:v>43101</c:v>
                </c:pt>
                <c:pt idx="562">
                  <c:v>43132</c:v>
                </c:pt>
                <c:pt idx="563">
                  <c:v>43160</c:v>
                </c:pt>
                <c:pt idx="564">
                  <c:v>43191</c:v>
                </c:pt>
                <c:pt idx="565">
                  <c:v>43221</c:v>
                </c:pt>
                <c:pt idx="566">
                  <c:v>43252</c:v>
                </c:pt>
                <c:pt idx="567">
                  <c:v>43282</c:v>
                </c:pt>
                <c:pt idx="568">
                  <c:v>43313</c:v>
                </c:pt>
                <c:pt idx="569">
                  <c:v>43344</c:v>
                </c:pt>
                <c:pt idx="570">
                  <c:v>43374</c:v>
                </c:pt>
                <c:pt idx="571">
                  <c:v>43405</c:v>
                </c:pt>
                <c:pt idx="572">
                  <c:v>43435</c:v>
                </c:pt>
                <c:pt idx="573">
                  <c:v>43466</c:v>
                </c:pt>
                <c:pt idx="574">
                  <c:v>43497</c:v>
                </c:pt>
                <c:pt idx="575">
                  <c:v>43525</c:v>
                </c:pt>
                <c:pt idx="576">
                  <c:v>43556</c:v>
                </c:pt>
                <c:pt idx="577">
                  <c:v>43586</c:v>
                </c:pt>
                <c:pt idx="578">
                  <c:v>43617</c:v>
                </c:pt>
                <c:pt idx="579">
                  <c:v>43647</c:v>
                </c:pt>
                <c:pt idx="580">
                  <c:v>43678</c:v>
                </c:pt>
                <c:pt idx="581">
                  <c:v>43709</c:v>
                </c:pt>
                <c:pt idx="582">
                  <c:v>43739</c:v>
                </c:pt>
                <c:pt idx="583">
                  <c:v>43770</c:v>
                </c:pt>
                <c:pt idx="584">
                  <c:v>43800</c:v>
                </c:pt>
                <c:pt idx="585">
                  <c:v>43831</c:v>
                </c:pt>
                <c:pt idx="586">
                  <c:v>43862</c:v>
                </c:pt>
                <c:pt idx="587">
                  <c:v>43891</c:v>
                </c:pt>
                <c:pt idx="588">
                  <c:v>43922</c:v>
                </c:pt>
                <c:pt idx="589">
                  <c:v>43952</c:v>
                </c:pt>
                <c:pt idx="590">
                  <c:v>43983</c:v>
                </c:pt>
                <c:pt idx="591">
                  <c:v>44013</c:v>
                </c:pt>
                <c:pt idx="592">
                  <c:v>44044</c:v>
                </c:pt>
                <c:pt idx="593">
                  <c:v>44075</c:v>
                </c:pt>
                <c:pt idx="594">
                  <c:v>44105</c:v>
                </c:pt>
                <c:pt idx="595">
                  <c:v>44136</c:v>
                </c:pt>
                <c:pt idx="596">
                  <c:v>44166</c:v>
                </c:pt>
                <c:pt idx="597">
                  <c:v>44197</c:v>
                </c:pt>
                <c:pt idx="598">
                  <c:v>44228</c:v>
                </c:pt>
                <c:pt idx="599">
                  <c:v>44256</c:v>
                </c:pt>
                <c:pt idx="600">
                  <c:v>44287</c:v>
                </c:pt>
                <c:pt idx="601">
                  <c:v>44317</c:v>
                </c:pt>
                <c:pt idx="602">
                  <c:v>44348</c:v>
                </c:pt>
                <c:pt idx="603">
                  <c:v>44378</c:v>
                </c:pt>
                <c:pt idx="604">
                  <c:v>44409</c:v>
                </c:pt>
                <c:pt idx="605">
                  <c:v>44440</c:v>
                </c:pt>
                <c:pt idx="606">
                  <c:v>44470</c:v>
                </c:pt>
              </c:numCache>
            </c:numRef>
          </c:cat>
          <c:val>
            <c:numRef>
              <c:f>Data!$N$614:$N$1242</c:f>
              <c:numCache>
                <c:formatCode>0.00</c:formatCode>
                <c:ptCount val="629"/>
                <c:pt idx="0">
                  <c:v>7.31</c:v>
                </c:pt>
                <c:pt idx="1">
                  <c:v>7.43</c:v>
                </c:pt>
                <c:pt idx="2">
                  <c:v>7.53</c:v>
                </c:pt>
                <c:pt idx="3">
                  <c:v>7.6</c:v>
                </c:pt>
                <c:pt idx="4">
                  <c:v>7.7</c:v>
                </c:pt>
                <c:pt idx="5">
                  <c:v>7.68</c:v>
                </c:pt>
                <c:pt idx="6">
                  <c:v>7.62</c:v>
                </c:pt>
                <c:pt idx="7">
                  <c:v>7.55</c:v>
                </c:pt>
                <c:pt idx="8">
                  <c:v>7.48</c:v>
                </c:pt>
                <c:pt idx="9">
                  <c:v>7.44</c:v>
                </c:pt>
                <c:pt idx="10">
                  <c:v>7.33</c:v>
                </c:pt>
                <c:pt idx="11">
                  <c:v>7.3</c:v>
                </c:pt>
                <c:pt idx="12">
                  <c:v>7.29</c:v>
                </c:pt>
                <c:pt idx="13">
                  <c:v>7.37</c:v>
                </c:pt>
                <c:pt idx="14">
                  <c:v>7.37</c:v>
                </c:pt>
                <c:pt idx="15">
                  <c:v>7.4</c:v>
                </c:pt>
                <c:pt idx="16">
                  <c:v>7.4</c:v>
                </c:pt>
                <c:pt idx="17">
                  <c:v>7.42</c:v>
                </c:pt>
                <c:pt idx="18">
                  <c:v>7.42</c:v>
                </c:pt>
                <c:pt idx="19">
                  <c:v>7.43</c:v>
                </c:pt>
                <c:pt idx="20">
                  <c:v>7.44</c:v>
                </c:pt>
                <c:pt idx="21">
                  <c:v>7.44</c:v>
                </c:pt>
                <c:pt idx="22">
                  <c:v>7.44</c:v>
                </c:pt>
                <c:pt idx="23">
                  <c:v>7.46</c:v>
                </c:pt>
                <c:pt idx="24">
                  <c:v>7.54</c:v>
                </c:pt>
                <c:pt idx="25">
                  <c:v>7.66</c:v>
                </c:pt>
                <c:pt idx="26">
                  <c:v>7.74</c:v>
                </c:pt>
                <c:pt idx="27">
                  <c:v>8.0500000000000007</c:v>
                </c:pt>
                <c:pt idx="28">
                  <c:v>8.5</c:v>
                </c:pt>
                <c:pt idx="29">
                  <c:v>8.82</c:v>
                </c:pt>
                <c:pt idx="30">
                  <c:v>8.77</c:v>
                </c:pt>
                <c:pt idx="31">
                  <c:v>8.58</c:v>
                </c:pt>
                <c:pt idx="32">
                  <c:v>8.5399999999999991</c:v>
                </c:pt>
                <c:pt idx="33">
                  <c:v>8.5299999999999994</c:v>
                </c:pt>
                <c:pt idx="34">
                  <c:v>8.44</c:v>
                </c:pt>
                <c:pt idx="35">
                  <c:v>8.41</c:v>
                </c:pt>
                <c:pt idx="36">
                  <c:v>8.58</c:v>
                </c:pt>
                <c:pt idx="37">
                  <c:v>8.9700000000000006</c:v>
                </c:pt>
                <c:pt idx="38">
                  <c:v>9.09</c:v>
                </c:pt>
                <c:pt idx="39">
                  <c:v>9.2799999999999994</c:v>
                </c:pt>
                <c:pt idx="40">
                  <c:v>9.59</c:v>
                </c:pt>
                <c:pt idx="41">
                  <c:v>9.9600000000000009</c:v>
                </c:pt>
                <c:pt idx="42">
                  <c:v>9.9600000000000009</c:v>
                </c:pt>
                <c:pt idx="43">
                  <c:v>9.77</c:v>
                </c:pt>
                <c:pt idx="44">
                  <c:v>9.6199999999999992</c:v>
                </c:pt>
                <c:pt idx="45">
                  <c:v>9.43</c:v>
                </c:pt>
                <c:pt idx="46">
                  <c:v>9.11</c:v>
                </c:pt>
                <c:pt idx="47">
                  <c:v>8.9</c:v>
                </c:pt>
                <c:pt idx="48">
                  <c:v>8.82</c:v>
                </c:pt>
                <c:pt idx="49">
                  <c:v>8.91</c:v>
                </c:pt>
                <c:pt idx="50">
                  <c:v>8.89</c:v>
                </c:pt>
                <c:pt idx="51">
                  <c:v>8.89</c:v>
                </c:pt>
                <c:pt idx="52">
                  <c:v>8.9600000000000009</c:v>
                </c:pt>
                <c:pt idx="53">
                  <c:v>9.1300000000000008</c:v>
                </c:pt>
                <c:pt idx="54">
                  <c:v>9.2200000000000006</c:v>
                </c:pt>
                <c:pt idx="55">
                  <c:v>9.15</c:v>
                </c:pt>
                <c:pt idx="56">
                  <c:v>9.1</c:v>
                </c:pt>
                <c:pt idx="57">
                  <c:v>9.02</c:v>
                </c:pt>
                <c:pt idx="58">
                  <c:v>8.81</c:v>
                </c:pt>
                <c:pt idx="59">
                  <c:v>8.76</c:v>
                </c:pt>
                <c:pt idx="60">
                  <c:v>8.73</c:v>
                </c:pt>
                <c:pt idx="61">
                  <c:v>8.77</c:v>
                </c:pt>
                <c:pt idx="62">
                  <c:v>8.85</c:v>
                </c:pt>
                <c:pt idx="63">
                  <c:v>8.93</c:v>
                </c:pt>
                <c:pt idx="64">
                  <c:v>9</c:v>
                </c:pt>
                <c:pt idx="65">
                  <c:v>8.9600000000000009</c:v>
                </c:pt>
                <c:pt idx="66">
                  <c:v>8.94</c:v>
                </c:pt>
                <c:pt idx="67">
                  <c:v>8.81</c:v>
                </c:pt>
                <c:pt idx="68">
                  <c:v>8.7899999999999991</c:v>
                </c:pt>
                <c:pt idx="69">
                  <c:v>8.7200000000000006</c:v>
                </c:pt>
                <c:pt idx="70">
                  <c:v>8.67</c:v>
                </c:pt>
                <c:pt idx="71">
                  <c:v>8.69</c:v>
                </c:pt>
                <c:pt idx="72">
                  <c:v>8.77</c:v>
                </c:pt>
                <c:pt idx="73">
                  <c:v>8.83</c:v>
                </c:pt>
                <c:pt idx="74">
                  <c:v>8.8800000000000008</c:v>
                </c:pt>
                <c:pt idx="75">
                  <c:v>8.94</c:v>
                </c:pt>
                <c:pt idx="76">
                  <c:v>8.94</c:v>
                </c:pt>
                <c:pt idx="77">
                  <c:v>8.9</c:v>
                </c:pt>
                <c:pt idx="78">
                  <c:v>8.92</c:v>
                </c:pt>
                <c:pt idx="79">
                  <c:v>8.92</c:v>
                </c:pt>
                <c:pt idx="80">
                  <c:v>8.9600000000000009</c:v>
                </c:pt>
                <c:pt idx="81">
                  <c:v>9.02</c:v>
                </c:pt>
                <c:pt idx="82">
                  <c:v>9.15</c:v>
                </c:pt>
                <c:pt idx="83">
                  <c:v>9.1999999999999993</c:v>
                </c:pt>
                <c:pt idx="84">
                  <c:v>9.36</c:v>
                </c:pt>
                <c:pt idx="85">
                  <c:v>9.57</c:v>
                </c:pt>
                <c:pt idx="86">
                  <c:v>9.7100000000000009</c:v>
                </c:pt>
                <c:pt idx="87">
                  <c:v>9.74</c:v>
                </c:pt>
                <c:pt idx="88">
                  <c:v>9.7799999999999994</c:v>
                </c:pt>
                <c:pt idx="89">
                  <c:v>9.76</c:v>
                </c:pt>
                <c:pt idx="90">
                  <c:v>9.86</c:v>
                </c:pt>
                <c:pt idx="91">
                  <c:v>10.15</c:v>
                </c:pt>
                <c:pt idx="92">
                  <c:v>10.36</c:v>
                </c:pt>
                <c:pt idx="93">
                  <c:v>10.39</c:v>
                </c:pt>
                <c:pt idx="94">
                  <c:v>10.41</c:v>
                </c:pt>
                <c:pt idx="95">
                  <c:v>10.43</c:v>
                </c:pt>
                <c:pt idx="96">
                  <c:v>10.5</c:v>
                </c:pt>
                <c:pt idx="97">
                  <c:v>10.73</c:v>
                </c:pt>
                <c:pt idx="98">
                  <c:v>11.07</c:v>
                </c:pt>
                <c:pt idx="99">
                  <c:v>11.09</c:v>
                </c:pt>
                <c:pt idx="100">
                  <c:v>11.09</c:v>
                </c:pt>
                <c:pt idx="101">
                  <c:v>11.3</c:v>
                </c:pt>
                <c:pt idx="102">
                  <c:v>11.64</c:v>
                </c:pt>
                <c:pt idx="103">
                  <c:v>12.83</c:v>
                </c:pt>
                <c:pt idx="104">
                  <c:v>12.9</c:v>
                </c:pt>
                <c:pt idx="105">
                  <c:v>12.87</c:v>
                </c:pt>
                <c:pt idx="106">
                  <c:v>13.09</c:v>
                </c:pt>
                <c:pt idx="107">
                  <c:v>15.28</c:v>
                </c:pt>
                <c:pt idx="108">
                  <c:v>16.329999999999998</c:v>
                </c:pt>
                <c:pt idx="109">
                  <c:v>14.26</c:v>
                </c:pt>
                <c:pt idx="110">
                  <c:v>12.71</c:v>
                </c:pt>
                <c:pt idx="111">
                  <c:v>12.2</c:v>
                </c:pt>
                <c:pt idx="112">
                  <c:v>12.64</c:v>
                </c:pt>
                <c:pt idx="113">
                  <c:v>13.2</c:v>
                </c:pt>
                <c:pt idx="114">
                  <c:v>13.79</c:v>
                </c:pt>
                <c:pt idx="115">
                  <c:v>14.21</c:v>
                </c:pt>
                <c:pt idx="116">
                  <c:v>14.79</c:v>
                </c:pt>
                <c:pt idx="117">
                  <c:v>14.9</c:v>
                </c:pt>
                <c:pt idx="118">
                  <c:v>15.13</c:v>
                </c:pt>
                <c:pt idx="119">
                  <c:v>15.4</c:v>
                </c:pt>
                <c:pt idx="120">
                  <c:v>15.63</c:v>
                </c:pt>
                <c:pt idx="121">
                  <c:v>16.55</c:v>
                </c:pt>
                <c:pt idx="122">
                  <c:v>16.7</c:v>
                </c:pt>
                <c:pt idx="123">
                  <c:v>16.829999999999998</c:v>
                </c:pt>
                <c:pt idx="124">
                  <c:v>17.29</c:v>
                </c:pt>
                <c:pt idx="125">
                  <c:v>18.16</c:v>
                </c:pt>
                <c:pt idx="126">
                  <c:v>18.45</c:v>
                </c:pt>
                <c:pt idx="127">
                  <c:v>17.829999999999998</c:v>
                </c:pt>
                <c:pt idx="128">
                  <c:v>16.95</c:v>
                </c:pt>
                <c:pt idx="129">
                  <c:v>17.489999999999998</c:v>
                </c:pt>
                <c:pt idx="130">
                  <c:v>17.600000000000001</c:v>
                </c:pt>
                <c:pt idx="131">
                  <c:v>17.16</c:v>
                </c:pt>
                <c:pt idx="132">
                  <c:v>16.89</c:v>
                </c:pt>
                <c:pt idx="133">
                  <c:v>16.68</c:v>
                </c:pt>
                <c:pt idx="134">
                  <c:v>16.7</c:v>
                </c:pt>
                <c:pt idx="135">
                  <c:v>16.82</c:v>
                </c:pt>
                <c:pt idx="136">
                  <c:v>16.27</c:v>
                </c:pt>
                <c:pt idx="137">
                  <c:v>15.37</c:v>
                </c:pt>
                <c:pt idx="138">
                  <c:v>14.48</c:v>
                </c:pt>
                <c:pt idx="139">
                  <c:v>13.83</c:v>
                </c:pt>
                <c:pt idx="140">
                  <c:v>13.62</c:v>
                </c:pt>
                <c:pt idx="141">
                  <c:v>13.25</c:v>
                </c:pt>
                <c:pt idx="142">
                  <c:v>13.04</c:v>
                </c:pt>
                <c:pt idx="143">
                  <c:v>12.8</c:v>
                </c:pt>
                <c:pt idx="144">
                  <c:v>12.77</c:v>
                </c:pt>
                <c:pt idx="145">
                  <c:v>12.63</c:v>
                </c:pt>
                <c:pt idx="146">
                  <c:v>12.91</c:v>
                </c:pt>
                <c:pt idx="147">
                  <c:v>13.51</c:v>
                </c:pt>
                <c:pt idx="148">
                  <c:v>13.81</c:v>
                </c:pt>
                <c:pt idx="149">
                  <c:v>13.73</c:v>
                </c:pt>
                <c:pt idx="150">
                  <c:v>13.54</c:v>
                </c:pt>
                <c:pt idx="151">
                  <c:v>13.44</c:v>
                </c:pt>
                <c:pt idx="152">
                  <c:v>13.42</c:v>
                </c:pt>
                <c:pt idx="153">
                  <c:v>13.37</c:v>
                </c:pt>
                <c:pt idx="154">
                  <c:v>13.23</c:v>
                </c:pt>
                <c:pt idx="155">
                  <c:v>13.39</c:v>
                </c:pt>
                <c:pt idx="156">
                  <c:v>13.65</c:v>
                </c:pt>
                <c:pt idx="157">
                  <c:v>14.01</c:v>
                </c:pt>
                <c:pt idx="158">
                  <c:v>14.45</c:v>
                </c:pt>
                <c:pt idx="159">
                  <c:v>14.67</c:v>
                </c:pt>
                <c:pt idx="160">
                  <c:v>14.47</c:v>
                </c:pt>
                <c:pt idx="161">
                  <c:v>14.35</c:v>
                </c:pt>
                <c:pt idx="162">
                  <c:v>14.13</c:v>
                </c:pt>
                <c:pt idx="163">
                  <c:v>13.64</c:v>
                </c:pt>
                <c:pt idx="164">
                  <c:v>13.18</c:v>
                </c:pt>
                <c:pt idx="165">
                  <c:v>13.05</c:v>
                </c:pt>
                <c:pt idx="166">
                  <c:v>12.94</c:v>
                </c:pt>
                <c:pt idx="167">
                  <c:v>13.21</c:v>
                </c:pt>
                <c:pt idx="168">
                  <c:v>13.2</c:v>
                </c:pt>
                <c:pt idx="169">
                  <c:v>12.91</c:v>
                </c:pt>
                <c:pt idx="170">
                  <c:v>12.22</c:v>
                </c:pt>
                <c:pt idx="171">
                  <c:v>12.03</c:v>
                </c:pt>
                <c:pt idx="172">
                  <c:v>12.19</c:v>
                </c:pt>
                <c:pt idx="173">
                  <c:v>12.19</c:v>
                </c:pt>
                <c:pt idx="174">
                  <c:v>12.11</c:v>
                </c:pt>
                <c:pt idx="175">
                  <c:v>11.73</c:v>
                </c:pt>
                <c:pt idx="176">
                  <c:v>11.26</c:v>
                </c:pt>
                <c:pt idx="177">
                  <c:v>10.89</c:v>
                </c:pt>
                <c:pt idx="178">
                  <c:v>10.71</c:v>
                </c:pt>
                <c:pt idx="179">
                  <c:v>10.08</c:v>
                </c:pt>
                <c:pt idx="180">
                  <c:v>9.94</c:v>
                </c:pt>
                <c:pt idx="181">
                  <c:v>10.14</c:v>
                </c:pt>
                <c:pt idx="182">
                  <c:v>10.68</c:v>
                </c:pt>
                <c:pt idx="183">
                  <c:v>10.49</c:v>
                </c:pt>
                <c:pt idx="184">
                  <c:v>10.15</c:v>
                </c:pt>
                <c:pt idx="185">
                  <c:v>10.01</c:v>
                </c:pt>
                <c:pt idx="186">
                  <c:v>9.9700000000000006</c:v>
                </c:pt>
                <c:pt idx="187">
                  <c:v>9.6999999999999993</c:v>
                </c:pt>
                <c:pt idx="188">
                  <c:v>9.31</c:v>
                </c:pt>
                <c:pt idx="189">
                  <c:v>9.1999999999999993</c:v>
                </c:pt>
                <c:pt idx="190">
                  <c:v>9.08</c:v>
                </c:pt>
                <c:pt idx="191">
                  <c:v>9.0399999999999991</c:v>
                </c:pt>
                <c:pt idx="192">
                  <c:v>9.9600000000000009</c:v>
                </c:pt>
                <c:pt idx="193">
                  <c:v>10.63</c:v>
                </c:pt>
                <c:pt idx="194">
                  <c:v>10.54</c:v>
                </c:pt>
                <c:pt idx="195">
                  <c:v>10.28</c:v>
                </c:pt>
                <c:pt idx="196">
                  <c:v>10.33</c:v>
                </c:pt>
                <c:pt idx="197">
                  <c:v>10.89</c:v>
                </c:pt>
                <c:pt idx="198">
                  <c:v>11.26</c:v>
                </c:pt>
                <c:pt idx="199">
                  <c:v>10.65</c:v>
                </c:pt>
                <c:pt idx="200">
                  <c:v>10.64</c:v>
                </c:pt>
                <c:pt idx="201">
                  <c:v>10.38</c:v>
                </c:pt>
                <c:pt idx="202">
                  <c:v>9.89</c:v>
                </c:pt>
                <c:pt idx="203">
                  <c:v>9.9499999999999993</c:v>
                </c:pt>
                <c:pt idx="204">
                  <c:v>10.24</c:v>
                </c:pt>
                <c:pt idx="205">
                  <c:v>10.46</c:v>
                </c:pt>
                <c:pt idx="206">
                  <c:v>10.45</c:v>
                </c:pt>
                <c:pt idx="207">
                  <c:v>10.44</c:v>
                </c:pt>
                <c:pt idx="208">
                  <c:v>10.6</c:v>
                </c:pt>
                <c:pt idx="209">
                  <c:v>10.48</c:v>
                </c:pt>
                <c:pt idx="210">
                  <c:v>10.3</c:v>
                </c:pt>
                <c:pt idx="211">
                  <c:v>10.27</c:v>
                </c:pt>
                <c:pt idx="212">
                  <c:v>10.61</c:v>
                </c:pt>
                <c:pt idx="213">
                  <c:v>10.73</c:v>
                </c:pt>
                <c:pt idx="214">
                  <c:v>10.65</c:v>
                </c:pt>
                <c:pt idx="215">
                  <c:v>11.03</c:v>
                </c:pt>
                <c:pt idx="216">
                  <c:v>11.05</c:v>
                </c:pt>
                <c:pt idx="217">
                  <c:v>10.77</c:v>
                </c:pt>
                <c:pt idx="218">
                  <c:v>10.199999999999999</c:v>
                </c:pt>
                <c:pt idx="219">
                  <c:v>9.8800000000000008</c:v>
                </c:pt>
                <c:pt idx="220">
                  <c:v>10.029999999999999</c:v>
                </c:pt>
                <c:pt idx="221">
                  <c:v>10.1</c:v>
                </c:pt>
                <c:pt idx="222">
                  <c:v>9.9499999999999993</c:v>
                </c:pt>
                <c:pt idx="223">
                  <c:v>9.76</c:v>
                </c:pt>
                <c:pt idx="224">
                  <c:v>9.75</c:v>
                </c:pt>
                <c:pt idx="225">
                  <c:v>9.9</c:v>
                </c:pt>
                <c:pt idx="226">
                  <c:v>10.199999999999999</c:v>
                </c:pt>
                <c:pt idx="227">
                  <c:v>10.27</c:v>
                </c:pt>
                <c:pt idx="228">
                  <c:v>10.37</c:v>
                </c:pt>
                <c:pt idx="229">
                  <c:v>10.44</c:v>
                </c:pt>
                <c:pt idx="230">
                  <c:v>10.130000000000001</c:v>
                </c:pt>
                <c:pt idx="231">
                  <c:v>10.039999999999999</c:v>
                </c:pt>
                <c:pt idx="232">
                  <c:v>10.1</c:v>
                </c:pt>
                <c:pt idx="233">
                  <c:v>10.18</c:v>
                </c:pt>
                <c:pt idx="234">
                  <c:v>10.18</c:v>
                </c:pt>
                <c:pt idx="235">
                  <c:v>10.01</c:v>
                </c:pt>
                <c:pt idx="236">
                  <c:v>9.67</c:v>
                </c:pt>
                <c:pt idx="237">
                  <c:v>9.6199999999999992</c:v>
                </c:pt>
                <c:pt idx="238">
                  <c:v>9.33</c:v>
                </c:pt>
                <c:pt idx="239">
                  <c:v>9.5299999999999994</c:v>
                </c:pt>
                <c:pt idx="240">
                  <c:v>9.49</c:v>
                </c:pt>
                <c:pt idx="241">
                  <c:v>9.4700000000000006</c:v>
                </c:pt>
                <c:pt idx="242">
                  <c:v>9.6199999999999992</c:v>
                </c:pt>
                <c:pt idx="243">
                  <c:v>9.58</c:v>
                </c:pt>
                <c:pt idx="244">
                  <c:v>9.24</c:v>
                </c:pt>
                <c:pt idx="245">
                  <c:v>9.01</c:v>
                </c:pt>
                <c:pt idx="246">
                  <c:v>8.84</c:v>
                </c:pt>
                <c:pt idx="247">
                  <c:v>8.6999999999999993</c:v>
                </c:pt>
                <c:pt idx="248">
                  <c:v>8.5</c:v>
                </c:pt>
                <c:pt idx="249">
                  <c:v>8.43</c:v>
                </c:pt>
                <c:pt idx="250">
                  <c:v>8.76</c:v>
                </c:pt>
                <c:pt idx="251">
                  <c:v>8.94</c:v>
                </c:pt>
                <c:pt idx="252">
                  <c:v>8.85</c:v>
                </c:pt>
                <c:pt idx="253">
                  <c:v>8.6300000000000008</c:v>
                </c:pt>
                <c:pt idx="254">
                  <c:v>8.51</c:v>
                </c:pt>
                <c:pt idx="255">
                  <c:v>8.1300000000000008</c:v>
                </c:pt>
                <c:pt idx="256">
                  <c:v>7.98</c:v>
                </c:pt>
                <c:pt idx="257">
                  <c:v>7.92</c:v>
                </c:pt>
                <c:pt idx="258">
                  <c:v>8.09</c:v>
                </c:pt>
                <c:pt idx="259">
                  <c:v>8.31</c:v>
                </c:pt>
                <c:pt idx="260">
                  <c:v>8.2100000000000009</c:v>
                </c:pt>
                <c:pt idx="261">
                  <c:v>7.99</c:v>
                </c:pt>
                <c:pt idx="262">
                  <c:v>7.68</c:v>
                </c:pt>
                <c:pt idx="263">
                  <c:v>7.5</c:v>
                </c:pt>
                <c:pt idx="264">
                  <c:v>7.47</c:v>
                </c:pt>
                <c:pt idx="265">
                  <c:v>7.47</c:v>
                </c:pt>
                <c:pt idx="266">
                  <c:v>7.42</c:v>
                </c:pt>
                <c:pt idx="267">
                  <c:v>7.21</c:v>
                </c:pt>
                <c:pt idx="268">
                  <c:v>7.11</c:v>
                </c:pt>
                <c:pt idx="269">
                  <c:v>6.91</c:v>
                </c:pt>
                <c:pt idx="270">
                  <c:v>6.82</c:v>
                </c:pt>
                <c:pt idx="271">
                  <c:v>7.16</c:v>
                </c:pt>
                <c:pt idx="272">
                  <c:v>7.17</c:v>
                </c:pt>
                <c:pt idx="273">
                  <c:v>7.06</c:v>
                </c:pt>
                <c:pt idx="274">
                  <c:v>7.15</c:v>
                </c:pt>
                <c:pt idx="275">
                  <c:v>7.75</c:v>
                </c:pt>
                <c:pt idx="276">
                  <c:v>8.39</c:v>
                </c:pt>
                <c:pt idx="277">
                  <c:v>8.6</c:v>
                </c:pt>
                <c:pt idx="278">
                  <c:v>8.43</c:v>
                </c:pt>
                <c:pt idx="279">
                  <c:v>8.6300000000000008</c:v>
                </c:pt>
                <c:pt idx="280">
                  <c:v>8.51</c:v>
                </c:pt>
                <c:pt idx="281">
                  <c:v>8.64</c:v>
                </c:pt>
                <c:pt idx="282">
                  <c:v>8.93</c:v>
                </c:pt>
                <c:pt idx="283">
                  <c:v>9.17</c:v>
                </c:pt>
                <c:pt idx="284">
                  <c:v>9.1999999999999993</c:v>
                </c:pt>
                <c:pt idx="285">
                  <c:v>9.15</c:v>
                </c:pt>
                <c:pt idx="286">
                  <c:v>8.83</c:v>
                </c:pt>
                <c:pt idx="287">
                  <c:v>8.4600000000000009</c:v>
                </c:pt>
                <c:pt idx="288">
                  <c:v>8.32</c:v>
                </c:pt>
                <c:pt idx="289">
                  <c:v>7.96</c:v>
                </c:pt>
                <c:pt idx="290">
                  <c:v>7.57</c:v>
                </c:pt>
                <c:pt idx="291">
                  <c:v>7.61</c:v>
                </c:pt>
                <c:pt idx="292">
                  <c:v>7.84</c:v>
                </c:pt>
                <c:pt idx="293">
                  <c:v>7.61</c:v>
                </c:pt>
                <c:pt idx="294">
                  <c:v>7.48</c:v>
                </c:pt>
                <c:pt idx="295">
                  <c:v>7.37</c:v>
                </c:pt>
                <c:pt idx="296">
                  <c:v>7.17</c:v>
                </c:pt>
                <c:pt idx="297">
                  <c:v>7.03</c:v>
                </c:pt>
                <c:pt idx="298">
                  <c:v>7.14</c:v>
                </c:pt>
                <c:pt idx="299">
                  <c:v>7.68</c:v>
                </c:pt>
                <c:pt idx="300">
                  <c:v>7.93</c:v>
                </c:pt>
                <c:pt idx="301">
                  <c:v>8.07</c:v>
                </c:pt>
                <c:pt idx="302">
                  <c:v>8.32</c:v>
                </c:pt>
                <c:pt idx="303">
                  <c:v>8.25</c:v>
                </c:pt>
                <c:pt idx="304">
                  <c:v>8</c:v>
                </c:pt>
                <c:pt idx="305">
                  <c:v>8.23</c:v>
                </c:pt>
                <c:pt idx="306">
                  <c:v>7.89</c:v>
                </c:pt>
                <c:pt idx="307">
                  <c:v>7.58</c:v>
                </c:pt>
                <c:pt idx="308">
                  <c:v>7.6</c:v>
                </c:pt>
                <c:pt idx="309">
                  <c:v>7.82</c:v>
                </c:pt>
                <c:pt idx="310">
                  <c:v>7.65</c:v>
                </c:pt>
                <c:pt idx="311">
                  <c:v>7.9</c:v>
                </c:pt>
                <c:pt idx="312">
                  <c:v>8.14</c:v>
                </c:pt>
                <c:pt idx="313">
                  <c:v>7.94</c:v>
                </c:pt>
                <c:pt idx="314">
                  <c:v>7.69</c:v>
                </c:pt>
                <c:pt idx="315">
                  <c:v>7.47</c:v>
                </c:pt>
                <c:pt idx="316">
                  <c:v>7.51</c:v>
                </c:pt>
                <c:pt idx="317">
                  <c:v>7.43</c:v>
                </c:pt>
                <c:pt idx="318">
                  <c:v>7.29</c:v>
                </c:pt>
                <c:pt idx="319">
                  <c:v>7.21</c:v>
                </c:pt>
                <c:pt idx="320">
                  <c:v>7.1</c:v>
                </c:pt>
                <c:pt idx="321">
                  <c:v>6.99</c:v>
                </c:pt>
                <c:pt idx="322">
                  <c:v>7.04</c:v>
                </c:pt>
                <c:pt idx="323">
                  <c:v>7.13</c:v>
                </c:pt>
                <c:pt idx="324">
                  <c:v>7.16</c:v>
                </c:pt>
                <c:pt idx="325">
                  <c:v>7.13</c:v>
                </c:pt>
                <c:pt idx="326">
                  <c:v>7</c:v>
                </c:pt>
                <c:pt idx="327">
                  <c:v>6.95</c:v>
                </c:pt>
                <c:pt idx="328">
                  <c:v>6.92</c:v>
                </c:pt>
                <c:pt idx="329">
                  <c:v>6.72</c:v>
                </c:pt>
                <c:pt idx="330">
                  <c:v>6.71</c:v>
                </c:pt>
                <c:pt idx="331">
                  <c:v>6.87</c:v>
                </c:pt>
                <c:pt idx="332">
                  <c:v>6.74</c:v>
                </c:pt>
                <c:pt idx="333">
                  <c:v>6.79</c:v>
                </c:pt>
                <c:pt idx="334">
                  <c:v>6.81</c:v>
                </c:pt>
                <c:pt idx="335">
                  <c:v>7.04</c:v>
                </c:pt>
                <c:pt idx="336">
                  <c:v>6.92</c:v>
                </c:pt>
                <c:pt idx="337">
                  <c:v>7.15</c:v>
                </c:pt>
                <c:pt idx="338">
                  <c:v>7.55</c:v>
                </c:pt>
                <c:pt idx="339">
                  <c:v>7.63</c:v>
                </c:pt>
                <c:pt idx="340">
                  <c:v>7.94</c:v>
                </c:pt>
                <c:pt idx="341">
                  <c:v>7.8</c:v>
                </c:pt>
                <c:pt idx="342">
                  <c:v>7.89</c:v>
                </c:pt>
                <c:pt idx="343">
                  <c:v>7.74</c:v>
                </c:pt>
                <c:pt idx="344">
                  <c:v>7.91</c:v>
                </c:pt>
                <c:pt idx="345">
                  <c:v>8.2100000000000009</c:v>
                </c:pt>
                <c:pt idx="346">
                  <c:v>8.33</c:v>
                </c:pt>
                <c:pt idx="347">
                  <c:v>8.24</c:v>
                </c:pt>
                <c:pt idx="348">
                  <c:v>8.15</c:v>
                </c:pt>
                <c:pt idx="349">
                  <c:v>8.52</c:v>
                </c:pt>
                <c:pt idx="350">
                  <c:v>8.2899999999999991</c:v>
                </c:pt>
                <c:pt idx="351">
                  <c:v>8.15</c:v>
                </c:pt>
                <c:pt idx="352">
                  <c:v>8.01</c:v>
                </c:pt>
                <c:pt idx="353">
                  <c:v>7.9</c:v>
                </c:pt>
                <c:pt idx="354">
                  <c:v>7.8</c:v>
                </c:pt>
                <c:pt idx="355">
                  <c:v>7.73</c:v>
                </c:pt>
                <c:pt idx="356">
                  <c:v>7.32</c:v>
                </c:pt>
                <c:pt idx="357">
                  <c:v>7.03</c:v>
                </c:pt>
                <c:pt idx="358">
                  <c:v>7.05</c:v>
                </c:pt>
                <c:pt idx="359">
                  <c:v>6.95</c:v>
                </c:pt>
                <c:pt idx="360">
                  <c:v>7.08</c:v>
                </c:pt>
                <c:pt idx="361">
                  <c:v>7.16</c:v>
                </c:pt>
                <c:pt idx="362">
                  <c:v>7.14</c:v>
                </c:pt>
                <c:pt idx="363">
                  <c:v>7.13</c:v>
                </c:pt>
                <c:pt idx="364">
                  <c:v>6.95</c:v>
                </c:pt>
                <c:pt idx="365">
                  <c:v>6.82</c:v>
                </c:pt>
                <c:pt idx="366">
                  <c:v>6.62</c:v>
                </c:pt>
                <c:pt idx="367">
                  <c:v>6.66</c:v>
                </c:pt>
                <c:pt idx="368">
                  <c:v>7.07</c:v>
                </c:pt>
                <c:pt idx="369">
                  <c:v>7</c:v>
                </c:pt>
                <c:pt idx="370">
                  <c:v>6.84</c:v>
                </c:pt>
                <c:pt idx="371">
                  <c:v>7.07</c:v>
                </c:pt>
                <c:pt idx="372">
                  <c:v>6.99</c:v>
                </c:pt>
                <c:pt idx="373">
                  <c:v>6.81</c:v>
                </c:pt>
                <c:pt idx="374">
                  <c:v>6.65</c:v>
                </c:pt>
                <c:pt idx="375">
                  <c:v>6.49</c:v>
                </c:pt>
                <c:pt idx="376">
                  <c:v>6.29</c:v>
                </c:pt>
                <c:pt idx="377">
                  <c:v>6.09</c:v>
                </c:pt>
                <c:pt idx="378">
                  <c:v>6.12</c:v>
                </c:pt>
                <c:pt idx="379">
                  <c:v>6.05</c:v>
                </c:pt>
                <c:pt idx="380">
                  <c:v>6.05</c:v>
                </c:pt>
                <c:pt idx="381">
                  <c:v>5.92</c:v>
                </c:pt>
                <c:pt idx="382">
                  <c:v>5.84</c:v>
                </c:pt>
                <c:pt idx="383">
                  <c:v>5.75</c:v>
                </c:pt>
                <c:pt idx="384">
                  <c:v>5.81</c:v>
                </c:pt>
                <c:pt idx="385">
                  <c:v>5.48</c:v>
                </c:pt>
                <c:pt idx="386">
                  <c:v>5.23</c:v>
                </c:pt>
                <c:pt idx="387">
                  <c:v>5.73</c:v>
                </c:pt>
                <c:pt idx="388">
                  <c:v>6.3</c:v>
                </c:pt>
                <c:pt idx="389">
                  <c:v>6.15</c:v>
                </c:pt>
                <c:pt idx="390">
                  <c:v>5.95</c:v>
                </c:pt>
                <c:pt idx="391">
                  <c:v>5.93</c:v>
                </c:pt>
                <c:pt idx="392">
                  <c:v>5.88</c:v>
                </c:pt>
                <c:pt idx="393">
                  <c:v>5.74</c:v>
                </c:pt>
                <c:pt idx="394">
                  <c:v>5.64</c:v>
                </c:pt>
                <c:pt idx="395">
                  <c:v>5.45</c:v>
                </c:pt>
                <c:pt idx="396">
                  <c:v>5.83</c:v>
                </c:pt>
                <c:pt idx="397">
                  <c:v>6.27</c:v>
                </c:pt>
                <c:pt idx="398">
                  <c:v>6.29</c:v>
                </c:pt>
                <c:pt idx="399">
                  <c:v>6.06</c:v>
                </c:pt>
                <c:pt idx="400">
                  <c:v>5.87</c:v>
                </c:pt>
                <c:pt idx="401">
                  <c:v>5.75</c:v>
                </c:pt>
                <c:pt idx="402">
                  <c:v>5.72</c:v>
                </c:pt>
                <c:pt idx="403">
                  <c:v>5.73</c:v>
                </c:pt>
                <c:pt idx="404">
                  <c:v>5.75</c:v>
                </c:pt>
                <c:pt idx="405">
                  <c:v>5.71</c:v>
                </c:pt>
                <c:pt idx="406">
                  <c:v>5.63</c:v>
                </c:pt>
                <c:pt idx="407">
                  <c:v>5.93</c:v>
                </c:pt>
                <c:pt idx="408">
                  <c:v>5.86</c:v>
                </c:pt>
                <c:pt idx="409">
                  <c:v>5.72</c:v>
                </c:pt>
                <c:pt idx="410">
                  <c:v>5.58</c:v>
                </c:pt>
                <c:pt idx="411">
                  <c:v>5.7</c:v>
                </c:pt>
                <c:pt idx="412">
                  <c:v>5.82</c:v>
                </c:pt>
                <c:pt idx="413">
                  <c:v>5.77</c:v>
                </c:pt>
                <c:pt idx="414">
                  <c:v>6.07</c:v>
                </c:pt>
                <c:pt idx="415">
                  <c:v>6.33</c:v>
                </c:pt>
                <c:pt idx="416">
                  <c:v>6.27</c:v>
                </c:pt>
                <c:pt idx="417">
                  <c:v>6.15</c:v>
                </c:pt>
                <c:pt idx="418">
                  <c:v>6.25</c:v>
                </c:pt>
                <c:pt idx="419">
                  <c:v>6.32</c:v>
                </c:pt>
                <c:pt idx="420">
                  <c:v>6.51</c:v>
                </c:pt>
                <c:pt idx="421">
                  <c:v>6.6</c:v>
                </c:pt>
                <c:pt idx="422">
                  <c:v>6.68</c:v>
                </c:pt>
                <c:pt idx="423">
                  <c:v>6.76</c:v>
                </c:pt>
                <c:pt idx="424">
                  <c:v>6.52</c:v>
                </c:pt>
                <c:pt idx="425">
                  <c:v>6.4</c:v>
                </c:pt>
                <c:pt idx="426">
                  <c:v>6.36</c:v>
                </c:pt>
                <c:pt idx="427">
                  <c:v>6.24</c:v>
                </c:pt>
                <c:pt idx="428">
                  <c:v>6.14</c:v>
                </c:pt>
                <c:pt idx="429">
                  <c:v>6.22</c:v>
                </c:pt>
                <c:pt idx="430">
                  <c:v>6.29</c:v>
                </c:pt>
                <c:pt idx="431">
                  <c:v>6.16</c:v>
                </c:pt>
                <c:pt idx="432">
                  <c:v>6.18</c:v>
                </c:pt>
                <c:pt idx="433">
                  <c:v>6.26</c:v>
                </c:pt>
                <c:pt idx="434">
                  <c:v>6.66</c:v>
                </c:pt>
                <c:pt idx="435">
                  <c:v>6.7</c:v>
                </c:pt>
                <c:pt idx="436">
                  <c:v>6.57</c:v>
                </c:pt>
                <c:pt idx="437">
                  <c:v>6.38</c:v>
                </c:pt>
                <c:pt idx="438">
                  <c:v>6.38</c:v>
                </c:pt>
                <c:pt idx="439">
                  <c:v>6.21</c:v>
                </c:pt>
                <c:pt idx="440">
                  <c:v>6.1</c:v>
                </c:pt>
                <c:pt idx="441">
                  <c:v>5.76</c:v>
                </c:pt>
                <c:pt idx="442">
                  <c:v>5.92</c:v>
                </c:pt>
                <c:pt idx="443">
                  <c:v>5.97</c:v>
                </c:pt>
                <c:pt idx="444">
                  <c:v>5.92</c:v>
                </c:pt>
                <c:pt idx="445">
                  <c:v>6.04</c:v>
                </c:pt>
                <c:pt idx="446">
                  <c:v>6.32</c:v>
                </c:pt>
                <c:pt idx="447">
                  <c:v>6.43</c:v>
                </c:pt>
                <c:pt idx="448">
                  <c:v>6.48</c:v>
                </c:pt>
                <c:pt idx="449">
                  <c:v>6.04</c:v>
                </c:pt>
                <c:pt idx="450">
                  <c:v>6.2</c:v>
                </c:pt>
                <c:pt idx="451">
                  <c:v>6.09</c:v>
                </c:pt>
                <c:pt idx="452">
                  <c:v>5.33</c:v>
                </c:pt>
                <c:pt idx="453">
                  <c:v>5.0599999999999996</c:v>
                </c:pt>
                <c:pt idx="454">
                  <c:v>5.13</c:v>
                </c:pt>
                <c:pt idx="455">
                  <c:v>5</c:v>
                </c:pt>
                <c:pt idx="456">
                  <c:v>4.8099999999999996</c:v>
                </c:pt>
                <c:pt idx="457">
                  <c:v>4.8600000000000003</c:v>
                </c:pt>
                <c:pt idx="458">
                  <c:v>5.42</c:v>
                </c:pt>
                <c:pt idx="459">
                  <c:v>5.22</c:v>
                </c:pt>
                <c:pt idx="460">
                  <c:v>5.19</c:v>
                </c:pt>
                <c:pt idx="461">
                  <c:v>5.0599999999999996</c:v>
                </c:pt>
                <c:pt idx="462">
                  <c:v>4.95</c:v>
                </c:pt>
                <c:pt idx="463">
                  <c:v>4.88</c:v>
                </c:pt>
                <c:pt idx="464">
                  <c:v>4.93</c:v>
                </c:pt>
                <c:pt idx="465">
                  <c:v>5.03</c:v>
                </c:pt>
                <c:pt idx="466">
                  <c:v>4.99</c:v>
                </c:pt>
                <c:pt idx="467">
                  <c:v>4.97</c:v>
                </c:pt>
                <c:pt idx="468">
                  <c:v>5.0999999999999996</c:v>
                </c:pt>
                <c:pt idx="469">
                  <c:v>4.8899999999999997</c:v>
                </c:pt>
                <c:pt idx="470">
                  <c:v>4.74</c:v>
                </c:pt>
                <c:pt idx="471">
                  <c:v>4.5599999999999996</c:v>
                </c:pt>
                <c:pt idx="472">
                  <c:v>4.43</c:v>
                </c:pt>
                <c:pt idx="473">
                  <c:v>4.3499999999999996</c:v>
                </c:pt>
                <c:pt idx="474">
                  <c:v>4.2300000000000004</c:v>
                </c:pt>
                <c:pt idx="475">
                  <c:v>4.3</c:v>
                </c:pt>
                <c:pt idx="476">
                  <c:v>4.71</c:v>
                </c:pt>
                <c:pt idx="477">
                  <c:v>4.76</c:v>
                </c:pt>
                <c:pt idx="478">
                  <c:v>4.95</c:v>
                </c:pt>
                <c:pt idx="479">
                  <c:v>4.84</c:v>
                </c:pt>
                <c:pt idx="480">
                  <c:v>4.84</c:v>
                </c:pt>
                <c:pt idx="481">
                  <c:v>4.6399999999999997</c:v>
                </c:pt>
                <c:pt idx="482">
                  <c:v>4.51</c:v>
                </c:pt>
                <c:pt idx="483">
                  <c:v>4.55</c:v>
                </c:pt>
                <c:pt idx="484">
                  <c:v>4.2699999999999996</c:v>
                </c:pt>
                <c:pt idx="485">
                  <c:v>4.1100000000000003</c:v>
                </c:pt>
                <c:pt idx="486">
                  <c:v>4.07</c:v>
                </c:pt>
                <c:pt idx="487">
                  <c:v>3.99</c:v>
                </c:pt>
                <c:pt idx="488">
                  <c:v>3.96</c:v>
                </c:pt>
                <c:pt idx="489">
                  <c:v>3.92</c:v>
                </c:pt>
                <c:pt idx="490">
                  <c:v>3.89</c:v>
                </c:pt>
                <c:pt idx="491">
                  <c:v>3.95</c:v>
                </c:pt>
                <c:pt idx="492">
                  <c:v>3.91</c:v>
                </c:pt>
                <c:pt idx="493">
                  <c:v>3.8</c:v>
                </c:pt>
                <c:pt idx="494">
                  <c:v>3.68</c:v>
                </c:pt>
                <c:pt idx="495">
                  <c:v>3.55</c:v>
                </c:pt>
                <c:pt idx="496">
                  <c:v>3.6</c:v>
                </c:pt>
                <c:pt idx="497">
                  <c:v>3.5</c:v>
                </c:pt>
                <c:pt idx="498">
                  <c:v>3.38</c:v>
                </c:pt>
                <c:pt idx="499">
                  <c:v>3.35</c:v>
                </c:pt>
                <c:pt idx="500">
                  <c:v>3.35</c:v>
                </c:pt>
                <c:pt idx="501">
                  <c:v>3.41</c:v>
                </c:pt>
                <c:pt idx="502">
                  <c:v>3.53</c:v>
                </c:pt>
                <c:pt idx="503">
                  <c:v>3.57</c:v>
                </c:pt>
                <c:pt idx="504">
                  <c:v>3.45</c:v>
                </c:pt>
                <c:pt idx="505">
                  <c:v>3.54</c:v>
                </c:pt>
                <c:pt idx="506">
                  <c:v>4.07</c:v>
                </c:pt>
                <c:pt idx="507">
                  <c:v>4.37</c:v>
                </c:pt>
                <c:pt idx="508">
                  <c:v>4.46</c:v>
                </c:pt>
                <c:pt idx="509">
                  <c:v>4.49</c:v>
                </c:pt>
                <c:pt idx="510">
                  <c:v>4.1900000000000004</c:v>
                </c:pt>
                <c:pt idx="511">
                  <c:v>4.26</c:v>
                </c:pt>
                <c:pt idx="512">
                  <c:v>4.46</c:v>
                </c:pt>
                <c:pt idx="513">
                  <c:v>4.43</c:v>
                </c:pt>
                <c:pt idx="514">
                  <c:v>4.3</c:v>
                </c:pt>
                <c:pt idx="515">
                  <c:v>4.34</c:v>
                </c:pt>
                <c:pt idx="516">
                  <c:v>4.34</c:v>
                </c:pt>
                <c:pt idx="517">
                  <c:v>4.1900000000000004</c:v>
                </c:pt>
                <c:pt idx="518">
                  <c:v>4.16</c:v>
                </c:pt>
                <c:pt idx="519">
                  <c:v>4.13</c:v>
                </c:pt>
                <c:pt idx="520">
                  <c:v>4.12</c:v>
                </c:pt>
                <c:pt idx="521">
                  <c:v>4.16</c:v>
                </c:pt>
                <c:pt idx="522">
                  <c:v>4.04</c:v>
                </c:pt>
                <c:pt idx="523">
                  <c:v>4</c:v>
                </c:pt>
                <c:pt idx="524">
                  <c:v>3.86</c:v>
                </c:pt>
                <c:pt idx="525">
                  <c:v>3.71</c:v>
                </c:pt>
                <c:pt idx="526">
                  <c:v>3.71</c:v>
                </c:pt>
                <c:pt idx="527">
                  <c:v>3.77</c:v>
                </c:pt>
                <c:pt idx="528">
                  <c:v>3.67</c:v>
                </c:pt>
                <c:pt idx="529">
                  <c:v>3.84</c:v>
                </c:pt>
                <c:pt idx="530">
                  <c:v>3.98</c:v>
                </c:pt>
                <c:pt idx="531">
                  <c:v>4.05</c:v>
                </c:pt>
                <c:pt idx="532">
                  <c:v>3.91</c:v>
                </c:pt>
                <c:pt idx="533">
                  <c:v>3.89</c:v>
                </c:pt>
                <c:pt idx="534">
                  <c:v>3.8</c:v>
                </c:pt>
                <c:pt idx="535">
                  <c:v>3.94</c:v>
                </c:pt>
                <c:pt idx="536">
                  <c:v>3.96</c:v>
                </c:pt>
                <c:pt idx="537">
                  <c:v>3.87</c:v>
                </c:pt>
                <c:pt idx="538">
                  <c:v>3.66</c:v>
                </c:pt>
                <c:pt idx="539">
                  <c:v>3.69</c:v>
                </c:pt>
                <c:pt idx="540">
                  <c:v>3.61</c:v>
                </c:pt>
                <c:pt idx="541">
                  <c:v>3.6</c:v>
                </c:pt>
                <c:pt idx="542">
                  <c:v>3.57</c:v>
                </c:pt>
                <c:pt idx="543">
                  <c:v>3.44</c:v>
                </c:pt>
                <c:pt idx="544">
                  <c:v>3.44</c:v>
                </c:pt>
                <c:pt idx="545">
                  <c:v>3.46</c:v>
                </c:pt>
                <c:pt idx="546">
                  <c:v>3.47</c:v>
                </c:pt>
                <c:pt idx="547">
                  <c:v>3.77</c:v>
                </c:pt>
                <c:pt idx="548">
                  <c:v>4.2</c:v>
                </c:pt>
                <c:pt idx="549">
                  <c:v>4.1500000000000004</c:v>
                </c:pt>
                <c:pt idx="550">
                  <c:v>4.17</c:v>
                </c:pt>
                <c:pt idx="551">
                  <c:v>4.2</c:v>
                </c:pt>
                <c:pt idx="552">
                  <c:v>4.05</c:v>
                </c:pt>
                <c:pt idx="553">
                  <c:v>4.01</c:v>
                </c:pt>
                <c:pt idx="554">
                  <c:v>3.9</c:v>
                </c:pt>
                <c:pt idx="555">
                  <c:v>3.97</c:v>
                </c:pt>
                <c:pt idx="556">
                  <c:v>3.88</c:v>
                </c:pt>
                <c:pt idx="557">
                  <c:v>3.81</c:v>
                </c:pt>
                <c:pt idx="558">
                  <c:v>3.9</c:v>
                </c:pt>
                <c:pt idx="559">
                  <c:v>3.92</c:v>
                </c:pt>
                <c:pt idx="560">
                  <c:v>3.95</c:v>
                </c:pt>
                <c:pt idx="561">
                  <c:v>4.03</c:v>
                </c:pt>
                <c:pt idx="562">
                  <c:v>4.33</c:v>
                </c:pt>
                <c:pt idx="563">
                  <c:v>4.4400000000000004</c:v>
                </c:pt>
                <c:pt idx="564">
                  <c:v>4.47</c:v>
                </c:pt>
                <c:pt idx="565">
                  <c:v>4.59</c:v>
                </c:pt>
                <c:pt idx="566">
                  <c:v>4.57</c:v>
                </c:pt>
                <c:pt idx="567">
                  <c:v>4.53</c:v>
                </c:pt>
                <c:pt idx="568">
                  <c:v>4.55</c:v>
                </c:pt>
                <c:pt idx="569">
                  <c:v>4.63</c:v>
                </c:pt>
                <c:pt idx="570">
                  <c:v>4.83</c:v>
                </c:pt>
                <c:pt idx="571">
                  <c:v>4.87</c:v>
                </c:pt>
                <c:pt idx="572">
                  <c:v>4.6399999999999997</c:v>
                </c:pt>
                <c:pt idx="573">
                  <c:v>4.46</c:v>
                </c:pt>
                <c:pt idx="574">
                  <c:v>4.37</c:v>
                </c:pt>
                <c:pt idx="575">
                  <c:v>4.2699999999999996</c:v>
                </c:pt>
                <c:pt idx="576">
                  <c:v>4.1399999999999997</c:v>
                </c:pt>
                <c:pt idx="577">
                  <c:v>4.07</c:v>
                </c:pt>
                <c:pt idx="578">
                  <c:v>3.8</c:v>
                </c:pt>
                <c:pt idx="579">
                  <c:v>3.77</c:v>
                </c:pt>
                <c:pt idx="580">
                  <c:v>3.62</c:v>
                </c:pt>
                <c:pt idx="581">
                  <c:v>3.61</c:v>
                </c:pt>
                <c:pt idx="582">
                  <c:v>3.69</c:v>
                </c:pt>
                <c:pt idx="583">
                  <c:v>3.7</c:v>
                </c:pt>
                <c:pt idx="584">
                  <c:v>3.72</c:v>
                </c:pt>
                <c:pt idx="585">
                  <c:v>3.62</c:v>
                </c:pt>
                <c:pt idx="586">
                  <c:v>3.47</c:v>
                </c:pt>
                <c:pt idx="587">
                  <c:v>3.45</c:v>
                </c:pt>
                <c:pt idx="588">
                  <c:v>3.31</c:v>
                </c:pt>
                <c:pt idx="589">
                  <c:v>3.23</c:v>
                </c:pt>
                <c:pt idx="590">
                  <c:v>3.16</c:v>
                </c:pt>
                <c:pt idx="591">
                  <c:v>3.02</c:v>
                </c:pt>
                <c:pt idx="592">
                  <c:v>2.94</c:v>
                </c:pt>
                <c:pt idx="593">
                  <c:v>2.89</c:v>
                </c:pt>
                <c:pt idx="594">
                  <c:v>2.83</c:v>
                </c:pt>
                <c:pt idx="595">
                  <c:v>2.77</c:v>
                </c:pt>
                <c:pt idx="596">
                  <c:v>2.68</c:v>
                </c:pt>
                <c:pt idx="597">
                  <c:v>2.74</c:v>
                </c:pt>
                <c:pt idx="598">
                  <c:v>2.81</c:v>
                </c:pt>
                <c:pt idx="599">
                  <c:v>3.08</c:v>
                </c:pt>
                <c:pt idx="600">
                  <c:v>3.06</c:v>
                </c:pt>
                <c:pt idx="601">
                  <c:v>2.96</c:v>
                </c:pt>
                <c:pt idx="602">
                  <c:v>2.98</c:v>
                </c:pt>
                <c:pt idx="603">
                  <c:v>2.87</c:v>
                </c:pt>
                <c:pt idx="604">
                  <c:v>2.84</c:v>
                </c:pt>
                <c:pt idx="605">
                  <c:v>2.9</c:v>
                </c:pt>
                <c:pt idx="606">
                  <c:v>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8-4E1B-A2AC-6BD3FBDF46A1}"/>
            </c:ext>
          </c:extLst>
        </c:ser>
        <c:ser>
          <c:idx val="1"/>
          <c:order val="1"/>
          <c:tx>
            <c:strRef>
              <c:f>Data!$O$613</c:f>
              <c:strCache>
                <c:ptCount val="1"/>
                <c:pt idx="0">
                  <c:v>Bond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Data!$M$614:$M$1242</c:f>
              <c:numCache>
                <c:formatCode>mmm\-yy</c:formatCode>
                <c:ptCount val="629"/>
                <c:pt idx="0">
                  <c:v>26024</c:v>
                </c:pt>
                <c:pt idx="1">
                  <c:v>26054</c:v>
                </c:pt>
                <c:pt idx="2">
                  <c:v>26085</c:v>
                </c:pt>
                <c:pt idx="3">
                  <c:v>26115</c:v>
                </c:pt>
                <c:pt idx="4">
                  <c:v>26146</c:v>
                </c:pt>
                <c:pt idx="5">
                  <c:v>26177</c:v>
                </c:pt>
                <c:pt idx="6">
                  <c:v>26207</c:v>
                </c:pt>
                <c:pt idx="7">
                  <c:v>26238</c:v>
                </c:pt>
                <c:pt idx="8">
                  <c:v>26268</c:v>
                </c:pt>
                <c:pt idx="9">
                  <c:v>26299</c:v>
                </c:pt>
                <c:pt idx="10">
                  <c:v>26330</c:v>
                </c:pt>
                <c:pt idx="11">
                  <c:v>26359</c:v>
                </c:pt>
                <c:pt idx="12">
                  <c:v>26390</c:v>
                </c:pt>
                <c:pt idx="13">
                  <c:v>26420</c:v>
                </c:pt>
                <c:pt idx="14">
                  <c:v>26451</c:v>
                </c:pt>
                <c:pt idx="15">
                  <c:v>26481</c:v>
                </c:pt>
                <c:pt idx="16">
                  <c:v>26512</c:v>
                </c:pt>
                <c:pt idx="17">
                  <c:v>26543</c:v>
                </c:pt>
                <c:pt idx="18">
                  <c:v>26573</c:v>
                </c:pt>
                <c:pt idx="19">
                  <c:v>26604</c:v>
                </c:pt>
                <c:pt idx="20">
                  <c:v>26634</c:v>
                </c:pt>
                <c:pt idx="21">
                  <c:v>26665</c:v>
                </c:pt>
                <c:pt idx="22">
                  <c:v>26696</c:v>
                </c:pt>
                <c:pt idx="23">
                  <c:v>26724</c:v>
                </c:pt>
                <c:pt idx="24">
                  <c:v>26755</c:v>
                </c:pt>
                <c:pt idx="25">
                  <c:v>26785</c:v>
                </c:pt>
                <c:pt idx="26">
                  <c:v>26816</c:v>
                </c:pt>
                <c:pt idx="27">
                  <c:v>26846</c:v>
                </c:pt>
                <c:pt idx="28">
                  <c:v>26877</c:v>
                </c:pt>
                <c:pt idx="29">
                  <c:v>26908</c:v>
                </c:pt>
                <c:pt idx="30">
                  <c:v>26938</c:v>
                </c:pt>
                <c:pt idx="31">
                  <c:v>26969</c:v>
                </c:pt>
                <c:pt idx="32">
                  <c:v>26999</c:v>
                </c:pt>
                <c:pt idx="33">
                  <c:v>27030</c:v>
                </c:pt>
                <c:pt idx="34">
                  <c:v>27061</c:v>
                </c:pt>
                <c:pt idx="35">
                  <c:v>27089</c:v>
                </c:pt>
                <c:pt idx="36">
                  <c:v>27120</c:v>
                </c:pt>
                <c:pt idx="37">
                  <c:v>27150</c:v>
                </c:pt>
                <c:pt idx="38">
                  <c:v>27181</c:v>
                </c:pt>
                <c:pt idx="39">
                  <c:v>27211</c:v>
                </c:pt>
                <c:pt idx="40">
                  <c:v>27242</c:v>
                </c:pt>
                <c:pt idx="41">
                  <c:v>27273</c:v>
                </c:pt>
                <c:pt idx="42">
                  <c:v>27303</c:v>
                </c:pt>
                <c:pt idx="43">
                  <c:v>27334</c:v>
                </c:pt>
                <c:pt idx="44">
                  <c:v>27364</c:v>
                </c:pt>
                <c:pt idx="45">
                  <c:v>27395</c:v>
                </c:pt>
                <c:pt idx="46">
                  <c:v>27426</c:v>
                </c:pt>
                <c:pt idx="47">
                  <c:v>27454</c:v>
                </c:pt>
                <c:pt idx="48">
                  <c:v>27485</c:v>
                </c:pt>
                <c:pt idx="49">
                  <c:v>27515</c:v>
                </c:pt>
                <c:pt idx="50">
                  <c:v>27546</c:v>
                </c:pt>
                <c:pt idx="51">
                  <c:v>27576</c:v>
                </c:pt>
                <c:pt idx="52">
                  <c:v>27607</c:v>
                </c:pt>
                <c:pt idx="53">
                  <c:v>27638</c:v>
                </c:pt>
                <c:pt idx="54">
                  <c:v>27668</c:v>
                </c:pt>
                <c:pt idx="55">
                  <c:v>27699</c:v>
                </c:pt>
                <c:pt idx="56">
                  <c:v>27729</c:v>
                </c:pt>
                <c:pt idx="57">
                  <c:v>27760</c:v>
                </c:pt>
                <c:pt idx="58">
                  <c:v>27791</c:v>
                </c:pt>
                <c:pt idx="59">
                  <c:v>27820</c:v>
                </c:pt>
                <c:pt idx="60">
                  <c:v>27851</c:v>
                </c:pt>
                <c:pt idx="61">
                  <c:v>27881</c:v>
                </c:pt>
                <c:pt idx="62">
                  <c:v>27912</c:v>
                </c:pt>
                <c:pt idx="63">
                  <c:v>27942</c:v>
                </c:pt>
                <c:pt idx="64">
                  <c:v>27973</c:v>
                </c:pt>
                <c:pt idx="65">
                  <c:v>28004</c:v>
                </c:pt>
                <c:pt idx="66">
                  <c:v>28034</c:v>
                </c:pt>
                <c:pt idx="67">
                  <c:v>28065</c:v>
                </c:pt>
                <c:pt idx="68">
                  <c:v>28095</c:v>
                </c:pt>
                <c:pt idx="69">
                  <c:v>28126</c:v>
                </c:pt>
                <c:pt idx="70">
                  <c:v>28157</c:v>
                </c:pt>
                <c:pt idx="71">
                  <c:v>28185</c:v>
                </c:pt>
                <c:pt idx="72">
                  <c:v>28216</c:v>
                </c:pt>
                <c:pt idx="73">
                  <c:v>28246</c:v>
                </c:pt>
                <c:pt idx="74">
                  <c:v>28277</c:v>
                </c:pt>
                <c:pt idx="75">
                  <c:v>28307</c:v>
                </c:pt>
                <c:pt idx="76">
                  <c:v>28338</c:v>
                </c:pt>
                <c:pt idx="77">
                  <c:v>28369</c:v>
                </c:pt>
                <c:pt idx="78">
                  <c:v>28399</c:v>
                </c:pt>
                <c:pt idx="79">
                  <c:v>28430</c:v>
                </c:pt>
                <c:pt idx="80">
                  <c:v>28460</c:v>
                </c:pt>
                <c:pt idx="81">
                  <c:v>28491</c:v>
                </c:pt>
                <c:pt idx="82">
                  <c:v>28522</c:v>
                </c:pt>
                <c:pt idx="83">
                  <c:v>28550</c:v>
                </c:pt>
                <c:pt idx="84">
                  <c:v>28581</c:v>
                </c:pt>
                <c:pt idx="85">
                  <c:v>28611</c:v>
                </c:pt>
                <c:pt idx="86">
                  <c:v>28642</c:v>
                </c:pt>
                <c:pt idx="87">
                  <c:v>28672</c:v>
                </c:pt>
                <c:pt idx="88">
                  <c:v>28703</c:v>
                </c:pt>
                <c:pt idx="89">
                  <c:v>28734</c:v>
                </c:pt>
                <c:pt idx="90">
                  <c:v>28764</c:v>
                </c:pt>
                <c:pt idx="91">
                  <c:v>28795</c:v>
                </c:pt>
                <c:pt idx="92">
                  <c:v>28825</c:v>
                </c:pt>
                <c:pt idx="93">
                  <c:v>28856</c:v>
                </c:pt>
                <c:pt idx="94">
                  <c:v>28887</c:v>
                </c:pt>
                <c:pt idx="95">
                  <c:v>28915</c:v>
                </c:pt>
                <c:pt idx="96">
                  <c:v>28946</c:v>
                </c:pt>
                <c:pt idx="97">
                  <c:v>28976</c:v>
                </c:pt>
                <c:pt idx="98">
                  <c:v>29007</c:v>
                </c:pt>
                <c:pt idx="99">
                  <c:v>29037</c:v>
                </c:pt>
                <c:pt idx="100">
                  <c:v>29068</c:v>
                </c:pt>
                <c:pt idx="101">
                  <c:v>29099</c:v>
                </c:pt>
                <c:pt idx="102">
                  <c:v>29129</c:v>
                </c:pt>
                <c:pt idx="103">
                  <c:v>29160</c:v>
                </c:pt>
                <c:pt idx="104">
                  <c:v>29190</c:v>
                </c:pt>
                <c:pt idx="105">
                  <c:v>29221</c:v>
                </c:pt>
                <c:pt idx="106">
                  <c:v>29252</c:v>
                </c:pt>
                <c:pt idx="107">
                  <c:v>29281</c:v>
                </c:pt>
                <c:pt idx="108">
                  <c:v>29312</c:v>
                </c:pt>
                <c:pt idx="109">
                  <c:v>29342</c:v>
                </c:pt>
                <c:pt idx="110">
                  <c:v>29373</c:v>
                </c:pt>
                <c:pt idx="111">
                  <c:v>29403</c:v>
                </c:pt>
                <c:pt idx="112">
                  <c:v>29434</c:v>
                </c:pt>
                <c:pt idx="113">
                  <c:v>29465</c:v>
                </c:pt>
                <c:pt idx="114">
                  <c:v>29495</c:v>
                </c:pt>
                <c:pt idx="115">
                  <c:v>29526</c:v>
                </c:pt>
                <c:pt idx="116">
                  <c:v>29556</c:v>
                </c:pt>
                <c:pt idx="117">
                  <c:v>29587</c:v>
                </c:pt>
                <c:pt idx="118">
                  <c:v>29618</c:v>
                </c:pt>
                <c:pt idx="119">
                  <c:v>29646</c:v>
                </c:pt>
                <c:pt idx="120">
                  <c:v>29677</c:v>
                </c:pt>
                <c:pt idx="121">
                  <c:v>29707</c:v>
                </c:pt>
                <c:pt idx="122">
                  <c:v>29738</c:v>
                </c:pt>
                <c:pt idx="123">
                  <c:v>29768</c:v>
                </c:pt>
                <c:pt idx="124">
                  <c:v>29799</c:v>
                </c:pt>
                <c:pt idx="125">
                  <c:v>29830</c:v>
                </c:pt>
                <c:pt idx="126">
                  <c:v>29860</c:v>
                </c:pt>
                <c:pt idx="127">
                  <c:v>29891</c:v>
                </c:pt>
                <c:pt idx="128">
                  <c:v>29921</c:v>
                </c:pt>
                <c:pt idx="129">
                  <c:v>29952</c:v>
                </c:pt>
                <c:pt idx="130">
                  <c:v>29983</c:v>
                </c:pt>
                <c:pt idx="131">
                  <c:v>30011</c:v>
                </c:pt>
                <c:pt idx="132">
                  <c:v>30042</c:v>
                </c:pt>
                <c:pt idx="133">
                  <c:v>30072</c:v>
                </c:pt>
                <c:pt idx="134">
                  <c:v>30103</c:v>
                </c:pt>
                <c:pt idx="135">
                  <c:v>30133</c:v>
                </c:pt>
                <c:pt idx="136">
                  <c:v>30164</c:v>
                </c:pt>
                <c:pt idx="137">
                  <c:v>30195</c:v>
                </c:pt>
                <c:pt idx="138">
                  <c:v>30225</c:v>
                </c:pt>
                <c:pt idx="139">
                  <c:v>30256</c:v>
                </c:pt>
                <c:pt idx="140">
                  <c:v>30286</c:v>
                </c:pt>
                <c:pt idx="141">
                  <c:v>30317</c:v>
                </c:pt>
                <c:pt idx="142">
                  <c:v>30348</c:v>
                </c:pt>
                <c:pt idx="143">
                  <c:v>30376</c:v>
                </c:pt>
                <c:pt idx="144">
                  <c:v>30407</c:v>
                </c:pt>
                <c:pt idx="145">
                  <c:v>30437</c:v>
                </c:pt>
                <c:pt idx="146">
                  <c:v>30468</c:v>
                </c:pt>
                <c:pt idx="147">
                  <c:v>30498</c:v>
                </c:pt>
                <c:pt idx="148">
                  <c:v>30529</c:v>
                </c:pt>
                <c:pt idx="149">
                  <c:v>30560</c:v>
                </c:pt>
                <c:pt idx="150">
                  <c:v>30590</c:v>
                </c:pt>
                <c:pt idx="151">
                  <c:v>30621</c:v>
                </c:pt>
                <c:pt idx="152">
                  <c:v>30651</c:v>
                </c:pt>
                <c:pt idx="153">
                  <c:v>30682</c:v>
                </c:pt>
                <c:pt idx="154">
                  <c:v>30713</c:v>
                </c:pt>
                <c:pt idx="155">
                  <c:v>30742</c:v>
                </c:pt>
                <c:pt idx="156">
                  <c:v>30773</c:v>
                </c:pt>
                <c:pt idx="157">
                  <c:v>30803</c:v>
                </c:pt>
                <c:pt idx="158">
                  <c:v>30834</c:v>
                </c:pt>
                <c:pt idx="159">
                  <c:v>30864</c:v>
                </c:pt>
                <c:pt idx="160">
                  <c:v>30895</c:v>
                </c:pt>
                <c:pt idx="161">
                  <c:v>30926</c:v>
                </c:pt>
                <c:pt idx="162">
                  <c:v>30956</c:v>
                </c:pt>
                <c:pt idx="163">
                  <c:v>30987</c:v>
                </c:pt>
                <c:pt idx="164">
                  <c:v>31017</c:v>
                </c:pt>
                <c:pt idx="165">
                  <c:v>31048</c:v>
                </c:pt>
                <c:pt idx="166">
                  <c:v>31079</c:v>
                </c:pt>
                <c:pt idx="167">
                  <c:v>31107</c:v>
                </c:pt>
                <c:pt idx="168">
                  <c:v>31138</c:v>
                </c:pt>
                <c:pt idx="169">
                  <c:v>31168</c:v>
                </c:pt>
                <c:pt idx="170">
                  <c:v>31199</c:v>
                </c:pt>
                <c:pt idx="171">
                  <c:v>31229</c:v>
                </c:pt>
                <c:pt idx="172">
                  <c:v>31260</c:v>
                </c:pt>
                <c:pt idx="173">
                  <c:v>31291</c:v>
                </c:pt>
                <c:pt idx="174">
                  <c:v>31321</c:v>
                </c:pt>
                <c:pt idx="175">
                  <c:v>31352</c:v>
                </c:pt>
                <c:pt idx="176">
                  <c:v>31382</c:v>
                </c:pt>
                <c:pt idx="177">
                  <c:v>31413</c:v>
                </c:pt>
                <c:pt idx="178">
                  <c:v>31444</c:v>
                </c:pt>
                <c:pt idx="179">
                  <c:v>31472</c:v>
                </c:pt>
                <c:pt idx="180">
                  <c:v>31503</c:v>
                </c:pt>
                <c:pt idx="181">
                  <c:v>31533</c:v>
                </c:pt>
                <c:pt idx="182">
                  <c:v>31564</c:v>
                </c:pt>
                <c:pt idx="183">
                  <c:v>31594</c:v>
                </c:pt>
                <c:pt idx="184">
                  <c:v>31625</c:v>
                </c:pt>
                <c:pt idx="185">
                  <c:v>31656</c:v>
                </c:pt>
                <c:pt idx="186">
                  <c:v>31686</c:v>
                </c:pt>
                <c:pt idx="187">
                  <c:v>31717</c:v>
                </c:pt>
                <c:pt idx="188">
                  <c:v>31747</c:v>
                </c:pt>
                <c:pt idx="189">
                  <c:v>31778</c:v>
                </c:pt>
                <c:pt idx="190">
                  <c:v>31809</c:v>
                </c:pt>
                <c:pt idx="191">
                  <c:v>31837</c:v>
                </c:pt>
                <c:pt idx="192">
                  <c:v>31868</c:v>
                </c:pt>
                <c:pt idx="193">
                  <c:v>31898</c:v>
                </c:pt>
                <c:pt idx="194">
                  <c:v>31929</c:v>
                </c:pt>
                <c:pt idx="195">
                  <c:v>31959</c:v>
                </c:pt>
                <c:pt idx="196">
                  <c:v>31990</c:v>
                </c:pt>
                <c:pt idx="197">
                  <c:v>32021</c:v>
                </c:pt>
                <c:pt idx="198">
                  <c:v>32051</c:v>
                </c:pt>
                <c:pt idx="199">
                  <c:v>32082</c:v>
                </c:pt>
                <c:pt idx="200">
                  <c:v>32112</c:v>
                </c:pt>
                <c:pt idx="201">
                  <c:v>32143</c:v>
                </c:pt>
                <c:pt idx="202">
                  <c:v>32174</c:v>
                </c:pt>
                <c:pt idx="203">
                  <c:v>32203</c:v>
                </c:pt>
                <c:pt idx="204">
                  <c:v>32234</c:v>
                </c:pt>
                <c:pt idx="205">
                  <c:v>32264</c:v>
                </c:pt>
                <c:pt idx="206">
                  <c:v>32295</c:v>
                </c:pt>
                <c:pt idx="207">
                  <c:v>32325</c:v>
                </c:pt>
                <c:pt idx="208">
                  <c:v>32356</c:v>
                </c:pt>
                <c:pt idx="209">
                  <c:v>32387</c:v>
                </c:pt>
                <c:pt idx="210">
                  <c:v>32417</c:v>
                </c:pt>
                <c:pt idx="211">
                  <c:v>32448</c:v>
                </c:pt>
                <c:pt idx="212">
                  <c:v>32478</c:v>
                </c:pt>
                <c:pt idx="213">
                  <c:v>32509</c:v>
                </c:pt>
                <c:pt idx="214">
                  <c:v>32540</c:v>
                </c:pt>
                <c:pt idx="215">
                  <c:v>32568</c:v>
                </c:pt>
                <c:pt idx="216">
                  <c:v>32599</c:v>
                </c:pt>
                <c:pt idx="217">
                  <c:v>32629</c:v>
                </c:pt>
                <c:pt idx="218">
                  <c:v>32660</c:v>
                </c:pt>
                <c:pt idx="219">
                  <c:v>32690</c:v>
                </c:pt>
                <c:pt idx="220">
                  <c:v>32721</c:v>
                </c:pt>
                <c:pt idx="221">
                  <c:v>32752</c:v>
                </c:pt>
                <c:pt idx="222">
                  <c:v>32782</c:v>
                </c:pt>
                <c:pt idx="223">
                  <c:v>32813</c:v>
                </c:pt>
                <c:pt idx="224">
                  <c:v>32843</c:v>
                </c:pt>
                <c:pt idx="225">
                  <c:v>32874</c:v>
                </c:pt>
                <c:pt idx="226">
                  <c:v>32905</c:v>
                </c:pt>
                <c:pt idx="227">
                  <c:v>32933</c:v>
                </c:pt>
                <c:pt idx="228">
                  <c:v>32964</c:v>
                </c:pt>
                <c:pt idx="229">
                  <c:v>32994</c:v>
                </c:pt>
                <c:pt idx="230">
                  <c:v>33025</c:v>
                </c:pt>
                <c:pt idx="231">
                  <c:v>33055</c:v>
                </c:pt>
                <c:pt idx="232">
                  <c:v>33086</c:v>
                </c:pt>
                <c:pt idx="233">
                  <c:v>33117</c:v>
                </c:pt>
                <c:pt idx="234">
                  <c:v>33147</c:v>
                </c:pt>
                <c:pt idx="235">
                  <c:v>33178</c:v>
                </c:pt>
                <c:pt idx="236">
                  <c:v>33208</c:v>
                </c:pt>
                <c:pt idx="237">
                  <c:v>33239</c:v>
                </c:pt>
                <c:pt idx="238">
                  <c:v>33270</c:v>
                </c:pt>
                <c:pt idx="239">
                  <c:v>33298</c:v>
                </c:pt>
                <c:pt idx="240">
                  <c:v>33329</c:v>
                </c:pt>
                <c:pt idx="241">
                  <c:v>33359</c:v>
                </c:pt>
                <c:pt idx="242">
                  <c:v>33390</c:v>
                </c:pt>
                <c:pt idx="243">
                  <c:v>33420</c:v>
                </c:pt>
                <c:pt idx="244">
                  <c:v>33451</c:v>
                </c:pt>
                <c:pt idx="245">
                  <c:v>33482</c:v>
                </c:pt>
                <c:pt idx="246">
                  <c:v>33512</c:v>
                </c:pt>
                <c:pt idx="247">
                  <c:v>33543</c:v>
                </c:pt>
                <c:pt idx="248">
                  <c:v>33573</c:v>
                </c:pt>
                <c:pt idx="249">
                  <c:v>33604</c:v>
                </c:pt>
                <c:pt idx="250">
                  <c:v>33635</c:v>
                </c:pt>
                <c:pt idx="251">
                  <c:v>33664</c:v>
                </c:pt>
                <c:pt idx="252">
                  <c:v>33695</c:v>
                </c:pt>
                <c:pt idx="253">
                  <c:v>33725</c:v>
                </c:pt>
                <c:pt idx="254">
                  <c:v>33756</c:v>
                </c:pt>
                <c:pt idx="255">
                  <c:v>33786</c:v>
                </c:pt>
                <c:pt idx="256">
                  <c:v>33817</c:v>
                </c:pt>
                <c:pt idx="257">
                  <c:v>33848</c:v>
                </c:pt>
                <c:pt idx="258">
                  <c:v>33878</c:v>
                </c:pt>
                <c:pt idx="259">
                  <c:v>33909</c:v>
                </c:pt>
                <c:pt idx="260">
                  <c:v>33939</c:v>
                </c:pt>
                <c:pt idx="261">
                  <c:v>33970</c:v>
                </c:pt>
                <c:pt idx="262">
                  <c:v>34001</c:v>
                </c:pt>
                <c:pt idx="263">
                  <c:v>34029</c:v>
                </c:pt>
                <c:pt idx="264">
                  <c:v>34060</c:v>
                </c:pt>
                <c:pt idx="265">
                  <c:v>34090</c:v>
                </c:pt>
                <c:pt idx="266">
                  <c:v>34121</c:v>
                </c:pt>
                <c:pt idx="267">
                  <c:v>34151</c:v>
                </c:pt>
                <c:pt idx="268">
                  <c:v>34182</c:v>
                </c:pt>
                <c:pt idx="269">
                  <c:v>34213</c:v>
                </c:pt>
                <c:pt idx="270">
                  <c:v>34243</c:v>
                </c:pt>
                <c:pt idx="271">
                  <c:v>34274</c:v>
                </c:pt>
                <c:pt idx="272">
                  <c:v>34304</c:v>
                </c:pt>
                <c:pt idx="273">
                  <c:v>34335</c:v>
                </c:pt>
                <c:pt idx="274">
                  <c:v>34366</c:v>
                </c:pt>
                <c:pt idx="275">
                  <c:v>34394</c:v>
                </c:pt>
                <c:pt idx="276">
                  <c:v>34425</c:v>
                </c:pt>
                <c:pt idx="277">
                  <c:v>34455</c:v>
                </c:pt>
                <c:pt idx="278">
                  <c:v>34486</c:v>
                </c:pt>
                <c:pt idx="279">
                  <c:v>34516</c:v>
                </c:pt>
                <c:pt idx="280">
                  <c:v>34547</c:v>
                </c:pt>
                <c:pt idx="281">
                  <c:v>34578</c:v>
                </c:pt>
                <c:pt idx="282">
                  <c:v>34608</c:v>
                </c:pt>
                <c:pt idx="283">
                  <c:v>34639</c:v>
                </c:pt>
                <c:pt idx="284">
                  <c:v>34669</c:v>
                </c:pt>
                <c:pt idx="285">
                  <c:v>34700</c:v>
                </c:pt>
                <c:pt idx="286">
                  <c:v>34731</c:v>
                </c:pt>
                <c:pt idx="287">
                  <c:v>34759</c:v>
                </c:pt>
                <c:pt idx="288">
                  <c:v>34790</c:v>
                </c:pt>
                <c:pt idx="289">
                  <c:v>34820</c:v>
                </c:pt>
                <c:pt idx="290">
                  <c:v>34851</c:v>
                </c:pt>
                <c:pt idx="291">
                  <c:v>34881</c:v>
                </c:pt>
                <c:pt idx="292">
                  <c:v>34912</c:v>
                </c:pt>
                <c:pt idx="293">
                  <c:v>34943</c:v>
                </c:pt>
                <c:pt idx="294">
                  <c:v>34973</c:v>
                </c:pt>
                <c:pt idx="295">
                  <c:v>35004</c:v>
                </c:pt>
                <c:pt idx="296">
                  <c:v>35034</c:v>
                </c:pt>
                <c:pt idx="297">
                  <c:v>35065</c:v>
                </c:pt>
                <c:pt idx="298">
                  <c:v>35096</c:v>
                </c:pt>
                <c:pt idx="299">
                  <c:v>35125</c:v>
                </c:pt>
                <c:pt idx="300">
                  <c:v>35156</c:v>
                </c:pt>
                <c:pt idx="301">
                  <c:v>35186</c:v>
                </c:pt>
                <c:pt idx="302">
                  <c:v>35217</c:v>
                </c:pt>
                <c:pt idx="303">
                  <c:v>35247</c:v>
                </c:pt>
                <c:pt idx="304">
                  <c:v>35278</c:v>
                </c:pt>
                <c:pt idx="305">
                  <c:v>35309</c:v>
                </c:pt>
                <c:pt idx="306">
                  <c:v>35339</c:v>
                </c:pt>
                <c:pt idx="307">
                  <c:v>35370</c:v>
                </c:pt>
                <c:pt idx="308">
                  <c:v>35400</c:v>
                </c:pt>
                <c:pt idx="309">
                  <c:v>35431</c:v>
                </c:pt>
                <c:pt idx="310">
                  <c:v>35462</c:v>
                </c:pt>
                <c:pt idx="311">
                  <c:v>35490</c:v>
                </c:pt>
                <c:pt idx="312">
                  <c:v>35521</c:v>
                </c:pt>
                <c:pt idx="313">
                  <c:v>35551</c:v>
                </c:pt>
                <c:pt idx="314">
                  <c:v>35582</c:v>
                </c:pt>
                <c:pt idx="315">
                  <c:v>35612</c:v>
                </c:pt>
                <c:pt idx="316">
                  <c:v>35643</c:v>
                </c:pt>
                <c:pt idx="317">
                  <c:v>35674</c:v>
                </c:pt>
                <c:pt idx="318">
                  <c:v>35704</c:v>
                </c:pt>
                <c:pt idx="319">
                  <c:v>35735</c:v>
                </c:pt>
                <c:pt idx="320">
                  <c:v>35765</c:v>
                </c:pt>
                <c:pt idx="321">
                  <c:v>35796</c:v>
                </c:pt>
                <c:pt idx="322">
                  <c:v>35827</c:v>
                </c:pt>
                <c:pt idx="323">
                  <c:v>35855</c:v>
                </c:pt>
                <c:pt idx="324">
                  <c:v>35886</c:v>
                </c:pt>
                <c:pt idx="325">
                  <c:v>35916</c:v>
                </c:pt>
                <c:pt idx="326">
                  <c:v>35947</c:v>
                </c:pt>
                <c:pt idx="327">
                  <c:v>35977</c:v>
                </c:pt>
                <c:pt idx="328">
                  <c:v>36008</c:v>
                </c:pt>
                <c:pt idx="329">
                  <c:v>36039</c:v>
                </c:pt>
                <c:pt idx="330">
                  <c:v>36069</c:v>
                </c:pt>
                <c:pt idx="331">
                  <c:v>36100</c:v>
                </c:pt>
                <c:pt idx="332">
                  <c:v>36130</c:v>
                </c:pt>
                <c:pt idx="333">
                  <c:v>36161</c:v>
                </c:pt>
                <c:pt idx="334">
                  <c:v>36192</c:v>
                </c:pt>
                <c:pt idx="335">
                  <c:v>36220</c:v>
                </c:pt>
                <c:pt idx="336">
                  <c:v>36251</c:v>
                </c:pt>
                <c:pt idx="337">
                  <c:v>36281</c:v>
                </c:pt>
                <c:pt idx="338">
                  <c:v>36312</c:v>
                </c:pt>
                <c:pt idx="339">
                  <c:v>36342</c:v>
                </c:pt>
                <c:pt idx="340">
                  <c:v>36373</c:v>
                </c:pt>
                <c:pt idx="341">
                  <c:v>36404</c:v>
                </c:pt>
                <c:pt idx="342">
                  <c:v>36434</c:v>
                </c:pt>
                <c:pt idx="343">
                  <c:v>36465</c:v>
                </c:pt>
                <c:pt idx="344">
                  <c:v>36495</c:v>
                </c:pt>
                <c:pt idx="345">
                  <c:v>36526</c:v>
                </c:pt>
                <c:pt idx="346">
                  <c:v>36557</c:v>
                </c:pt>
                <c:pt idx="347">
                  <c:v>36586</c:v>
                </c:pt>
                <c:pt idx="348">
                  <c:v>36617</c:v>
                </c:pt>
                <c:pt idx="349">
                  <c:v>36647</c:v>
                </c:pt>
                <c:pt idx="350">
                  <c:v>36678</c:v>
                </c:pt>
                <c:pt idx="351">
                  <c:v>36708</c:v>
                </c:pt>
                <c:pt idx="352">
                  <c:v>36739</c:v>
                </c:pt>
                <c:pt idx="353">
                  <c:v>36770</c:v>
                </c:pt>
                <c:pt idx="354">
                  <c:v>36800</c:v>
                </c:pt>
                <c:pt idx="355">
                  <c:v>36831</c:v>
                </c:pt>
                <c:pt idx="356">
                  <c:v>36861</c:v>
                </c:pt>
                <c:pt idx="357">
                  <c:v>36892</c:v>
                </c:pt>
                <c:pt idx="358">
                  <c:v>36923</c:v>
                </c:pt>
                <c:pt idx="359">
                  <c:v>36951</c:v>
                </c:pt>
                <c:pt idx="360">
                  <c:v>36982</c:v>
                </c:pt>
                <c:pt idx="361">
                  <c:v>37012</c:v>
                </c:pt>
                <c:pt idx="362">
                  <c:v>37043</c:v>
                </c:pt>
                <c:pt idx="363">
                  <c:v>37073</c:v>
                </c:pt>
                <c:pt idx="364">
                  <c:v>37104</c:v>
                </c:pt>
                <c:pt idx="365">
                  <c:v>37135</c:v>
                </c:pt>
                <c:pt idx="366">
                  <c:v>37165</c:v>
                </c:pt>
                <c:pt idx="367">
                  <c:v>37196</c:v>
                </c:pt>
                <c:pt idx="368">
                  <c:v>37226</c:v>
                </c:pt>
                <c:pt idx="369">
                  <c:v>37257</c:v>
                </c:pt>
                <c:pt idx="370">
                  <c:v>37288</c:v>
                </c:pt>
                <c:pt idx="371">
                  <c:v>37316</c:v>
                </c:pt>
                <c:pt idx="372">
                  <c:v>37347</c:v>
                </c:pt>
                <c:pt idx="373">
                  <c:v>37377</c:v>
                </c:pt>
                <c:pt idx="374">
                  <c:v>37408</c:v>
                </c:pt>
                <c:pt idx="375">
                  <c:v>37438</c:v>
                </c:pt>
                <c:pt idx="376">
                  <c:v>37469</c:v>
                </c:pt>
                <c:pt idx="377">
                  <c:v>37500</c:v>
                </c:pt>
                <c:pt idx="378">
                  <c:v>37530</c:v>
                </c:pt>
                <c:pt idx="379">
                  <c:v>37561</c:v>
                </c:pt>
                <c:pt idx="380">
                  <c:v>37591</c:v>
                </c:pt>
                <c:pt idx="381">
                  <c:v>37622</c:v>
                </c:pt>
                <c:pt idx="382">
                  <c:v>37653</c:v>
                </c:pt>
                <c:pt idx="383">
                  <c:v>37681</c:v>
                </c:pt>
                <c:pt idx="384">
                  <c:v>37712</c:v>
                </c:pt>
                <c:pt idx="385">
                  <c:v>37742</c:v>
                </c:pt>
                <c:pt idx="386">
                  <c:v>37773</c:v>
                </c:pt>
                <c:pt idx="387">
                  <c:v>37803</c:v>
                </c:pt>
                <c:pt idx="388">
                  <c:v>37834</c:v>
                </c:pt>
                <c:pt idx="389">
                  <c:v>37865</c:v>
                </c:pt>
                <c:pt idx="390">
                  <c:v>37895</c:v>
                </c:pt>
                <c:pt idx="391">
                  <c:v>37926</c:v>
                </c:pt>
                <c:pt idx="392">
                  <c:v>37956</c:v>
                </c:pt>
                <c:pt idx="393">
                  <c:v>37987</c:v>
                </c:pt>
                <c:pt idx="394">
                  <c:v>38018</c:v>
                </c:pt>
                <c:pt idx="395">
                  <c:v>38047</c:v>
                </c:pt>
                <c:pt idx="396">
                  <c:v>38078</c:v>
                </c:pt>
                <c:pt idx="397">
                  <c:v>38108</c:v>
                </c:pt>
                <c:pt idx="398">
                  <c:v>38139</c:v>
                </c:pt>
                <c:pt idx="399">
                  <c:v>38169</c:v>
                </c:pt>
                <c:pt idx="400">
                  <c:v>38200</c:v>
                </c:pt>
                <c:pt idx="401">
                  <c:v>38231</c:v>
                </c:pt>
                <c:pt idx="402">
                  <c:v>38261</c:v>
                </c:pt>
                <c:pt idx="403">
                  <c:v>38292</c:v>
                </c:pt>
                <c:pt idx="404">
                  <c:v>38322</c:v>
                </c:pt>
                <c:pt idx="405">
                  <c:v>38353</c:v>
                </c:pt>
                <c:pt idx="406">
                  <c:v>38384</c:v>
                </c:pt>
                <c:pt idx="407">
                  <c:v>38412</c:v>
                </c:pt>
                <c:pt idx="408">
                  <c:v>38443</c:v>
                </c:pt>
                <c:pt idx="409">
                  <c:v>38473</c:v>
                </c:pt>
                <c:pt idx="410">
                  <c:v>38504</c:v>
                </c:pt>
                <c:pt idx="411">
                  <c:v>38534</c:v>
                </c:pt>
                <c:pt idx="412">
                  <c:v>38565</c:v>
                </c:pt>
                <c:pt idx="413">
                  <c:v>38596</c:v>
                </c:pt>
                <c:pt idx="414">
                  <c:v>38626</c:v>
                </c:pt>
                <c:pt idx="415">
                  <c:v>38657</c:v>
                </c:pt>
                <c:pt idx="416">
                  <c:v>38687</c:v>
                </c:pt>
                <c:pt idx="417">
                  <c:v>38718</c:v>
                </c:pt>
                <c:pt idx="418">
                  <c:v>38749</c:v>
                </c:pt>
                <c:pt idx="419">
                  <c:v>38777</c:v>
                </c:pt>
                <c:pt idx="420">
                  <c:v>38808</c:v>
                </c:pt>
                <c:pt idx="421">
                  <c:v>38838</c:v>
                </c:pt>
                <c:pt idx="422">
                  <c:v>38869</c:v>
                </c:pt>
                <c:pt idx="423">
                  <c:v>38899</c:v>
                </c:pt>
                <c:pt idx="424">
                  <c:v>38930</c:v>
                </c:pt>
                <c:pt idx="425">
                  <c:v>38961</c:v>
                </c:pt>
                <c:pt idx="426">
                  <c:v>38991</c:v>
                </c:pt>
                <c:pt idx="427">
                  <c:v>39022</c:v>
                </c:pt>
                <c:pt idx="428">
                  <c:v>39052</c:v>
                </c:pt>
                <c:pt idx="429">
                  <c:v>39083</c:v>
                </c:pt>
                <c:pt idx="430">
                  <c:v>39114</c:v>
                </c:pt>
                <c:pt idx="431">
                  <c:v>39142</c:v>
                </c:pt>
                <c:pt idx="432">
                  <c:v>39173</c:v>
                </c:pt>
                <c:pt idx="433">
                  <c:v>39203</c:v>
                </c:pt>
                <c:pt idx="434">
                  <c:v>39234</c:v>
                </c:pt>
                <c:pt idx="435">
                  <c:v>39264</c:v>
                </c:pt>
                <c:pt idx="436">
                  <c:v>39295</c:v>
                </c:pt>
                <c:pt idx="437">
                  <c:v>39326</c:v>
                </c:pt>
                <c:pt idx="438">
                  <c:v>39356</c:v>
                </c:pt>
                <c:pt idx="439">
                  <c:v>39387</c:v>
                </c:pt>
                <c:pt idx="440">
                  <c:v>39417</c:v>
                </c:pt>
                <c:pt idx="441">
                  <c:v>39448</c:v>
                </c:pt>
                <c:pt idx="442">
                  <c:v>39479</c:v>
                </c:pt>
                <c:pt idx="443">
                  <c:v>39508</c:v>
                </c:pt>
                <c:pt idx="444">
                  <c:v>39539</c:v>
                </c:pt>
                <c:pt idx="445">
                  <c:v>39569</c:v>
                </c:pt>
                <c:pt idx="446">
                  <c:v>39600</c:v>
                </c:pt>
                <c:pt idx="447">
                  <c:v>39630</c:v>
                </c:pt>
                <c:pt idx="448">
                  <c:v>39661</c:v>
                </c:pt>
                <c:pt idx="449">
                  <c:v>39692</c:v>
                </c:pt>
                <c:pt idx="450">
                  <c:v>39722</c:v>
                </c:pt>
                <c:pt idx="451">
                  <c:v>39753</c:v>
                </c:pt>
                <c:pt idx="452">
                  <c:v>39783</c:v>
                </c:pt>
                <c:pt idx="453">
                  <c:v>39814</c:v>
                </c:pt>
                <c:pt idx="454">
                  <c:v>39845</c:v>
                </c:pt>
                <c:pt idx="455">
                  <c:v>39873</c:v>
                </c:pt>
                <c:pt idx="456">
                  <c:v>39904</c:v>
                </c:pt>
                <c:pt idx="457">
                  <c:v>39934</c:v>
                </c:pt>
                <c:pt idx="458">
                  <c:v>39965</c:v>
                </c:pt>
                <c:pt idx="459">
                  <c:v>39995</c:v>
                </c:pt>
                <c:pt idx="460">
                  <c:v>40026</c:v>
                </c:pt>
                <c:pt idx="461">
                  <c:v>40057</c:v>
                </c:pt>
                <c:pt idx="462">
                  <c:v>40087</c:v>
                </c:pt>
                <c:pt idx="463">
                  <c:v>40118</c:v>
                </c:pt>
                <c:pt idx="464">
                  <c:v>40148</c:v>
                </c:pt>
                <c:pt idx="465">
                  <c:v>40179</c:v>
                </c:pt>
                <c:pt idx="466">
                  <c:v>40210</c:v>
                </c:pt>
                <c:pt idx="467">
                  <c:v>40238</c:v>
                </c:pt>
                <c:pt idx="468">
                  <c:v>40269</c:v>
                </c:pt>
                <c:pt idx="469">
                  <c:v>40299</c:v>
                </c:pt>
                <c:pt idx="470">
                  <c:v>40330</c:v>
                </c:pt>
                <c:pt idx="471">
                  <c:v>40360</c:v>
                </c:pt>
                <c:pt idx="472">
                  <c:v>40391</c:v>
                </c:pt>
                <c:pt idx="473">
                  <c:v>40422</c:v>
                </c:pt>
                <c:pt idx="474">
                  <c:v>40452</c:v>
                </c:pt>
                <c:pt idx="475">
                  <c:v>40483</c:v>
                </c:pt>
                <c:pt idx="476">
                  <c:v>40513</c:v>
                </c:pt>
                <c:pt idx="477">
                  <c:v>40544</c:v>
                </c:pt>
                <c:pt idx="478">
                  <c:v>40575</c:v>
                </c:pt>
                <c:pt idx="479">
                  <c:v>40603</c:v>
                </c:pt>
                <c:pt idx="480">
                  <c:v>40634</c:v>
                </c:pt>
                <c:pt idx="481">
                  <c:v>40664</c:v>
                </c:pt>
                <c:pt idx="482">
                  <c:v>40695</c:v>
                </c:pt>
                <c:pt idx="483">
                  <c:v>40725</c:v>
                </c:pt>
                <c:pt idx="484">
                  <c:v>40756</c:v>
                </c:pt>
                <c:pt idx="485">
                  <c:v>40787</c:v>
                </c:pt>
                <c:pt idx="486">
                  <c:v>40817</c:v>
                </c:pt>
                <c:pt idx="487">
                  <c:v>40848</c:v>
                </c:pt>
                <c:pt idx="488">
                  <c:v>40878</c:v>
                </c:pt>
                <c:pt idx="489">
                  <c:v>40909</c:v>
                </c:pt>
                <c:pt idx="490">
                  <c:v>40940</c:v>
                </c:pt>
                <c:pt idx="491">
                  <c:v>40969</c:v>
                </c:pt>
                <c:pt idx="492">
                  <c:v>41000</c:v>
                </c:pt>
                <c:pt idx="493">
                  <c:v>41030</c:v>
                </c:pt>
                <c:pt idx="494">
                  <c:v>41061</c:v>
                </c:pt>
                <c:pt idx="495">
                  <c:v>41091</c:v>
                </c:pt>
                <c:pt idx="496">
                  <c:v>41122</c:v>
                </c:pt>
                <c:pt idx="497">
                  <c:v>41153</c:v>
                </c:pt>
                <c:pt idx="498">
                  <c:v>41183</c:v>
                </c:pt>
                <c:pt idx="499">
                  <c:v>41214</c:v>
                </c:pt>
                <c:pt idx="500">
                  <c:v>41244</c:v>
                </c:pt>
                <c:pt idx="501">
                  <c:v>41275</c:v>
                </c:pt>
                <c:pt idx="502">
                  <c:v>41306</c:v>
                </c:pt>
                <c:pt idx="503">
                  <c:v>41334</c:v>
                </c:pt>
                <c:pt idx="504">
                  <c:v>41365</c:v>
                </c:pt>
                <c:pt idx="505">
                  <c:v>41395</c:v>
                </c:pt>
                <c:pt idx="506">
                  <c:v>41426</c:v>
                </c:pt>
                <c:pt idx="507">
                  <c:v>41456</c:v>
                </c:pt>
                <c:pt idx="508">
                  <c:v>41487</c:v>
                </c:pt>
                <c:pt idx="509">
                  <c:v>41518</c:v>
                </c:pt>
                <c:pt idx="510">
                  <c:v>41548</c:v>
                </c:pt>
                <c:pt idx="511">
                  <c:v>41579</c:v>
                </c:pt>
                <c:pt idx="512">
                  <c:v>41609</c:v>
                </c:pt>
                <c:pt idx="513">
                  <c:v>41640</c:v>
                </c:pt>
                <c:pt idx="514">
                  <c:v>41671</c:v>
                </c:pt>
                <c:pt idx="515">
                  <c:v>41699</c:v>
                </c:pt>
                <c:pt idx="516">
                  <c:v>41730</c:v>
                </c:pt>
                <c:pt idx="517">
                  <c:v>41760</c:v>
                </c:pt>
                <c:pt idx="518">
                  <c:v>41791</c:v>
                </c:pt>
                <c:pt idx="519">
                  <c:v>41821</c:v>
                </c:pt>
                <c:pt idx="520">
                  <c:v>41852</c:v>
                </c:pt>
                <c:pt idx="521">
                  <c:v>41883</c:v>
                </c:pt>
                <c:pt idx="522">
                  <c:v>41913</c:v>
                </c:pt>
                <c:pt idx="523">
                  <c:v>41944</c:v>
                </c:pt>
                <c:pt idx="524">
                  <c:v>41974</c:v>
                </c:pt>
                <c:pt idx="525">
                  <c:v>42005</c:v>
                </c:pt>
                <c:pt idx="526">
                  <c:v>42036</c:v>
                </c:pt>
                <c:pt idx="527">
                  <c:v>42064</c:v>
                </c:pt>
                <c:pt idx="528">
                  <c:v>42095</c:v>
                </c:pt>
                <c:pt idx="529">
                  <c:v>42125</c:v>
                </c:pt>
                <c:pt idx="530">
                  <c:v>42156</c:v>
                </c:pt>
                <c:pt idx="531">
                  <c:v>42186</c:v>
                </c:pt>
                <c:pt idx="532">
                  <c:v>42217</c:v>
                </c:pt>
                <c:pt idx="533">
                  <c:v>42248</c:v>
                </c:pt>
                <c:pt idx="534">
                  <c:v>42278</c:v>
                </c:pt>
                <c:pt idx="535">
                  <c:v>42309</c:v>
                </c:pt>
                <c:pt idx="536">
                  <c:v>42339</c:v>
                </c:pt>
                <c:pt idx="537">
                  <c:v>42370</c:v>
                </c:pt>
                <c:pt idx="538">
                  <c:v>42401</c:v>
                </c:pt>
                <c:pt idx="539">
                  <c:v>42430</c:v>
                </c:pt>
                <c:pt idx="540">
                  <c:v>42461</c:v>
                </c:pt>
                <c:pt idx="541">
                  <c:v>42491</c:v>
                </c:pt>
                <c:pt idx="542">
                  <c:v>42522</c:v>
                </c:pt>
                <c:pt idx="543">
                  <c:v>42552</c:v>
                </c:pt>
                <c:pt idx="544">
                  <c:v>42583</c:v>
                </c:pt>
                <c:pt idx="545">
                  <c:v>42614</c:v>
                </c:pt>
                <c:pt idx="546">
                  <c:v>42644</c:v>
                </c:pt>
                <c:pt idx="547">
                  <c:v>42675</c:v>
                </c:pt>
                <c:pt idx="548">
                  <c:v>42705</c:v>
                </c:pt>
                <c:pt idx="549">
                  <c:v>42736</c:v>
                </c:pt>
                <c:pt idx="550">
                  <c:v>42767</c:v>
                </c:pt>
                <c:pt idx="551">
                  <c:v>42795</c:v>
                </c:pt>
                <c:pt idx="552">
                  <c:v>42826</c:v>
                </c:pt>
                <c:pt idx="553">
                  <c:v>42856</c:v>
                </c:pt>
                <c:pt idx="554">
                  <c:v>42887</c:v>
                </c:pt>
                <c:pt idx="555">
                  <c:v>42917</c:v>
                </c:pt>
                <c:pt idx="556">
                  <c:v>42948</c:v>
                </c:pt>
                <c:pt idx="557">
                  <c:v>42979</c:v>
                </c:pt>
                <c:pt idx="558">
                  <c:v>43009</c:v>
                </c:pt>
                <c:pt idx="559">
                  <c:v>43040</c:v>
                </c:pt>
                <c:pt idx="560">
                  <c:v>43070</c:v>
                </c:pt>
                <c:pt idx="561">
                  <c:v>43101</c:v>
                </c:pt>
                <c:pt idx="562">
                  <c:v>43132</c:v>
                </c:pt>
                <c:pt idx="563">
                  <c:v>43160</c:v>
                </c:pt>
                <c:pt idx="564">
                  <c:v>43191</c:v>
                </c:pt>
                <c:pt idx="565">
                  <c:v>43221</c:v>
                </c:pt>
                <c:pt idx="566">
                  <c:v>43252</c:v>
                </c:pt>
                <c:pt idx="567">
                  <c:v>43282</c:v>
                </c:pt>
                <c:pt idx="568">
                  <c:v>43313</c:v>
                </c:pt>
                <c:pt idx="569">
                  <c:v>43344</c:v>
                </c:pt>
                <c:pt idx="570">
                  <c:v>43374</c:v>
                </c:pt>
                <c:pt idx="571">
                  <c:v>43405</c:v>
                </c:pt>
                <c:pt idx="572">
                  <c:v>43435</c:v>
                </c:pt>
                <c:pt idx="573">
                  <c:v>43466</c:v>
                </c:pt>
                <c:pt idx="574">
                  <c:v>43497</c:v>
                </c:pt>
                <c:pt idx="575">
                  <c:v>43525</c:v>
                </c:pt>
                <c:pt idx="576">
                  <c:v>43556</c:v>
                </c:pt>
                <c:pt idx="577">
                  <c:v>43586</c:v>
                </c:pt>
                <c:pt idx="578">
                  <c:v>43617</c:v>
                </c:pt>
                <c:pt idx="579">
                  <c:v>43647</c:v>
                </c:pt>
                <c:pt idx="580">
                  <c:v>43678</c:v>
                </c:pt>
                <c:pt idx="581">
                  <c:v>43709</c:v>
                </c:pt>
                <c:pt idx="582">
                  <c:v>43739</c:v>
                </c:pt>
                <c:pt idx="583">
                  <c:v>43770</c:v>
                </c:pt>
                <c:pt idx="584">
                  <c:v>43800</c:v>
                </c:pt>
                <c:pt idx="585">
                  <c:v>43831</c:v>
                </c:pt>
                <c:pt idx="586">
                  <c:v>43862</c:v>
                </c:pt>
                <c:pt idx="587">
                  <c:v>43891</c:v>
                </c:pt>
                <c:pt idx="588">
                  <c:v>43922</c:v>
                </c:pt>
                <c:pt idx="589">
                  <c:v>43952</c:v>
                </c:pt>
                <c:pt idx="590">
                  <c:v>43983</c:v>
                </c:pt>
                <c:pt idx="591">
                  <c:v>44013</c:v>
                </c:pt>
                <c:pt idx="592">
                  <c:v>44044</c:v>
                </c:pt>
                <c:pt idx="593">
                  <c:v>44075</c:v>
                </c:pt>
                <c:pt idx="594">
                  <c:v>44105</c:v>
                </c:pt>
                <c:pt idx="595">
                  <c:v>44136</c:v>
                </c:pt>
                <c:pt idx="596">
                  <c:v>44166</c:v>
                </c:pt>
                <c:pt idx="597">
                  <c:v>44197</c:v>
                </c:pt>
                <c:pt idx="598">
                  <c:v>44228</c:v>
                </c:pt>
                <c:pt idx="599">
                  <c:v>44256</c:v>
                </c:pt>
                <c:pt idx="600">
                  <c:v>44287</c:v>
                </c:pt>
                <c:pt idx="601">
                  <c:v>44317</c:v>
                </c:pt>
                <c:pt idx="602">
                  <c:v>44348</c:v>
                </c:pt>
                <c:pt idx="603">
                  <c:v>44378</c:v>
                </c:pt>
                <c:pt idx="604">
                  <c:v>44409</c:v>
                </c:pt>
                <c:pt idx="605">
                  <c:v>44440</c:v>
                </c:pt>
                <c:pt idx="606">
                  <c:v>44470</c:v>
                </c:pt>
              </c:numCache>
            </c:numRef>
          </c:cat>
          <c:val>
            <c:numRef>
              <c:f>Data!$O$614:$O$1242</c:f>
              <c:numCache>
                <c:formatCode>0.00</c:formatCode>
                <c:ptCount val="629"/>
                <c:pt idx="0">
                  <c:v>5.83</c:v>
                </c:pt>
                <c:pt idx="1">
                  <c:v>6.39</c:v>
                </c:pt>
                <c:pt idx="2">
                  <c:v>6.52</c:v>
                </c:pt>
                <c:pt idx="3">
                  <c:v>6.73</c:v>
                </c:pt>
                <c:pt idx="4">
                  <c:v>6.58</c:v>
                </c:pt>
                <c:pt idx="5">
                  <c:v>6.14</c:v>
                </c:pt>
                <c:pt idx="6">
                  <c:v>5.93</c:v>
                </c:pt>
                <c:pt idx="7">
                  <c:v>5.81</c:v>
                </c:pt>
                <c:pt idx="8">
                  <c:v>5.93</c:v>
                </c:pt>
                <c:pt idx="9">
                  <c:v>5.95</c:v>
                </c:pt>
                <c:pt idx="10">
                  <c:v>6.08</c:v>
                </c:pt>
                <c:pt idx="11">
                  <c:v>6.07</c:v>
                </c:pt>
                <c:pt idx="12">
                  <c:v>6.19</c:v>
                </c:pt>
                <c:pt idx="13">
                  <c:v>6.13</c:v>
                </c:pt>
                <c:pt idx="14">
                  <c:v>6.11</c:v>
                </c:pt>
                <c:pt idx="15">
                  <c:v>6.11</c:v>
                </c:pt>
                <c:pt idx="16">
                  <c:v>6.21</c:v>
                </c:pt>
                <c:pt idx="17">
                  <c:v>6.55</c:v>
                </c:pt>
                <c:pt idx="18">
                  <c:v>6.48</c:v>
                </c:pt>
                <c:pt idx="19">
                  <c:v>6.28</c:v>
                </c:pt>
                <c:pt idx="20">
                  <c:v>6.36</c:v>
                </c:pt>
                <c:pt idx="21">
                  <c:v>6.46</c:v>
                </c:pt>
                <c:pt idx="22">
                  <c:v>6.64</c:v>
                </c:pt>
                <c:pt idx="23">
                  <c:v>6.71</c:v>
                </c:pt>
                <c:pt idx="24">
                  <c:v>6.67</c:v>
                </c:pt>
                <c:pt idx="25">
                  <c:v>6.85</c:v>
                </c:pt>
                <c:pt idx="26">
                  <c:v>6.9</c:v>
                </c:pt>
                <c:pt idx="27">
                  <c:v>7.13</c:v>
                </c:pt>
                <c:pt idx="28">
                  <c:v>7.4</c:v>
                </c:pt>
                <c:pt idx="29">
                  <c:v>7.09</c:v>
                </c:pt>
                <c:pt idx="30">
                  <c:v>6.79</c:v>
                </c:pt>
                <c:pt idx="31">
                  <c:v>6.73</c:v>
                </c:pt>
                <c:pt idx="32">
                  <c:v>6.74</c:v>
                </c:pt>
                <c:pt idx="33">
                  <c:v>6.99</c:v>
                </c:pt>
                <c:pt idx="34">
                  <c:v>6.96</c:v>
                </c:pt>
                <c:pt idx="35">
                  <c:v>7.21</c:v>
                </c:pt>
                <c:pt idx="36">
                  <c:v>7.51</c:v>
                </c:pt>
                <c:pt idx="37">
                  <c:v>7.58</c:v>
                </c:pt>
                <c:pt idx="38">
                  <c:v>7.54</c:v>
                </c:pt>
                <c:pt idx="39">
                  <c:v>7.81</c:v>
                </c:pt>
                <c:pt idx="40">
                  <c:v>8.0399999999999991</c:v>
                </c:pt>
                <c:pt idx="41">
                  <c:v>8.0399999999999991</c:v>
                </c:pt>
                <c:pt idx="42">
                  <c:v>7.9</c:v>
                </c:pt>
                <c:pt idx="43">
                  <c:v>7.68</c:v>
                </c:pt>
                <c:pt idx="44">
                  <c:v>7.43</c:v>
                </c:pt>
                <c:pt idx="45">
                  <c:v>7.5</c:v>
                </c:pt>
                <c:pt idx="46">
                  <c:v>7.39</c:v>
                </c:pt>
                <c:pt idx="47">
                  <c:v>7.73</c:v>
                </c:pt>
                <c:pt idx="48">
                  <c:v>8.23</c:v>
                </c:pt>
                <c:pt idx="49">
                  <c:v>8.06</c:v>
                </c:pt>
                <c:pt idx="50">
                  <c:v>7.86</c:v>
                </c:pt>
                <c:pt idx="51">
                  <c:v>8.06</c:v>
                </c:pt>
                <c:pt idx="52">
                  <c:v>8.4</c:v>
                </c:pt>
                <c:pt idx="53">
                  <c:v>8.43</c:v>
                </c:pt>
                <c:pt idx="54">
                  <c:v>8.14</c:v>
                </c:pt>
                <c:pt idx="55">
                  <c:v>8.0500000000000007</c:v>
                </c:pt>
                <c:pt idx="56">
                  <c:v>8</c:v>
                </c:pt>
                <c:pt idx="57">
                  <c:v>7.74</c:v>
                </c:pt>
                <c:pt idx="58">
                  <c:v>7.79</c:v>
                </c:pt>
                <c:pt idx="59">
                  <c:v>7.73</c:v>
                </c:pt>
                <c:pt idx="60">
                  <c:v>7.56</c:v>
                </c:pt>
                <c:pt idx="61">
                  <c:v>7.9</c:v>
                </c:pt>
                <c:pt idx="62">
                  <c:v>7.86</c:v>
                </c:pt>
                <c:pt idx="63">
                  <c:v>7.83</c:v>
                </c:pt>
                <c:pt idx="64">
                  <c:v>7.77</c:v>
                </c:pt>
                <c:pt idx="65">
                  <c:v>7.59</c:v>
                </c:pt>
                <c:pt idx="66">
                  <c:v>7.41</c:v>
                </c:pt>
                <c:pt idx="67">
                  <c:v>7.29</c:v>
                </c:pt>
                <c:pt idx="68">
                  <c:v>6.87</c:v>
                </c:pt>
                <c:pt idx="69">
                  <c:v>7.21</c:v>
                </c:pt>
                <c:pt idx="70">
                  <c:v>7.39</c:v>
                </c:pt>
                <c:pt idx="71">
                  <c:v>7.46</c:v>
                </c:pt>
                <c:pt idx="72">
                  <c:v>7.37</c:v>
                </c:pt>
                <c:pt idx="73">
                  <c:v>7.46</c:v>
                </c:pt>
                <c:pt idx="74">
                  <c:v>7.28</c:v>
                </c:pt>
                <c:pt idx="75">
                  <c:v>7.33</c:v>
                </c:pt>
                <c:pt idx="76">
                  <c:v>7.4</c:v>
                </c:pt>
                <c:pt idx="77">
                  <c:v>7.34</c:v>
                </c:pt>
                <c:pt idx="78">
                  <c:v>7.52</c:v>
                </c:pt>
                <c:pt idx="79">
                  <c:v>7.58</c:v>
                </c:pt>
                <c:pt idx="80">
                  <c:v>7.69</c:v>
                </c:pt>
                <c:pt idx="81">
                  <c:v>7.96</c:v>
                </c:pt>
                <c:pt idx="82">
                  <c:v>8.0299999999999994</c:v>
                </c:pt>
                <c:pt idx="83">
                  <c:v>8.0399999999999991</c:v>
                </c:pt>
                <c:pt idx="84">
                  <c:v>8.15</c:v>
                </c:pt>
                <c:pt idx="85">
                  <c:v>8.35</c:v>
                </c:pt>
                <c:pt idx="86">
                  <c:v>8.4600000000000009</c:v>
                </c:pt>
                <c:pt idx="87">
                  <c:v>8.64</c:v>
                </c:pt>
                <c:pt idx="88">
                  <c:v>8.41</c:v>
                </c:pt>
                <c:pt idx="89">
                  <c:v>8.42</c:v>
                </c:pt>
                <c:pt idx="90">
                  <c:v>8.64</c:v>
                </c:pt>
                <c:pt idx="91">
                  <c:v>8.81</c:v>
                </c:pt>
                <c:pt idx="92">
                  <c:v>9.01</c:v>
                </c:pt>
                <c:pt idx="93">
                  <c:v>9.1</c:v>
                </c:pt>
                <c:pt idx="94">
                  <c:v>9.1</c:v>
                </c:pt>
                <c:pt idx="95">
                  <c:v>9.1199999999999992</c:v>
                </c:pt>
                <c:pt idx="96">
                  <c:v>9.18</c:v>
                </c:pt>
                <c:pt idx="97">
                  <c:v>9.25</c:v>
                </c:pt>
                <c:pt idx="98">
                  <c:v>8.91</c:v>
                </c:pt>
                <c:pt idx="99">
                  <c:v>8.9499999999999993</c:v>
                </c:pt>
                <c:pt idx="100">
                  <c:v>9.0299999999999994</c:v>
                </c:pt>
                <c:pt idx="101">
                  <c:v>9.33</c:v>
                </c:pt>
                <c:pt idx="102">
                  <c:v>10.3</c:v>
                </c:pt>
                <c:pt idx="103">
                  <c:v>10.65</c:v>
                </c:pt>
                <c:pt idx="104">
                  <c:v>10.39</c:v>
                </c:pt>
                <c:pt idx="105">
                  <c:v>10.8</c:v>
                </c:pt>
                <c:pt idx="106">
                  <c:v>12.41</c:v>
                </c:pt>
                <c:pt idx="107">
                  <c:v>12.75</c:v>
                </c:pt>
                <c:pt idx="108">
                  <c:v>11.47</c:v>
                </c:pt>
                <c:pt idx="109">
                  <c:v>10.18</c:v>
                </c:pt>
                <c:pt idx="110">
                  <c:v>9.7799999999999994</c:v>
                </c:pt>
                <c:pt idx="111">
                  <c:v>10.25</c:v>
                </c:pt>
                <c:pt idx="112">
                  <c:v>11.1</c:v>
                </c:pt>
                <c:pt idx="113">
                  <c:v>11.51</c:v>
                </c:pt>
                <c:pt idx="114">
                  <c:v>11.75</c:v>
                </c:pt>
                <c:pt idx="115">
                  <c:v>12.68</c:v>
                </c:pt>
                <c:pt idx="116">
                  <c:v>12.84</c:v>
                </c:pt>
                <c:pt idx="117">
                  <c:v>12.57</c:v>
                </c:pt>
                <c:pt idx="118">
                  <c:v>13.19</c:v>
                </c:pt>
                <c:pt idx="119">
                  <c:v>13.12</c:v>
                </c:pt>
                <c:pt idx="120">
                  <c:v>13.68</c:v>
                </c:pt>
                <c:pt idx="121">
                  <c:v>14.1</c:v>
                </c:pt>
                <c:pt idx="122">
                  <c:v>13.47</c:v>
                </c:pt>
                <c:pt idx="123">
                  <c:v>14.28</c:v>
                </c:pt>
                <c:pt idx="124">
                  <c:v>14.94</c:v>
                </c:pt>
                <c:pt idx="125">
                  <c:v>15.32</c:v>
                </c:pt>
                <c:pt idx="126">
                  <c:v>15.15</c:v>
                </c:pt>
                <c:pt idx="127">
                  <c:v>13.39</c:v>
                </c:pt>
                <c:pt idx="128">
                  <c:v>13.72</c:v>
                </c:pt>
                <c:pt idx="129">
                  <c:v>14.59</c:v>
                </c:pt>
                <c:pt idx="130">
                  <c:v>14.43</c:v>
                </c:pt>
                <c:pt idx="131">
                  <c:v>13.86</c:v>
                </c:pt>
                <c:pt idx="132">
                  <c:v>13.87</c:v>
                </c:pt>
                <c:pt idx="133">
                  <c:v>13.62</c:v>
                </c:pt>
                <c:pt idx="134">
                  <c:v>14.3</c:v>
                </c:pt>
                <c:pt idx="135">
                  <c:v>13.95</c:v>
                </c:pt>
                <c:pt idx="136">
                  <c:v>13.06</c:v>
                </c:pt>
                <c:pt idx="137">
                  <c:v>12.34</c:v>
                </c:pt>
                <c:pt idx="138">
                  <c:v>10.91</c:v>
                </c:pt>
                <c:pt idx="139">
                  <c:v>10.55</c:v>
                </c:pt>
                <c:pt idx="140">
                  <c:v>10.54</c:v>
                </c:pt>
                <c:pt idx="141">
                  <c:v>10.46</c:v>
                </c:pt>
                <c:pt idx="142">
                  <c:v>10.72</c:v>
                </c:pt>
                <c:pt idx="143">
                  <c:v>10.51</c:v>
                </c:pt>
                <c:pt idx="144">
                  <c:v>10.4</c:v>
                </c:pt>
                <c:pt idx="145">
                  <c:v>10.38</c:v>
                </c:pt>
                <c:pt idx="146">
                  <c:v>10.85</c:v>
                </c:pt>
                <c:pt idx="147">
                  <c:v>11.38</c:v>
                </c:pt>
                <c:pt idx="148">
                  <c:v>11.85</c:v>
                </c:pt>
                <c:pt idx="149">
                  <c:v>11.65</c:v>
                </c:pt>
                <c:pt idx="150">
                  <c:v>11.54</c:v>
                </c:pt>
                <c:pt idx="151">
                  <c:v>11.69</c:v>
                </c:pt>
                <c:pt idx="152">
                  <c:v>11.83</c:v>
                </c:pt>
                <c:pt idx="153">
                  <c:v>11.67</c:v>
                </c:pt>
                <c:pt idx="154">
                  <c:v>11.84</c:v>
                </c:pt>
                <c:pt idx="155">
                  <c:v>12.32</c:v>
                </c:pt>
                <c:pt idx="156">
                  <c:v>12.63</c:v>
                </c:pt>
                <c:pt idx="157">
                  <c:v>13.41</c:v>
                </c:pt>
                <c:pt idx="158">
                  <c:v>13.56</c:v>
                </c:pt>
                <c:pt idx="159">
                  <c:v>13.36</c:v>
                </c:pt>
                <c:pt idx="160">
                  <c:v>12.72</c:v>
                </c:pt>
                <c:pt idx="161">
                  <c:v>12.52</c:v>
                </c:pt>
                <c:pt idx="162">
                  <c:v>12.16</c:v>
                </c:pt>
                <c:pt idx="163">
                  <c:v>11.57</c:v>
                </c:pt>
                <c:pt idx="164">
                  <c:v>11.5</c:v>
                </c:pt>
                <c:pt idx="165">
                  <c:v>11.38</c:v>
                </c:pt>
                <c:pt idx="166">
                  <c:v>11.51</c:v>
                </c:pt>
                <c:pt idx="167">
                  <c:v>11.86</c:v>
                </c:pt>
                <c:pt idx="168">
                  <c:v>11.43</c:v>
                </c:pt>
                <c:pt idx="169">
                  <c:v>10.85</c:v>
                </c:pt>
                <c:pt idx="170">
                  <c:v>10.16</c:v>
                </c:pt>
                <c:pt idx="171">
                  <c:v>10.31</c:v>
                </c:pt>
                <c:pt idx="172">
                  <c:v>10.33</c:v>
                </c:pt>
                <c:pt idx="173">
                  <c:v>10.37</c:v>
                </c:pt>
                <c:pt idx="174">
                  <c:v>10.24</c:v>
                </c:pt>
                <c:pt idx="175">
                  <c:v>9.7799999999999994</c:v>
                </c:pt>
                <c:pt idx="176">
                  <c:v>9.26</c:v>
                </c:pt>
                <c:pt idx="177">
                  <c:v>9.19</c:v>
                </c:pt>
                <c:pt idx="178">
                  <c:v>8.6999999999999993</c:v>
                </c:pt>
                <c:pt idx="179">
                  <c:v>7.78</c:v>
                </c:pt>
                <c:pt idx="180">
                  <c:v>7.3</c:v>
                </c:pt>
                <c:pt idx="181">
                  <c:v>7.71</c:v>
                </c:pt>
                <c:pt idx="182">
                  <c:v>7.8</c:v>
                </c:pt>
                <c:pt idx="183">
                  <c:v>7.3</c:v>
                </c:pt>
                <c:pt idx="184">
                  <c:v>7.17</c:v>
                </c:pt>
                <c:pt idx="185">
                  <c:v>7.45</c:v>
                </c:pt>
                <c:pt idx="186">
                  <c:v>7.43</c:v>
                </c:pt>
                <c:pt idx="187">
                  <c:v>7.25</c:v>
                </c:pt>
                <c:pt idx="188">
                  <c:v>7.11</c:v>
                </c:pt>
                <c:pt idx="189">
                  <c:v>7.08</c:v>
                </c:pt>
                <c:pt idx="190">
                  <c:v>7.25</c:v>
                </c:pt>
                <c:pt idx="191">
                  <c:v>7.25</c:v>
                </c:pt>
                <c:pt idx="192">
                  <c:v>8.02</c:v>
                </c:pt>
                <c:pt idx="193">
                  <c:v>8.61</c:v>
                </c:pt>
                <c:pt idx="194">
                  <c:v>8.4</c:v>
                </c:pt>
                <c:pt idx="195">
                  <c:v>8.4499999999999993</c:v>
                </c:pt>
                <c:pt idx="196">
                  <c:v>8.76</c:v>
                </c:pt>
                <c:pt idx="197">
                  <c:v>9.42</c:v>
                </c:pt>
                <c:pt idx="198">
                  <c:v>9.52</c:v>
                </c:pt>
                <c:pt idx="199">
                  <c:v>8.86</c:v>
                </c:pt>
                <c:pt idx="200">
                  <c:v>8.99</c:v>
                </c:pt>
                <c:pt idx="201">
                  <c:v>8.67</c:v>
                </c:pt>
                <c:pt idx="202">
                  <c:v>8.2100000000000009</c:v>
                </c:pt>
                <c:pt idx="203">
                  <c:v>8.3699999999999992</c:v>
                </c:pt>
                <c:pt idx="204">
                  <c:v>8.7200000000000006</c:v>
                </c:pt>
                <c:pt idx="205">
                  <c:v>9.09</c:v>
                </c:pt>
                <c:pt idx="206">
                  <c:v>8.92</c:v>
                </c:pt>
                <c:pt idx="207">
                  <c:v>9.06</c:v>
                </c:pt>
                <c:pt idx="208">
                  <c:v>9.26</c:v>
                </c:pt>
                <c:pt idx="209">
                  <c:v>8.98</c:v>
                </c:pt>
                <c:pt idx="210">
                  <c:v>8.8000000000000007</c:v>
                </c:pt>
                <c:pt idx="211">
                  <c:v>8.9600000000000009</c:v>
                </c:pt>
                <c:pt idx="212">
                  <c:v>9.11</c:v>
                </c:pt>
                <c:pt idx="213">
                  <c:v>9.09</c:v>
                </c:pt>
                <c:pt idx="214">
                  <c:v>9.17</c:v>
                </c:pt>
                <c:pt idx="215">
                  <c:v>9.36</c:v>
                </c:pt>
                <c:pt idx="216">
                  <c:v>9.18</c:v>
                </c:pt>
                <c:pt idx="217">
                  <c:v>8.86</c:v>
                </c:pt>
                <c:pt idx="218">
                  <c:v>8.2799999999999994</c:v>
                </c:pt>
                <c:pt idx="219">
                  <c:v>8.02</c:v>
                </c:pt>
                <c:pt idx="220">
                  <c:v>8.11</c:v>
                </c:pt>
                <c:pt idx="221">
                  <c:v>8.19</c:v>
                </c:pt>
                <c:pt idx="222">
                  <c:v>8.01</c:v>
                </c:pt>
                <c:pt idx="223">
                  <c:v>7.87</c:v>
                </c:pt>
                <c:pt idx="224">
                  <c:v>7.84</c:v>
                </c:pt>
                <c:pt idx="225">
                  <c:v>8.2100000000000009</c:v>
                </c:pt>
                <c:pt idx="226">
                  <c:v>8.4700000000000006</c:v>
                </c:pt>
                <c:pt idx="227">
                  <c:v>8.59</c:v>
                </c:pt>
                <c:pt idx="228">
                  <c:v>8.7899999999999991</c:v>
                </c:pt>
                <c:pt idx="229">
                  <c:v>8.76</c:v>
                </c:pt>
                <c:pt idx="230">
                  <c:v>8.48</c:v>
                </c:pt>
                <c:pt idx="231">
                  <c:v>8.4700000000000006</c:v>
                </c:pt>
                <c:pt idx="232">
                  <c:v>8.75</c:v>
                </c:pt>
                <c:pt idx="233">
                  <c:v>8.89</c:v>
                </c:pt>
                <c:pt idx="234">
                  <c:v>8.7200000000000006</c:v>
                </c:pt>
                <c:pt idx="235">
                  <c:v>8.39</c:v>
                </c:pt>
                <c:pt idx="236">
                  <c:v>8.08</c:v>
                </c:pt>
                <c:pt idx="237">
                  <c:v>8.09</c:v>
                </c:pt>
                <c:pt idx="238">
                  <c:v>7.85</c:v>
                </c:pt>
                <c:pt idx="239">
                  <c:v>8.11</c:v>
                </c:pt>
                <c:pt idx="240">
                  <c:v>8.0399999999999991</c:v>
                </c:pt>
                <c:pt idx="241">
                  <c:v>8.07</c:v>
                </c:pt>
                <c:pt idx="242">
                  <c:v>8.2799999999999994</c:v>
                </c:pt>
                <c:pt idx="243">
                  <c:v>8.27</c:v>
                </c:pt>
                <c:pt idx="244">
                  <c:v>7.9</c:v>
                </c:pt>
                <c:pt idx="245">
                  <c:v>7.65</c:v>
                </c:pt>
                <c:pt idx="246">
                  <c:v>7.53</c:v>
                </c:pt>
                <c:pt idx="247">
                  <c:v>7.42</c:v>
                </c:pt>
                <c:pt idx="248">
                  <c:v>7.09</c:v>
                </c:pt>
                <c:pt idx="249">
                  <c:v>7.03</c:v>
                </c:pt>
                <c:pt idx="250">
                  <c:v>7.34</c:v>
                </c:pt>
                <c:pt idx="251">
                  <c:v>7.54</c:v>
                </c:pt>
                <c:pt idx="252">
                  <c:v>7.48</c:v>
                </c:pt>
                <c:pt idx="253">
                  <c:v>7.39</c:v>
                </c:pt>
                <c:pt idx="254">
                  <c:v>7.26</c:v>
                </c:pt>
                <c:pt idx="255">
                  <c:v>6.84</c:v>
                </c:pt>
                <c:pt idx="256">
                  <c:v>6.59</c:v>
                </c:pt>
                <c:pt idx="257">
                  <c:v>6.42</c:v>
                </c:pt>
                <c:pt idx="258">
                  <c:v>6.59</c:v>
                </c:pt>
                <c:pt idx="259">
                  <c:v>6.87</c:v>
                </c:pt>
                <c:pt idx="260">
                  <c:v>6.77</c:v>
                </c:pt>
                <c:pt idx="261">
                  <c:v>6.6</c:v>
                </c:pt>
                <c:pt idx="262">
                  <c:v>6.26</c:v>
                </c:pt>
                <c:pt idx="263">
                  <c:v>5.98</c:v>
                </c:pt>
                <c:pt idx="264">
                  <c:v>5.97</c:v>
                </c:pt>
                <c:pt idx="265">
                  <c:v>6.04</c:v>
                </c:pt>
                <c:pt idx="266">
                  <c:v>5.96</c:v>
                </c:pt>
                <c:pt idx="267">
                  <c:v>5.81</c:v>
                </c:pt>
                <c:pt idx="268">
                  <c:v>5.68</c:v>
                </c:pt>
                <c:pt idx="269">
                  <c:v>5.36</c:v>
                </c:pt>
                <c:pt idx="270">
                  <c:v>5.33</c:v>
                </c:pt>
                <c:pt idx="271">
                  <c:v>5.72</c:v>
                </c:pt>
                <c:pt idx="272">
                  <c:v>5.77</c:v>
                </c:pt>
                <c:pt idx="273">
                  <c:v>5.75</c:v>
                </c:pt>
                <c:pt idx="274">
                  <c:v>5.97</c:v>
                </c:pt>
                <c:pt idx="275">
                  <c:v>6.48</c:v>
                </c:pt>
                <c:pt idx="276">
                  <c:v>6.97</c:v>
                </c:pt>
                <c:pt idx="277">
                  <c:v>7.18</c:v>
                </c:pt>
                <c:pt idx="278">
                  <c:v>7.1</c:v>
                </c:pt>
                <c:pt idx="279">
                  <c:v>7.3</c:v>
                </c:pt>
                <c:pt idx="280">
                  <c:v>7.24</c:v>
                </c:pt>
                <c:pt idx="281">
                  <c:v>7.46</c:v>
                </c:pt>
                <c:pt idx="282">
                  <c:v>7.74</c:v>
                </c:pt>
                <c:pt idx="283">
                  <c:v>7.96</c:v>
                </c:pt>
                <c:pt idx="284">
                  <c:v>7.81</c:v>
                </c:pt>
                <c:pt idx="285">
                  <c:v>7.78</c:v>
                </c:pt>
                <c:pt idx="286">
                  <c:v>7.47</c:v>
                </c:pt>
                <c:pt idx="287">
                  <c:v>7.2</c:v>
                </c:pt>
                <c:pt idx="288">
                  <c:v>7.06</c:v>
                </c:pt>
                <c:pt idx="289">
                  <c:v>6.63</c:v>
                </c:pt>
                <c:pt idx="290">
                  <c:v>6.17</c:v>
                </c:pt>
                <c:pt idx="291">
                  <c:v>6.28</c:v>
                </c:pt>
                <c:pt idx="292">
                  <c:v>6.49</c:v>
                </c:pt>
                <c:pt idx="293">
                  <c:v>6.2</c:v>
                </c:pt>
                <c:pt idx="294">
                  <c:v>6.04</c:v>
                </c:pt>
                <c:pt idx="295">
                  <c:v>5.93</c:v>
                </c:pt>
                <c:pt idx="296">
                  <c:v>5.71</c:v>
                </c:pt>
                <c:pt idx="297">
                  <c:v>5.65</c:v>
                </c:pt>
                <c:pt idx="298">
                  <c:v>5.81</c:v>
                </c:pt>
                <c:pt idx="299">
                  <c:v>6.27</c:v>
                </c:pt>
                <c:pt idx="300">
                  <c:v>6.51</c:v>
                </c:pt>
                <c:pt idx="301">
                  <c:v>6.74</c:v>
                </c:pt>
                <c:pt idx="302">
                  <c:v>6.91</c:v>
                </c:pt>
                <c:pt idx="303">
                  <c:v>6.87</c:v>
                </c:pt>
                <c:pt idx="304">
                  <c:v>6.64</c:v>
                </c:pt>
                <c:pt idx="305">
                  <c:v>6.83</c:v>
                </c:pt>
                <c:pt idx="306">
                  <c:v>6.53</c:v>
                </c:pt>
                <c:pt idx="307">
                  <c:v>6.2</c:v>
                </c:pt>
                <c:pt idx="308">
                  <c:v>6.3</c:v>
                </c:pt>
                <c:pt idx="309">
                  <c:v>6.58</c:v>
                </c:pt>
                <c:pt idx="310">
                  <c:v>6.42</c:v>
                </c:pt>
                <c:pt idx="311">
                  <c:v>6.69</c:v>
                </c:pt>
                <c:pt idx="312">
                  <c:v>6.89</c:v>
                </c:pt>
                <c:pt idx="313">
                  <c:v>6.71</c:v>
                </c:pt>
                <c:pt idx="314">
                  <c:v>6.49</c:v>
                </c:pt>
                <c:pt idx="315">
                  <c:v>6.22</c:v>
                </c:pt>
                <c:pt idx="316">
                  <c:v>6.3</c:v>
                </c:pt>
                <c:pt idx="317">
                  <c:v>6.21</c:v>
                </c:pt>
                <c:pt idx="318">
                  <c:v>6.03</c:v>
                </c:pt>
                <c:pt idx="319">
                  <c:v>5.88</c:v>
                </c:pt>
                <c:pt idx="320">
                  <c:v>5.81</c:v>
                </c:pt>
                <c:pt idx="321">
                  <c:v>5.54</c:v>
                </c:pt>
                <c:pt idx="322">
                  <c:v>5.57</c:v>
                </c:pt>
                <c:pt idx="323">
                  <c:v>5.65</c:v>
                </c:pt>
                <c:pt idx="324">
                  <c:v>5.64</c:v>
                </c:pt>
                <c:pt idx="325">
                  <c:v>5.65</c:v>
                </c:pt>
                <c:pt idx="326">
                  <c:v>5.5</c:v>
                </c:pt>
                <c:pt idx="327">
                  <c:v>5.46</c:v>
                </c:pt>
                <c:pt idx="328">
                  <c:v>5.34</c:v>
                </c:pt>
                <c:pt idx="329">
                  <c:v>4.8099999999999996</c:v>
                </c:pt>
                <c:pt idx="330">
                  <c:v>4.53</c:v>
                </c:pt>
                <c:pt idx="331">
                  <c:v>4.83</c:v>
                </c:pt>
                <c:pt idx="332">
                  <c:v>4.6500000000000004</c:v>
                </c:pt>
                <c:pt idx="333">
                  <c:v>4.72</c:v>
                </c:pt>
                <c:pt idx="334">
                  <c:v>5</c:v>
                </c:pt>
                <c:pt idx="335">
                  <c:v>5.23</c:v>
                </c:pt>
                <c:pt idx="336">
                  <c:v>5.18</c:v>
                </c:pt>
                <c:pt idx="337">
                  <c:v>5.54</c:v>
                </c:pt>
                <c:pt idx="338">
                  <c:v>5.9</c:v>
                </c:pt>
                <c:pt idx="339">
                  <c:v>5.79</c:v>
                </c:pt>
                <c:pt idx="340">
                  <c:v>5.94</c:v>
                </c:pt>
                <c:pt idx="341">
                  <c:v>5.92</c:v>
                </c:pt>
                <c:pt idx="342">
                  <c:v>6.11</c:v>
                </c:pt>
                <c:pt idx="343">
                  <c:v>6.03</c:v>
                </c:pt>
                <c:pt idx="344">
                  <c:v>6.28</c:v>
                </c:pt>
                <c:pt idx="345">
                  <c:v>6.66</c:v>
                </c:pt>
                <c:pt idx="346">
                  <c:v>6.52</c:v>
                </c:pt>
                <c:pt idx="347">
                  <c:v>6.26</c:v>
                </c:pt>
                <c:pt idx="348">
                  <c:v>5.99</c:v>
                </c:pt>
                <c:pt idx="349">
                  <c:v>6.44</c:v>
                </c:pt>
                <c:pt idx="350">
                  <c:v>6.1</c:v>
                </c:pt>
                <c:pt idx="351">
                  <c:v>6.05</c:v>
                </c:pt>
                <c:pt idx="352">
                  <c:v>5.83</c:v>
                </c:pt>
                <c:pt idx="353">
                  <c:v>5.8</c:v>
                </c:pt>
                <c:pt idx="354">
                  <c:v>5.74</c:v>
                </c:pt>
                <c:pt idx="355">
                  <c:v>5.72</c:v>
                </c:pt>
                <c:pt idx="356">
                  <c:v>5.24</c:v>
                </c:pt>
                <c:pt idx="357">
                  <c:v>5.16</c:v>
                </c:pt>
                <c:pt idx="358">
                  <c:v>5.0999999999999996</c:v>
                </c:pt>
                <c:pt idx="359">
                  <c:v>4.8899999999999997</c:v>
                </c:pt>
                <c:pt idx="360">
                  <c:v>5.14</c:v>
                </c:pt>
                <c:pt idx="361">
                  <c:v>5.39</c:v>
                </c:pt>
                <c:pt idx="362">
                  <c:v>5.28</c:v>
                </c:pt>
                <c:pt idx="363">
                  <c:v>5.24</c:v>
                </c:pt>
                <c:pt idx="364">
                  <c:v>4.97</c:v>
                </c:pt>
                <c:pt idx="365">
                  <c:v>4.7300000000000004</c:v>
                </c:pt>
                <c:pt idx="366">
                  <c:v>4.57</c:v>
                </c:pt>
                <c:pt idx="367">
                  <c:v>4.6500000000000004</c:v>
                </c:pt>
                <c:pt idx="368">
                  <c:v>5.09</c:v>
                </c:pt>
                <c:pt idx="369">
                  <c:v>5.04</c:v>
                </c:pt>
                <c:pt idx="370">
                  <c:v>4.91</c:v>
                </c:pt>
                <c:pt idx="371">
                  <c:v>5.28</c:v>
                </c:pt>
                <c:pt idx="372">
                  <c:v>5.21</c:v>
                </c:pt>
                <c:pt idx="373">
                  <c:v>5.16</c:v>
                </c:pt>
                <c:pt idx="374">
                  <c:v>4.93</c:v>
                </c:pt>
                <c:pt idx="375">
                  <c:v>4.6500000000000004</c:v>
                </c:pt>
                <c:pt idx="376">
                  <c:v>4.26</c:v>
                </c:pt>
                <c:pt idx="377">
                  <c:v>3.87</c:v>
                </c:pt>
                <c:pt idx="378">
                  <c:v>3.94</c:v>
                </c:pt>
                <c:pt idx="379">
                  <c:v>4.05</c:v>
                </c:pt>
                <c:pt idx="380">
                  <c:v>4.03</c:v>
                </c:pt>
                <c:pt idx="381">
                  <c:v>4.05</c:v>
                </c:pt>
                <c:pt idx="382">
                  <c:v>3.9</c:v>
                </c:pt>
                <c:pt idx="383">
                  <c:v>3.81</c:v>
                </c:pt>
                <c:pt idx="384">
                  <c:v>3.96</c:v>
                </c:pt>
                <c:pt idx="385">
                  <c:v>3.57</c:v>
                </c:pt>
                <c:pt idx="386">
                  <c:v>3.33</c:v>
                </c:pt>
                <c:pt idx="387">
                  <c:v>3.98</c:v>
                </c:pt>
                <c:pt idx="388">
                  <c:v>4.45</c:v>
                </c:pt>
                <c:pt idx="389">
                  <c:v>4.2699999999999996</c:v>
                </c:pt>
                <c:pt idx="390">
                  <c:v>4.29</c:v>
                </c:pt>
                <c:pt idx="391">
                  <c:v>4.3</c:v>
                </c:pt>
                <c:pt idx="392">
                  <c:v>4.2699999999999996</c:v>
                </c:pt>
                <c:pt idx="393">
                  <c:v>4.1500000000000004</c:v>
                </c:pt>
                <c:pt idx="394">
                  <c:v>4.08</c:v>
                </c:pt>
                <c:pt idx="395">
                  <c:v>3.83</c:v>
                </c:pt>
                <c:pt idx="396">
                  <c:v>4.3499999999999996</c:v>
                </c:pt>
                <c:pt idx="397">
                  <c:v>4.72</c:v>
                </c:pt>
                <c:pt idx="398">
                  <c:v>4.7300000000000004</c:v>
                </c:pt>
                <c:pt idx="399">
                  <c:v>4.5</c:v>
                </c:pt>
                <c:pt idx="400">
                  <c:v>4.28</c:v>
                </c:pt>
                <c:pt idx="401">
                  <c:v>4.13</c:v>
                </c:pt>
                <c:pt idx="402">
                  <c:v>4.0999999999999996</c:v>
                </c:pt>
                <c:pt idx="403">
                  <c:v>4.1900000000000004</c:v>
                </c:pt>
                <c:pt idx="404">
                  <c:v>4.2300000000000004</c:v>
                </c:pt>
                <c:pt idx="405">
                  <c:v>4.22</c:v>
                </c:pt>
                <c:pt idx="406">
                  <c:v>4.17</c:v>
                </c:pt>
                <c:pt idx="407">
                  <c:v>4.5</c:v>
                </c:pt>
                <c:pt idx="408">
                  <c:v>4.34</c:v>
                </c:pt>
                <c:pt idx="409">
                  <c:v>4.1399999999999997</c:v>
                </c:pt>
                <c:pt idx="410">
                  <c:v>4</c:v>
                </c:pt>
                <c:pt idx="411">
                  <c:v>4.18</c:v>
                </c:pt>
                <c:pt idx="412">
                  <c:v>4.26</c:v>
                </c:pt>
                <c:pt idx="413">
                  <c:v>4.2</c:v>
                </c:pt>
                <c:pt idx="414">
                  <c:v>4.46</c:v>
                </c:pt>
                <c:pt idx="415">
                  <c:v>4.54</c:v>
                </c:pt>
                <c:pt idx="416">
                  <c:v>4.47</c:v>
                </c:pt>
                <c:pt idx="417">
                  <c:v>4.42</c:v>
                </c:pt>
                <c:pt idx="418">
                  <c:v>4.57</c:v>
                </c:pt>
                <c:pt idx="419">
                  <c:v>4.72</c:v>
                </c:pt>
                <c:pt idx="420">
                  <c:v>4.99</c:v>
                </c:pt>
                <c:pt idx="421">
                  <c:v>5.1100000000000003</c:v>
                </c:pt>
                <c:pt idx="422">
                  <c:v>5.1100000000000003</c:v>
                </c:pt>
                <c:pt idx="423">
                  <c:v>5.09</c:v>
                </c:pt>
                <c:pt idx="424">
                  <c:v>4.88</c:v>
                </c:pt>
                <c:pt idx="425">
                  <c:v>4.72</c:v>
                </c:pt>
                <c:pt idx="426">
                  <c:v>4.7300000000000004</c:v>
                </c:pt>
                <c:pt idx="427">
                  <c:v>4.5999999999999996</c:v>
                </c:pt>
                <c:pt idx="428">
                  <c:v>4.5599999999999996</c:v>
                </c:pt>
                <c:pt idx="429">
                  <c:v>4.76</c:v>
                </c:pt>
                <c:pt idx="430">
                  <c:v>4.72</c:v>
                </c:pt>
                <c:pt idx="431">
                  <c:v>4.5599999999999996</c:v>
                </c:pt>
                <c:pt idx="432">
                  <c:v>4.6900000000000004</c:v>
                </c:pt>
                <c:pt idx="433">
                  <c:v>4.75</c:v>
                </c:pt>
                <c:pt idx="434">
                  <c:v>5.0999999999999996</c:v>
                </c:pt>
                <c:pt idx="435">
                  <c:v>5</c:v>
                </c:pt>
                <c:pt idx="436">
                  <c:v>4.67</c:v>
                </c:pt>
                <c:pt idx="437">
                  <c:v>4.5199999999999996</c:v>
                </c:pt>
                <c:pt idx="438">
                  <c:v>4.53</c:v>
                </c:pt>
                <c:pt idx="439">
                  <c:v>4.1500000000000004</c:v>
                </c:pt>
                <c:pt idx="440">
                  <c:v>4.0999999999999996</c:v>
                </c:pt>
                <c:pt idx="441">
                  <c:v>3.74</c:v>
                </c:pt>
                <c:pt idx="442">
                  <c:v>3.74</c:v>
                </c:pt>
                <c:pt idx="443">
                  <c:v>3.51</c:v>
                </c:pt>
                <c:pt idx="444">
                  <c:v>3.68</c:v>
                </c:pt>
                <c:pt idx="445">
                  <c:v>3.88</c:v>
                </c:pt>
                <c:pt idx="446">
                  <c:v>4.0999999999999996</c:v>
                </c:pt>
                <c:pt idx="447">
                  <c:v>4.01</c:v>
                </c:pt>
                <c:pt idx="448">
                  <c:v>3.89</c:v>
                </c:pt>
                <c:pt idx="449">
                  <c:v>3.69</c:v>
                </c:pt>
                <c:pt idx="450">
                  <c:v>3.81</c:v>
                </c:pt>
                <c:pt idx="451">
                  <c:v>3.53</c:v>
                </c:pt>
                <c:pt idx="452">
                  <c:v>2.42</c:v>
                </c:pt>
                <c:pt idx="453">
                  <c:v>2.52</c:v>
                </c:pt>
                <c:pt idx="454">
                  <c:v>2.87</c:v>
                </c:pt>
                <c:pt idx="455">
                  <c:v>2.82</c:v>
                </c:pt>
                <c:pt idx="456">
                  <c:v>2.93</c:v>
                </c:pt>
                <c:pt idx="457">
                  <c:v>3.29</c:v>
                </c:pt>
                <c:pt idx="458">
                  <c:v>3.72</c:v>
                </c:pt>
                <c:pt idx="459">
                  <c:v>3.56</c:v>
                </c:pt>
                <c:pt idx="460">
                  <c:v>3.59</c:v>
                </c:pt>
                <c:pt idx="461">
                  <c:v>3.4</c:v>
                </c:pt>
                <c:pt idx="462">
                  <c:v>3.39</c:v>
                </c:pt>
                <c:pt idx="463">
                  <c:v>3.4</c:v>
                </c:pt>
                <c:pt idx="464">
                  <c:v>3.59</c:v>
                </c:pt>
                <c:pt idx="465">
                  <c:v>3.73</c:v>
                </c:pt>
                <c:pt idx="466">
                  <c:v>3.69</c:v>
                </c:pt>
                <c:pt idx="467">
                  <c:v>3.73</c:v>
                </c:pt>
                <c:pt idx="468">
                  <c:v>3.85</c:v>
                </c:pt>
                <c:pt idx="469">
                  <c:v>3.42</c:v>
                </c:pt>
                <c:pt idx="470">
                  <c:v>3.2</c:v>
                </c:pt>
                <c:pt idx="471">
                  <c:v>3.01</c:v>
                </c:pt>
                <c:pt idx="472">
                  <c:v>2.7</c:v>
                </c:pt>
                <c:pt idx="473">
                  <c:v>2.65</c:v>
                </c:pt>
                <c:pt idx="474">
                  <c:v>2.54</c:v>
                </c:pt>
                <c:pt idx="475">
                  <c:v>2.76</c:v>
                </c:pt>
                <c:pt idx="476">
                  <c:v>3.29</c:v>
                </c:pt>
                <c:pt idx="477">
                  <c:v>3.39</c:v>
                </c:pt>
                <c:pt idx="478">
                  <c:v>3.58</c:v>
                </c:pt>
                <c:pt idx="479">
                  <c:v>3.41</c:v>
                </c:pt>
                <c:pt idx="480">
                  <c:v>3.46</c:v>
                </c:pt>
                <c:pt idx="481">
                  <c:v>3.17</c:v>
                </c:pt>
                <c:pt idx="482">
                  <c:v>3</c:v>
                </c:pt>
                <c:pt idx="483">
                  <c:v>3</c:v>
                </c:pt>
                <c:pt idx="484">
                  <c:v>2.2999999999999998</c:v>
                </c:pt>
                <c:pt idx="485">
                  <c:v>1.98</c:v>
                </c:pt>
                <c:pt idx="486">
                  <c:v>2.15</c:v>
                </c:pt>
                <c:pt idx="487">
                  <c:v>2.0099999999999998</c:v>
                </c:pt>
                <c:pt idx="488">
                  <c:v>1.98</c:v>
                </c:pt>
                <c:pt idx="489">
                  <c:v>1.97</c:v>
                </c:pt>
                <c:pt idx="490">
                  <c:v>1.97</c:v>
                </c:pt>
                <c:pt idx="491">
                  <c:v>2.17</c:v>
                </c:pt>
                <c:pt idx="492">
                  <c:v>2.0499999999999998</c:v>
                </c:pt>
                <c:pt idx="493">
                  <c:v>1.8</c:v>
                </c:pt>
                <c:pt idx="494">
                  <c:v>1.62</c:v>
                </c:pt>
                <c:pt idx="495">
                  <c:v>1.53</c:v>
                </c:pt>
                <c:pt idx="496">
                  <c:v>1.68</c:v>
                </c:pt>
                <c:pt idx="497">
                  <c:v>1.72</c:v>
                </c:pt>
                <c:pt idx="498">
                  <c:v>1.75</c:v>
                </c:pt>
                <c:pt idx="499">
                  <c:v>1.65</c:v>
                </c:pt>
                <c:pt idx="500">
                  <c:v>1.72</c:v>
                </c:pt>
                <c:pt idx="501">
                  <c:v>1.91</c:v>
                </c:pt>
                <c:pt idx="502">
                  <c:v>1.98</c:v>
                </c:pt>
                <c:pt idx="503">
                  <c:v>1.96</c:v>
                </c:pt>
                <c:pt idx="504">
                  <c:v>1.76</c:v>
                </c:pt>
                <c:pt idx="505">
                  <c:v>1.93</c:v>
                </c:pt>
                <c:pt idx="506">
                  <c:v>2.2999999999999998</c:v>
                </c:pt>
                <c:pt idx="507">
                  <c:v>2.58</c:v>
                </c:pt>
                <c:pt idx="508">
                  <c:v>2.74</c:v>
                </c:pt>
                <c:pt idx="509">
                  <c:v>2.81</c:v>
                </c:pt>
                <c:pt idx="510">
                  <c:v>2.62</c:v>
                </c:pt>
                <c:pt idx="511">
                  <c:v>2.72</c:v>
                </c:pt>
                <c:pt idx="512">
                  <c:v>2.9</c:v>
                </c:pt>
                <c:pt idx="513">
                  <c:v>2.86</c:v>
                </c:pt>
                <c:pt idx="514">
                  <c:v>2.71</c:v>
                </c:pt>
                <c:pt idx="515">
                  <c:v>2.72</c:v>
                </c:pt>
                <c:pt idx="516">
                  <c:v>2.71</c:v>
                </c:pt>
                <c:pt idx="517">
                  <c:v>2.56</c:v>
                </c:pt>
                <c:pt idx="518">
                  <c:v>2.6</c:v>
                </c:pt>
                <c:pt idx="519">
                  <c:v>2.54</c:v>
                </c:pt>
                <c:pt idx="520">
                  <c:v>2.42</c:v>
                </c:pt>
                <c:pt idx="521">
                  <c:v>2.5299999999999998</c:v>
                </c:pt>
                <c:pt idx="522">
                  <c:v>2.2999999999999998</c:v>
                </c:pt>
                <c:pt idx="523">
                  <c:v>2.33</c:v>
                </c:pt>
                <c:pt idx="524">
                  <c:v>2.21</c:v>
                </c:pt>
                <c:pt idx="525">
                  <c:v>1.88</c:v>
                </c:pt>
                <c:pt idx="526">
                  <c:v>1.98</c:v>
                </c:pt>
                <c:pt idx="527">
                  <c:v>2.04</c:v>
                </c:pt>
                <c:pt idx="528">
                  <c:v>1.94</c:v>
                </c:pt>
                <c:pt idx="529">
                  <c:v>2.2000000000000002</c:v>
                </c:pt>
                <c:pt idx="530">
                  <c:v>2.36</c:v>
                </c:pt>
                <c:pt idx="531">
                  <c:v>2.3199999999999998</c:v>
                </c:pt>
                <c:pt idx="532">
                  <c:v>2.17</c:v>
                </c:pt>
                <c:pt idx="533">
                  <c:v>2.17</c:v>
                </c:pt>
                <c:pt idx="534">
                  <c:v>2.0699999999999998</c:v>
                </c:pt>
                <c:pt idx="535">
                  <c:v>2.2599999999999998</c:v>
                </c:pt>
                <c:pt idx="536">
                  <c:v>2.2400000000000002</c:v>
                </c:pt>
                <c:pt idx="537">
                  <c:v>2.09</c:v>
                </c:pt>
                <c:pt idx="538">
                  <c:v>1.78</c:v>
                </c:pt>
                <c:pt idx="539">
                  <c:v>1.89</c:v>
                </c:pt>
                <c:pt idx="540">
                  <c:v>1.81</c:v>
                </c:pt>
                <c:pt idx="541">
                  <c:v>1.81</c:v>
                </c:pt>
                <c:pt idx="542">
                  <c:v>1.64</c:v>
                </c:pt>
                <c:pt idx="543">
                  <c:v>1.5</c:v>
                </c:pt>
                <c:pt idx="544">
                  <c:v>1.56</c:v>
                </c:pt>
                <c:pt idx="545">
                  <c:v>1.63</c:v>
                </c:pt>
                <c:pt idx="546">
                  <c:v>1.76</c:v>
                </c:pt>
                <c:pt idx="547">
                  <c:v>2.14</c:v>
                </c:pt>
                <c:pt idx="548">
                  <c:v>2.4900000000000002</c:v>
                </c:pt>
                <c:pt idx="549">
                  <c:v>2.4300000000000002</c:v>
                </c:pt>
                <c:pt idx="550">
                  <c:v>2.42</c:v>
                </c:pt>
                <c:pt idx="551">
                  <c:v>2.48</c:v>
                </c:pt>
                <c:pt idx="552">
                  <c:v>2.2999999999999998</c:v>
                </c:pt>
                <c:pt idx="553">
                  <c:v>2.2999999999999998</c:v>
                </c:pt>
                <c:pt idx="554">
                  <c:v>2.19</c:v>
                </c:pt>
                <c:pt idx="555">
                  <c:v>2.3199999999999998</c:v>
                </c:pt>
                <c:pt idx="556">
                  <c:v>2.21</c:v>
                </c:pt>
                <c:pt idx="557">
                  <c:v>2.2000000000000002</c:v>
                </c:pt>
                <c:pt idx="558">
                  <c:v>2.36</c:v>
                </c:pt>
                <c:pt idx="559">
                  <c:v>2.35</c:v>
                </c:pt>
                <c:pt idx="560">
                  <c:v>2.4</c:v>
                </c:pt>
                <c:pt idx="561">
                  <c:v>2.58</c:v>
                </c:pt>
                <c:pt idx="562">
                  <c:v>2.86</c:v>
                </c:pt>
                <c:pt idx="563">
                  <c:v>2.84</c:v>
                </c:pt>
                <c:pt idx="564">
                  <c:v>2.87</c:v>
                </c:pt>
                <c:pt idx="565">
                  <c:v>2.98</c:v>
                </c:pt>
                <c:pt idx="566">
                  <c:v>2.91</c:v>
                </c:pt>
                <c:pt idx="567">
                  <c:v>2.89</c:v>
                </c:pt>
                <c:pt idx="568">
                  <c:v>2.89</c:v>
                </c:pt>
                <c:pt idx="569">
                  <c:v>3</c:v>
                </c:pt>
                <c:pt idx="570">
                  <c:v>3.15</c:v>
                </c:pt>
                <c:pt idx="571">
                  <c:v>3.12</c:v>
                </c:pt>
                <c:pt idx="572">
                  <c:v>2.83</c:v>
                </c:pt>
                <c:pt idx="573">
                  <c:v>2.71</c:v>
                </c:pt>
                <c:pt idx="574">
                  <c:v>2.68</c:v>
                </c:pt>
                <c:pt idx="575">
                  <c:v>2.57</c:v>
                </c:pt>
                <c:pt idx="576">
                  <c:v>2.5299999999999998</c:v>
                </c:pt>
                <c:pt idx="577">
                  <c:v>2.4</c:v>
                </c:pt>
                <c:pt idx="578">
                  <c:v>2.0699999999999998</c:v>
                </c:pt>
                <c:pt idx="579">
                  <c:v>2.06</c:v>
                </c:pt>
                <c:pt idx="580">
                  <c:v>1.63</c:v>
                </c:pt>
                <c:pt idx="581">
                  <c:v>1.7</c:v>
                </c:pt>
                <c:pt idx="582">
                  <c:v>1.71</c:v>
                </c:pt>
                <c:pt idx="583">
                  <c:v>1.81</c:v>
                </c:pt>
                <c:pt idx="584">
                  <c:v>1.86</c:v>
                </c:pt>
                <c:pt idx="585">
                  <c:v>1.76</c:v>
                </c:pt>
                <c:pt idx="586">
                  <c:v>1.5</c:v>
                </c:pt>
                <c:pt idx="587">
                  <c:v>0.87</c:v>
                </c:pt>
                <c:pt idx="588">
                  <c:v>0.66</c:v>
                </c:pt>
                <c:pt idx="589">
                  <c:v>0.67</c:v>
                </c:pt>
                <c:pt idx="590">
                  <c:v>0.73</c:v>
                </c:pt>
                <c:pt idx="591">
                  <c:v>0.62</c:v>
                </c:pt>
                <c:pt idx="592">
                  <c:v>0.65</c:v>
                </c:pt>
                <c:pt idx="593">
                  <c:v>0.68</c:v>
                </c:pt>
                <c:pt idx="594">
                  <c:v>0.79</c:v>
                </c:pt>
                <c:pt idx="595">
                  <c:v>0.87</c:v>
                </c:pt>
                <c:pt idx="596">
                  <c:v>0.93</c:v>
                </c:pt>
                <c:pt idx="597">
                  <c:v>1.08</c:v>
                </c:pt>
                <c:pt idx="598">
                  <c:v>1.26</c:v>
                </c:pt>
                <c:pt idx="599">
                  <c:v>1.61</c:v>
                </c:pt>
                <c:pt idx="600">
                  <c:v>1.64</c:v>
                </c:pt>
                <c:pt idx="601">
                  <c:v>1.62</c:v>
                </c:pt>
                <c:pt idx="602">
                  <c:v>1.52</c:v>
                </c:pt>
                <c:pt idx="603">
                  <c:v>1.32</c:v>
                </c:pt>
                <c:pt idx="604">
                  <c:v>1.28</c:v>
                </c:pt>
                <c:pt idx="605">
                  <c:v>1.37</c:v>
                </c:pt>
                <c:pt idx="606">
                  <c:v>1.58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8-4E1B-A2AC-6BD3FBDF46A1}"/>
            </c:ext>
          </c:extLst>
        </c:ser>
        <c:ser>
          <c:idx val="2"/>
          <c:order val="2"/>
          <c:tx>
            <c:strRef>
              <c:f>Data!$P$613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Data!$M$614:$M$1242</c:f>
              <c:numCache>
                <c:formatCode>mmm\-yy</c:formatCode>
                <c:ptCount val="629"/>
                <c:pt idx="0">
                  <c:v>26024</c:v>
                </c:pt>
                <c:pt idx="1">
                  <c:v>26054</c:v>
                </c:pt>
                <c:pt idx="2">
                  <c:v>26085</c:v>
                </c:pt>
                <c:pt idx="3">
                  <c:v>26115</c:v>
                </c:pt>
                <c:pt idx="4">
                  <c:v>26146</c:v>
                </c:pt>
                <c:pt idx="5">
                  <c:v>26177</c:v>
                </c:pt>
                <c:pt idx="6">
                  <c:v>26207</c:v>
                </c:pt>
                <c:pt idx="7">
                  <c:v>26238</c:v>
                </c:pt>
                <c:pt idx="8">
                  <c:v>26268</c:v>
                </c:pt>
                <c:pt idx="9">
                  <c:v>26299</c:v>
                </c:pt>
                <c:pt idx="10">
                  <c:v>26330</c:v>
                </c:pt>
                <c:pt idx="11">
                  <c:v>26359</c:v>
                </c:pt>
                <c:pt idx="12">
                  <c:v>26390</c:v>
                </c:pt>
                <c:pt idx="13">
                  <c:v>26420</c:v>
                </c:pt>
                <c:pt idx="14">
                  <c:v>26451</c:v>
                </c:pt>
                <c:pt idx="15">
                  <c:v>26481</c:v>
                </c:pt>
                <c:pt idx="16">
                  <c:v>26512</c:v>
                </c:pt>
                <c:pt idx="17">
                  <c:v>26543</c:v>
                </c:pt>
                <c:pt idx="18">
                  <c:v>26573</c:v>
                </c:pt>
                <c:pt idx="19">
                  <c:v>26604</c:v>
                </c:pt>
                <c:pt idx="20">
                  <c:v>26634</c:v>
                </c:pt>
                <c:pt idx="21">
                  <c:v>26665</c:v>
                </c:pt>
                <c:pt idx="22">
                  <c:v>26696</c:v>
                </c:pt>
                <c:pt idx="23">
                  <c:v>26724</c:v>
                </c:pt>
                <c:pt idx="24">
                  <c:v>26755</c:v>
                </c:pt>
                <c:pt idx="25">
                  <c:v>26785</c:v>
                </c:pt>
                <c:pt idx="26">
                  <c:v>26816</c:v>
                </c:pt>
                <c:pt idx="27">
                  <c:v>26846</c:v>
                </c:pt>
                <c:pt idx="28">
                  <c:v>26877</c:v>
                </c:pt>
                <c:pt idx="29">
                  <c:v>26908</c:v>
                </c:pt>
                <c:pt idx="30">
                  <c:v>26938</c:v>
                </c:pt>
                <c:pt idx="31">
                  <c:v>26969</c:v>
                </c:pt>
                <c:pt idx="32">
                  <c:v>26999</c:v>
                </c:pt>
                <c:pt idx="33">
                  <c:v>27030</c:v>
                </c:pt>
                <c:pt idx="34">
                  <c:v>27061</c:v>
                </c:pt>
                <c:pt idx="35">
                  <c:v>27089</c:v>
                </c:pt>
                <c:pt idx="36">
                  <c:v>27120</c:v>
                </c:pt>
                <c:pt idx="37">
                  <c:v>27150</c:v>
                </c:pt>
                <c:pt idx="38">
                  <c:v>27181</c:v>
                </c:pt>
                <c:pt idx="39">
                  <c:v>27211</c:v>
                </c:pt>
                <c:pt idx="40">
                  <c:v>27242</c:v>
                </c:pt>
                <c:pt idx="41">
                  <c:v>27273</c:v>
                </c:pt>
                <c:pt idx="42">
                  <c:v>27303</c:v>
                </c:pt>
                <c:pt idx="43">
                  <c:v>27334</c:v>
                </c:pt>
                <c:pt idx="44">
                  <c:v>27364</c:v>
                </c:pt>
                <c:pt idx="45">
                  <c:v>27395</c:v>
                </c:pt>
                <c:pt idx="46">
                  <c:v>27426</c:v>
                </c:pt>
                <c:pt idx="47">
                  <c:v>27454</c:v>
                </c:pt>
                <c:pt idx="48">
                  <c:v>27485</c:v>
                </c:pt>
                <c:pt idx="49">
                  <c:v>27515</c:v>
                </c:pt>
                <c:pt idx="50">
                  <c:v>27546</c:v>
                </c:pt>
                <c:pt idx="51">
                  <c:v>27576</c:v>
                </c:pt>
                <c:pt idx="52">
                  <c:v>27607</c:v>
                </c:pt>
                <c:pt idx="53">
                  <c:v>27638</c:v>
                </c:pt>
                <c:pt idx="54">
                  <c:v>27668</c:v>
                </c:pt>
                <c:pt idx="55">
                  <c:v>27699</c:v>
                </c:pt>
                <c:pt idx="56">
                  <c:v>27729</c:v>
                </c:pt>
                <c:pt idx="57">
                  <c:v>27760</c:v>
                </c:pt>
                <c:pt idx="58">
                  <c:v>27791</c:v>
                </c:pt>
                <c:pt idx="59">
                  <c:v>27820</c:v>
                </c:pt>
                <c:pt idx="60">
                  <c:v>27851</c:v>
                </c:pt>
                <c:pt idx="61">
                  <c:v>27881</c:v>
                </c:pt>
                <c:pt idx="62">
                  <c:v>27912</c:v>
                </c:pt>
                <c:pt idx="63">
                  <c:v>27942</c:v>
                </c:pt>
                <c:pt idx="64">
                  <c:v>27973</c:v>
                </c:pt>
                <c:pt idx="65">
                  <c:v>28004</c:v>
                </c:pt>
                <c:pt idx="66">
                  <c:v>28034</c:v>
                </c:pt>
                <c:pt idx="67">
                  <c:v>28065</c:v>
                </c:pt>
                <c:pt idx="68">
                  <c:v>28095</c:v>
                </c:pt>
                <c:pt idx="69">
                  <c:v>28126</c:v>
                </c:pt>
                <c:pt idx="70">
                  <c:v>28157</c:v>
                </c:pt>
                <c:pt idx="71">
                  <c:v>28185</c:v>
                </c:pt>
                <c:pt idx="72">
                  <c:v>28216</c:v>
                </c:pt>
                <c:pt idx="73">
                  <c:v>28246</c:v>
                </c:pt>
                <c:pt idx="74">
                  <c:v>28277</c:v>
                </c:pt>
                <c:pt idx="75">
                  <c:v>28307</c:v>
                </c:pt>
                <c:pt idx="76">
                  <c:v>28338</c:v>
                </c:pt>
                <c:pt idx="77">
                  <c:v>28369</c:v>
                </c:pt>
                <c:pt idx="78">
                  <c:v>28399</c:v>
                </c:pt>
                <c:pt idx="79">
                  <c:v>28430</c:v>
                </c:pt>
                <c:pt idx="80">
                  <c:v>28460</c:v>
                </c:pt>
                <c:pt idx="81">
                  <c:v>28491</c:v>
                </c:pt>
                <c:pt idx="82">
                  <c:v>28522</c:v>
                </c:pt>
                <c:pt idx="83">
                  <c:v>28550</c:v>
                </c:pt>
                <c:pt idx="84">
                  <c:v>28581</c:v>
                </c:pt>
                <c:pt idx="85">
                  <c:v>28611</c:v>
                </c:pt>
                <c:pt idx="86">
                  <c:v>28642</c:v>
                </c:pt>
                <c:pt idx="87">
                  <c:v>28672</c:v>
                </c:pt>
                <c:pt idx="88">
                  <c:v>28703</c:v>
                </c:pt>
                <c:pt idx="89">
                  <c:v>28734</c:v>
                </c:pt>
                <c:pt idx="90">
                  <c:v>28764</c:v>
                </c:pt>
                <c:pt idx="91">
                  <c:v>28795</c:v>
                </c:pt>
                <c:pt idx="92">
                  <c:v>28825</c:v>
                </c:pt>
                <c:pt idx="93">
                  <c:v>28856</c:v>
                </c:pt>
                <c:pt idx="94">
                  <c:v>28887</c:v>
                </c:pt>
                <c:pt idx="95">
                  <c:v>28915</c:v>
                </c:pt>
                <c:pt idx="96">
                  <c:v>28946</c:v>
                </c:pt>
                <c:pt idx="97">
                  <c:v>28976</c:v>
                </c:pt>
                <c:pt idx="98">
                  <c:v>29007</c:v>
                </c:pt>
                <c:pt idx="99">
                  <c:v>29037</c:v>
                </c:pt>
                <c:pt idx="100">
                  <c:v>29068</c:v>
                </c:pt>
                <c:pt idx="101">
                  <c:v>29099</c:v>
                </c:pt>
                <c:pt idx="102">
                  <c:v>29129</c:v>
                </c:pt>
                <c:pt idx="103">
                  <c:v>29160</c:v>
                </c:pt>
                <c:pt idx="104">
                  <c:v>29190</c:v>
                </c:pt>
                <c:pt idx="105">
                  <c:v>29221</c:v>
                </c:pt>
                <c:pt idx="106">
                  <c:v>29252</c:v>
                </c:pt>
                <c:pt idx="107">
                  <c:v>29281</c:v>
                </c:pt>
                <c:pt idx="108">
                  <c:v>29312</c:v>
                </c:pt>
                <c:pt idx="109">
                  <c:v>29342</c:v>
                </c:pt>
                <c:pt idx="110">
                  <c:v>29373</c:v>
                </c:pt>
                <c:pt idx="111">
                  <c:v>29403</c:v>
                </c:pt>
                <c:pt idx="112">
                  <c:v>29434</c:v>
                </c:pt>
                <c:pt idx="113">
                  <c:v>29465</c:v>
                </c:pt>
                <c:pt idx="114">
                  <c:v>29495</c:v>
                </c:pt>
                <c:pt idx="115">
                  <c:v>29526</c:v>
                </c:pt>
                <c:pt idx="116">
                  <c:v>29556</c:v>
                </c:pt>
                <c:pt idx="117">
                  <c:v>29587</c:v>
                </c:pt>
                <c:pt idx="118">
                  <c:v>29618</c:v>
                </c:pt>
                <c:pt idx="119">
                  <c:v>29646</c:v>
                </c:pt>
                <c:pt idx="120">
                  <c:v>29677</c:v>
                </c:pt>
                <c:pt idx="121">
                  <c:v>29707</c:v>
                </c:pt>
                <c:pt idx="122">
                  <c:v>29738</c:v>
                </c:pt>
                <c:pt idx="123">
                  <c:v>29768</c:v>
                </c:pt>
                <c:pt idx="124">
                  <c:v>29799</c:v>
                </c:pt>
                <c:pt idx="125">
                  <c:v>29830</c:v>
                </c:pt>
                <c:pt idx="126">
                  <c:v>29860</c:v>
                </c:pt>
                <c:pt idx="127">
                  <c:v>29891</c:v>
                </c:pt>
                <c:pt idx="128">
                  <c:v>29921</c:v>
                </c:pt>
                <c:pt idx="129">
                  <c:v>29952</c:v>
                </c:pt>
                <c:pt idx="130">
                  <c:v>29983</c:v>
                </c:pt>
                <c:pt idx="131">
                  <c:v>30011</c:v>
                </c:pt>
                <c:pt idx="132">
                  <c:v>30042</c:v>
                </c:pt>
                <c:pt idx="133">
                  <c:v>30072</c:v>
                </c:pt>
                <c:pt idx="134">
                  <c:v>30103</c:v>
                </c:pt>
                <c:pt idx="135">
                  <c:v>30133</c:v>
                </c:pt>
                <c:pt idx="136">
                  <c:v>30164</c:v>
                </c:pt>
                <c:pt idx="137">
                  <c:v>30195</c:v>
                </c:pt>
                <c:pt idx="138">
                  <c:v>30225</c:v>
                </c:pt>
                <c:pt idx="139">
                  <c:v>30256</c:v>
                </c:pt>
                <c:pt idx="140">
                  <c:v>30286</c:v>
                </c:pt>
                <c:pt idx="141">
                  <c:v>30317</c:v>
                </c:pt>
                <c:pt idx="142">
                  <c:v>30348</c:v>
                </c:pt>
                <c:pt idx="143">
                  <c:v>30376</c:v>
                </c:pt>
                <c:pt idx="144">
                  <c:v>30407</c:v>
                </c:pt>
                <c:pt idx="145">
                  <c:v>30437</c:v>
                </c:pt>
                <c:pt idx="146">
                  <c:v>30468</c:v>
                </c:pt>
                <c:pt idx="147">
                  <c:v>30498</c:v>
                </c:pt>
                <c:pt idx="148">
                  <c:v>30529</c:v>
                </c:pt>
                <c:pt idx="149">
                  <c:v>30560</c:v>
                </c:pt>
                <c:pt idx="150">
                  <c:v>30590</c:v>
                </c:pt>
                <c:pt idx="151">
                  <c:v>30621</c:v>
                </c:pt>
                <c:pt idx="152">
                  <c:v>30651</c:v>
                </c:pt>
                <c:pt idx="153">
                  <c:v>30682</c:v>
                </c:pt>
                <c:pt idx="154">
                  <c:v>30713</c:v>
                </c:pt>
                <c:pt idx="155">
                  <c:v>30742</c:v>
                </c:pt>
                <c:pt idx="156">
                  <c:v>30773</c:v>
                </c:pt>
                <c:pt idx="157">
                  <c:v>30803</c:v>
                </c:pt>
                <c:pt idx="158">
                  <c:v>30834</c:v>
                </c:pt>
                <c:pt idx="159">
                  <c:v>30864</c:v>
                </c:pt>
                <c:pt idx="160">
                  <c:v>30895</c:v>
                </c:pt>
                <c:pt idx="161">
                  <c:v>30926</c:v>
                </c:pt>
                <c:pt idx="162">
                  <c:v>30956</c:v>
                </c:pt>
                <c:pt idx="163">
                  <c:v>30987</c:v>
                </c:pt>
                <c:pt idx="164">
                  <c:v>31017</c:v>
                </c:pt>
                <c:pt idx="165">
                  <c:v>31048</c:v>
                </c:pt>
                <c:pt idx="166">
                  <c:v>31079</c:v>
                </c:pt>
                <c:pt idx="167">
                  <c:v>31107</c:v>
                </c:pt>
                <c:pt idx="168">
                  <c:v>31138</c:v>
                </c:pt>
                <c:pt idx="169">
                  <c:v>31168</c:v>
                </c:pt>
                <c:pt idx="170">
                  <c:v>31199</c:v>
                </c:pt>
                <c:pt idx="171">
                  <c:v>31229</c:v>
                </c:pt>
                <c:pt idx="172">
                  <c:v>31260</c:v>
                </c:pt>
                <c:pt idx="173">
                  <c:v>31291</c:v>
                </c:pt>
                <c:pt idx="174">
                  <c:v>31321</c:v>
                </c:pt>
                <c:pt idx="175">
                  <c:v>31352</c:v>
                </c:pt>
                <c:pt idx="176">
                  <c:v>31382</c:v>
                </c:pt>
                <c:pt idx="177">
                  <c:v>31413</c:v>
                </c:pt>
                <c:pt idx="178">
                  <c:v>31444</c:v>
                </c:pt>
                <c:pt idx="179">
                  <c:v>31472</c:v>
                </c:pt>
                <c:pt idx="180">
                  <c:v>31503</c:v>
                </c:pt>
                <c:pt idx="181">
                  <c:v>31533</c:v>
                </c:pt>
                <c:pt idx="182">
                  <c:v>31564</c:v>
                </c:pt>
                <c:pt idx="183">
                  <c:v>31594</c:v>
                </c:pt>
                <c:pt idx="184">
                  <c:v>31625</c:v>
                </c:pt>
                <c:pt idx="185">
                  <c:v>31656</c:v>
                </c:pt>
                <c:pt idx="186">
                  <c:v>31686</c:v>
                </c:pt>
                <c:pt idx="187">
                  <c:v>31717</c:v>
                </c:pt>
                <c:pt idx="188">
                  <c:v>31747</c:v>
                </c:pt>
                <c:pt idx="189">
                  <c:v>31778</c:v>
                </c:pt>
                <c:pt idx="190">
                  <c:v>31809</c:v>
                </c:pt>
                <c:pt idx="191">
                  <c:v>31837</c:v>
                </c:pt>
                <c:pt idx="192">
                  <c:v>31868</c:v>
                </c:pt>
                <c:pt idx="193">
                  <c:v>31898</c:v>
                </c:pt>
                <c:pt idx="194">
                  <c:v>31929</c:v>
                </c:pt>
                <c:pt idx="195">
                  <c:v>31959</c:v>
                </c:pt>
                <c:pt idx="196">
                  <c:v>31990</c:v>
                </c:pt>
                <c:pt idx="197">
                  <c:v>32021</c:v>
                </c:pt>
                <c:pt idx="198">
                  <c:v>32051</c:v>
                </c:pt>
                <c:pt idx="199">
                  <c:v>32082</c:v>
                </c:pt>
                <c:pt idx="200">
                  <c:v>32112</c:v>
                </c:pt>
                <c:pt idx="201">
                  <c:v>32143</c:v>
                </c:pt>
                <c:pt idx="202">
                  <c:v>32174</c:v>
                </c:pt>
                <c:pt idx="203">
                  <c:v>32203</c:v>
                </c:pt>
                <c:pt idx="204">
                  <c:v>32234</c:v>
                </c:pt>
                <c:pt idx="205">
                  <c:v>32264</c:v>
                </c:pt>
                <c:pt idx="206">
                  <c:v>32295</c:v>
                </c:pt>
                <c:pt idx="207">
                  <c:v>32325</c:v>
                </c:pt>
                <c:pt idx="208">
                  <c:v>32356</c:v>
                </c:pt>
                <c:pt idx="209">
                  <c:v>32387</c:v>
                </c:pt>
                <c:pt idx="210">
                  <c:v>32417</c:v>
                </c:pt>
                <c:pt idx="211">
                  <c:v>32448</c:v>
                </c:pt>
                <c:pt idx="212">
                  <c:v>32478</c:v>
                </c:pt>
                <c:pt idx="213">
                  <c:v>32509</c:v>
                </c:pt>
                <c:pt idx="214">
                  <c:v>32540</c:v>
                </c:pt>
                <c:pt idx="215">
                  <c:v>32568</c:v>
                </c:pt>
                <c:pt idx="216">
                  <c:v>32599</c:v>
                </c:pt>
                <c:pt idx="217">
                  <c:v>32629</c:v>
                </c:pt>
                <c:pt idx="218">
                  <c:v>32660</c:v>
                </c:pt>
                <c:pt idx="219">
                  <c:v>32690</c:v>
                </c:pt>
                <c:pt idx="220">
                  <c:v>32721</c:v>
                </c:pt>
                <c:pt idx="221">
                  <c:v>32752</c:v>
                </c:pt>
                <c:pt idx="222">
                  <c:v>32782</c:v>
                </c:pt>
                <c:pt idx="223">
                  <c:v>32813</c:v>
                </c:pt>
                <c:pt idx="224">
                  <c:v>32843</c:v>
                </c:pt>
                <c:pt idx="225">
                  <c:v>32874</c:v>
                </c:pt>
                <c:pt idx="226">
                  <c:v>32905</c:v>
                </c:pt>
                <c:pt idx="227">
                  <c:v>32933</c:v>
                </c:pt>
                <c:pt idx="228">
                  <c:v>32964</c:v>
                </c:pt>
                <c:pt idx="229">
                  <c:v>32994</c:v>
                </c:pt>
                <c:pt idx="230">
                  <c:v>33025</c:v>
                </c:pt>
                <c:pt idx="231">
                  <c:v>33055</c:v>
                </c:pt>
                <c:pt idx="232">
                  <c:v>33086</c:v>
                </c:pt>
                <c:pt idx="233">
                  <c:v>33117</c:v>
                </c:pt>
                <c:pt idx="234">
                  <c:v>33147</c:v>
                </c:pt>
                <c:pt idx="235">
                  <c:v>33178</c:v>
                </c:pt>
                <c:pt idx="236">
                  <c:v>33208</c:v>
                </c:pt>
                <c:pt idx="237">
                  <c:v>33239</c:v>
                </c:pt>
                <c:pt idx="238">
                  <c:v>33270</c:v>
                </c:pt>
                <c:pt idx="239">
                  <c:v>33298</c:v>
                </c:pt>
                <c:pt idx="240">
                  <c:v>33329</c:v>
                </c:pt>
                <c:pt idx="241">
                  <c:v>33359</c:v>
                </c:pt>
                <c:pt idx="242">
                  <c:v>33390</c:v>
                </c:pt>
                <c:pt idx="243">
                  <c:v>33420</c:v>
                </c:pt>
                <c:pt idx="244">
                  <c:v>33451</c:v>
                </c:pt>
                <c:pt idx="245">
                  <c:v>33482</c:v>
                </c:pt>
                <c:pt idx="246">
                  <c:v>33512</c:v>
                </c:pt>
                <c:pt idx="247">
                  <c:v>33543</c:v>
                </c:pt>
                <c:pt idx="248">
                  <c:v>33573</c:v>
                </c:pt>
                <c:pt idx="249">
                  <c:v>33604</c:v>
                </c:pt>
                <c:pt idx="250">
                  <c:v>33635</c:v>
                </c:pt>
                <c:pt idx="251">
                  <c:v>33664</c:v>
                </c:pt>
                <c:pt idx="252">
                  <c:v>33695</c:v>
                </c:pt>
                <c:pt idx="253">
                  <c:v>33725</c:v>
                </c:pt>
                <c:pt idx="254">
                  <c:v>33756</c:v>
                </c:pt>
                <c:pt idx="255">
                  <c:v>33786</c:v>
                </c:pt>
                <c:pt idx="256">
                  <c:v>33817</c:v>
                </c:pt>
                <c:pt idx="257">
                  <c:v>33848</c:v>
                </c:pt>
                <c:pt idx="258">
                  <c:v>33878</c:v>
                </c:pt>
                <c:pt idx="259">
                  <c:v>33909</c:v>
                </c:pt>
                <c:pt idx="260">
                  <c:v>33939</c:v>
                </c:pt>
                <c:pt idx="261">
                  <c:v>33970</c:v>
                </c:pt>
                <c:pt idx="262">
                  <c:v>34001</c:v>
                </c:pt>
                <c:pt idx="263">
                  <c:v>34029</c:v>
                </c:pt>
                <c:pt idx="264">
                  <c:v>34060</c:v>
                </c:pt>
                <c:pt idx="265">
                  <c:v>34090</c:v>
                </c:pt>
                <c:pt idx="266">
                  <c:v>34121</c:v>
                </c:pt>
                <c:pt idx="267">
                  <c:v>34151</c:v>
                </c:pt>
                <c:pt idx="268">
                  <c:v>34182</c:v>
                </c:pt>
                <c:pt idx="269">
                  <c:v>34213</c:v>
                </c:pt>
                <c:pt idx="270">
                  <c:v>34243</c:v>
                </c:pt>
                <c:pt idx="271">
                  <c:v>34274</c:v>
                </c:pt>
                <c:pt idx="272">
                  <c:v>34304</c:v>
                </c:pt>
                <c:pt idx="273">
                  <c:v>34335</c:v>
                </c:pt>
                <c:pt idx="274">
                  <c:v>34366</c:v>
                </c:pt>
                <c:pt idx="275">
                  <c:v>34394</c:v>
                </c:pt>
                <c:pt idx="276">
                  <c:v>34425</c:v>
                </c:pt>
                <c:pt idx="277">
                  <c:v>34455</c:v>
                </c:pt>
                <c:pt idx="278">
                  <c:v>34486</c:v>
                </c:pt>
                <c:pt idx="279">
                  <c:v>34516</c:v>
                </c:pt>
                <c:pt idx="280">
                  <c:v>34547</c:v>
                </c:pt>
                <c:pt idx="281">
                  <c:v>34578</c:v>
                </c:pt>
                <c:pt idx="282">
                  <c:v>34608</c:v>
                </c:pt>
                <c:pt idx="283">
                  <c:v>34639</c:v>
                </c:pt>
                <c:pt idx="284">
                  <c:v>34669</c:v>
                </c:pt>
                <c:pt idx="285">
                  <c:v>34700</c:v>
                </c:pt>
                <c:pt idx="286">
                  <c:v>34731</c:v>
                </c:pt>
                <c:pt idx="287">
                  <c:v>34759</c:v>
                </c:pt>
                <c:pt idx="288">
                  <c:v>34790</c:v>
                </c:pt>
                <c:pt idx="289">
                  <c:v>34820</c:v>
                </c:pt>
                <c:pt idx="290">
                  <c:v>34851</c:v>
                </c:pt>
                <c:pt idx="291">
                  <c:v>34881</c:v>
                </c:pt>
                <c:pt idx="292">
                  <c:v>34912</c:v>
                </c:pt>
                <c:pt idx="293">
                  <c:v>34943</c:v>
                </c:pt>
                <c:pt idx="294">
                  <c:v>34973</c:v>
                </c:pt>
                <c:pt idx="295">
                  <c:v>35004</c:v>
                </c:pt>
                <c:pt idx="296">
                  <c:v>35034</c:v>
                </c:pt>
                <c:pt idx="297">
                  <c:v>35065</c:v>
                </c:pt>
                <c:pt idx="298">
                  <c:v>35096</c:v>
                </c:pt>
                <c:pt idx="299">
                  <c:v>35125</c:v>
                </c:pt>
                <c:pt idx="300">
                  <c:v>35156</c:v>
                </c:pt>
                <c:pt idx="301">
                  <c:v>35186</c:v>
                </c:pt>
                <c:pt idx="302">
                  <c:v>35217</c:v>
                </c:pt>
                <c:pt idx="303">
                  <c:v>35247</c:v>
                </c:pt>
                <c:pt idx="304">
                  <c:v>35278</c:v>
                </c:pt>
                <c:pt idx="305">
                  <c:v>35309</c:v>
                </c:pt>
                <c:pt idx="306">
                  <c:v>35339</c:v>
                </c:pt>
                <c:pt idx="307">
                  <c:v>35370</c:v>
                </c:pt>
                <c:pt idx="308">
                  <c:v>35400</c:v>
                </c:pt>
                <c:pt idx="309">
                  <c:v>35431</c:v>
                </c:pt>
                <c:pt idx="310">
                  <c:v>35462</c:v>
                </c:pt>
                <c:pt idx="311">
                  <c:v>35490</c:v>
                </c:pt>
                <c:pt idx="312">
                  <c:v>35521</c:v>
                </c:pt>
                <c:pt idx="313">
                  <c:v>35551</c:v>
                </c:pt>
                <c:pt idx="314">
                  <c:v>35582</c:v>
                </c:pt>
                <c:pt idx="315">
                  <c:v>35612</c:v>
                </c:pt>
                <c:pt idx="316">
                  <c:v>35643</c:v>
                </c:pt>
                <c:pt idx="317">
                  <c:v>35674</c:v>
                </c:pt>
                <c:pt idx="318">
                  <c:v>35704</c:v>
                </c:pt>
                <c:pt idx="319">
                  <c:v>35735</c:v>
                </c:pt>
                <c:pt idx="320">
                  <c:v>35765</c:v>
                </c:pt>
                <c:pt idx="321">
                  <c:v>35796</c:v>
                </c:pt>
                <c:pt idx="322">
                  <c:v>35827</c:v>
                </c:pt>
                <c:pt idx="323">
                  <c:v>35855</c:v>
                </c:pt>
                <c:pt idx="324">
                  <c:v>35886</c:v>
                </c:pt>
                <c:pt idx="325">
                  <c:v>35916</c:v>
                </c:pt>
                <c:pt idx="326">
                  <c:v>35947</c:v>
                </c:pt>
                <c:pt idx="327">
                  <c:v>35977</c:v>
                </c:pt>
                <c:pt idx="328">
                  <c:v>36008</c:v>
                </c:pt>
                <c:pt idx="329">
                  <c:v>36039</c:v>
                </c:pt>
                <c:pt idx="330">
                  <c:v>36069</c:v>
                </c:pt>
                <c:pt idx="331">
                  <c:v>36100</c:v>
                </c:pt>
                <c:pt idx="332">
                  <c:v>36130</c:v>
                </c:pt>
                <c:pt idx="333">
                  <c:v>36161</c:v>
                </c:pt>
                <c:pt idx="334">
                  <c:v>36192</c:v>
                </c:pt>
                <c:pt idx="335">
                  <c:v>36220</c:v>
                </c:pt>
                <c:pt idx="336">
                  <c:v>36251</c:v>
                </c:pt>
                <c:pt idx="337">
                  <c:v>36281</c:v>
                </c:pt>
                <c:pt idx="338">
                  <c:v>36312</c:v>
                </c:pt>
                <c:pt idx="339">
                  <c:v>36342</c:v>
                </c:pt>
                <c:pt idx="340">
                  <c:v>36373</c:v>
                </c:pt>
                <c:pt idx="341">
                  <c:v>36404</c:v>
                </c:pt>
                <c:pt idx="342">
                  <c:v>36434</c:v>
                </c:pt>
                <c:pt idx="343">
                  <c:v>36465</c:v>
                </c:pt>
                <c:pt idx="344">
                  <c:v>36495</c:v>
                </c:pt>
                <c:pt idx="345">
                  <c:v>36526</c:v>
                </c:pt>
                <c:pt idx="346">
                  <c:v>36557</c:v>
                </c:pt>
                <c:pt idx="347">
                  <c:v>36586</c:v>
                </c:pt>
                <c:pt idx="348">
                  <c:v>36617</c:v>
                </c:pt>
                <c:pt idx="349">
                  <c:v>36647</c:v>
                </c:pt>
                <c:pt idx="350">
                  <c:v>36678</c:v>
                </c:pt>
                <c:pt idx="351">
                  <c:v>36708</c:v>
                </c:pt>
                <c:pt idx="352">
                  <c:v>36739</c:v>
                </c:pt>
                <c:pt idx="353">
                  <c:v>36770</c:v>
                </c:pt>
                <c:pt idx="354">
                  <c:v>36800</c:v>
                </c:pt>
                <c:pt idx="355">
                  <c:v>36831</c:v>
                </c:pt>
                <c:pt idx="356">
                  <c:v>36861</c:v>
                </c:pt>
                <c:pt idx="357">
                  <c:v>36892</c:v>
                </c:pt>
                <c:pt idx="358">
                  <c:v>36923</c:v>
                </c:pt>
                <c:pt idx="359">
                  <c:v>36951</c:v>
                </c:pt>
                <c:pt idx="360">
                  <c:v>36982</c:v>
                </c:pt>
                <c:pt idx="361">
                  <c:v>37012</c:v>
                </c:pt>
                <c:pt idx="362">
                  <c:v>37043</c:v>
                </c:pt>
                <c:pt idx="363">
                  <c:v>37073</c:v>
                </c:pt>
                <c:pt idx="364">
                  <c:v>37104</c:v>
                </c:pt>
                <c:pt idx="365">
                  <c:v>37135</c:v>
                </c:pt>
                <c:pt idx="366">
                  <c:v>37165</c:v>
                </c:pt>
                <c:pt idx="367">
                  <c:v>37196</c:v>
                </c:pt>
                <c:pt idx="368">
                  <c:v>37226</c:v>
                </c:pt>
                <c:pt idx="369">
                  <c:v>37257</c:v>
                </c:pt>
                <c:pt idx="370">
                  <c:v>37288</c:v>
                </c:pt>
                <c:pt idx="371">
                  <c:v>37316</c:v>
                </c:pt>
                <c:pt idx="372">
                  <c:v>37347</c:v>
                </c:pt>
                <c:pt idx="373">
                  <c:v>37377</c:v>
                </c:pt>
                <c:pt idx="374">
                  <c:v>37408</c:v>
                </c:pt>
                <c:pt idx="375">
                  <c:v>37438</c:v>
                </c:pt>
                <c:pt idx="376">
                  <c:v>37469</c:v>
                </c:pt>
                <c:pt idx="377">
                  <c:v>37500</c:v>
                </c:pt>
                <c:pt idx="378">
                  <c:v>37530</c:v>
                </c:pt>
                <c:pt idx="379">
                  <c:v>37561</c:v>
                </c:pt>
                <c:pt idx="380">
                  <c:v>37591</c:v>
                </c:pt>
                <c:pt idx="381">
                  <c:v>37622</c:v>
                </c:pt>
                <c:pt idx="382">
                  <c:v>37653</c:v>
                </c:pt>
                <c:pt idx="383">
                  <c:v>37681</c:v>
                </c:pt>
                <c:pt idx="384">
                  <c:v>37712</c:v>
                </c:pt>
                <c:pt idx="385">
                  <c:v>37742</c:v>
                </c:pt>
                <c:pt idx="386">
                  <c:v>37773</c:v>
                </c:pt>
                <c:pt idx="387">
                  <c:v>37803</c:v>
                </c:pt>
                <c:pt idx="388">
                  <c:v>37834</c:v>
                </c:pt>
                <c:pt idx="389">
                  <c:v>37865</c:v>
                </c:pt>
                <c:pt idx="390">
                  <c:v>37895</c:v>
                </c:pt>
                <c:pt idx="391">
                  <c:v>37926</c:v>
                </c:pt>
                <c:pt idx="392">
                  <c:v>37956</c:v>
                </c:pt>
                <c:pt idx="393">
                  <c:v>37987</c:v>
                </c:pt>
                <c:pt idx="394">
                  <c:v>38018</c:v>
                </c:pt>
                <c:pt idx="395">
                  <c:v>38047</c:v>
                </c:pt>
                <c:pt idx="396">
                  <c:v>38078</c:v>
                </c:pt>
                <c:pt idx="397">
                  <c:v>38108</c:v>
                </c:pt>
                <c:pt idx="398">
                  <c:v>38139</c:v>
                </c:pt>
                <c:pt idx="399">
                  <c:v>38169</c:v>
                </c:pt>
                <c:pt idx="400">
                  <c:v>38200</c:v>
                </c:pt>
                <c:pt idx="401">
                  <c:v>38231</c:v>
                </c:pt>
                <c:pt idx="402">
                  <c:v>38261</c:v>
                </c:pt>
                <c:pt idx="403">
                  <c:v>38292</c:v>
                </c:pt>
                <c:pt idx="404">
                  <c:v>38322</c:v>
                </c:pt>
                <c:pt idx="405">
                  <c:v>38353</c:v>
                </c:pt>
                <c:pt idx="406">
                  <c:v>38384</c:v>
                </c:pt>
                <c:pt idx="407">
                  <c:v>38412</c:v>
                </c:pt>
                <c:pt idx="408">
                  <c:v>38443</c:v>
                </c:pt>
                <c:pt idx="409">
                  <c:v>38473</c:v>
                </c:pt>
                <c:pt idx="410">
                  <c:v>38504</c:v>
                </c:pt>
                <c:pt idx="411">
                  <c:v>38534</c:v>
                </c:pt>
                <c:pt idx="412">
                  <c:v>38565</c:v>
                </c:pt>
                <c:pt idx="413">
                  <c:v>38596</c:v>
                </c:pt>
                <c:pt idx="414">
                  <c:v>38626</c:v>
                </c:pt>
                <c:pt idx="415">
                  <c:v>38657</c:v>
                </c:pt>
                <c:pt idx="416">
                  <c:v>38687</c:v>
                </c:pt>
                <c:pt idx="417">
                  <c:v>38718</c:v>
                </c:pt>
                <c:pt idx="418">
                  <c:v>38749</c:v>
                </c:pt>
                <c:pt idx="419">
                  <c:v>38777</c:v>
                </c:pt>
                <c:pt idx="420">
                  <c:v>38808</c:v>
                </c:pt>
                <c:pt idx="421">
                  <c:v>38838</c:v>
                </c:pt>
                <c:pt idx="422">
                  <c:v>38869</c:v>
                </c:pt>
                <c:pt idx="423">
                  <c:v>38899</c:v>
                </c:pt>
                <c:pt idx="424">
                  <c:v>38930</c:v>
                </c:pt>
                <c:pt idx="425">
                  <c:v>38961</c:v>
                </c:pt>
                <c:pt idx="426">
                  <c:v>38991</c:v>
                </c:pt>
                <c:pt idx="427">
                  <c:v>39022</c:v>
                </c:pt>
                <c:pt idx="428">
                  <c:v>39052</c:v>
                </c:pt>
                <c:pt idx="429">
                  <c:v>39083</c:v>
                </c:pt>
                <c:pt idx="430">
                  <c:v>39114</c:v>
                </c:pt>
                <c:pt idx="431">
                  <c:v>39142</c:v>
                </c:pt>
                <c:pt idx="432">
                  <c:v>39173</c:v>
                </c:pt>
                <c:pt idx="433">
                  <c:v>39203</c:v>
                </c:pt>
                <c:pt idx="434">
                  <c:v>39234</c:v>
                </c:pt>
                <c:pt idx="435">
                  <c:v>39264</c:v>
                </c:pt>
                <c:pt idx="436">
                  <c:v>39295</c:v>
                </c:pt>
                <c:pt idx="437">
                  <c:v>39326</c:v>
                </c:pt>
                <c:pt idx="438">
                  <c:v>39356</c:v>
                </c:pt>
                <c:pt idx="439">
                  <c:v>39387</c:v>
                </c:pt>
                <c:pt idx="440">
                  <c:v>39417</c:v>
                </c:pt>
                <c:pt idx="441">
                  <c:v>39448</c:v>
                </c:pt>
                <c:pt idx="442">
                  <c:v>39479</c:v>
                </c:pt>
                <c:pt idx="443">
                  <c:v>39508</c:v>
                </c:pt>
                <c:pt idx="444">
                  <c:v>39539</c:v>
                </c:pt>
                <c:pt idx="445">
                  <c:v>39569</c:v>
                </c:pt>
                <c:pt idx="446">
                  <c:v>39600</c:v>
                </c:pt>
                <c:pt idx="447">
                  <c:v>39630</c:v>
                </c:pt>
                <c:pt idx="448">
                  <c:v>39661</c:v>
                </c:pt>
                <c:pt idx="449">
                  <c:v>39692</c:v>
                </c:pt>
                <c:pt idx="450">
                  <c:v>39722</c:v>
                </c:pt>
                <c:pt idx="451">
                  <c:v>39753</c:v>
                </c:pt>
                <c:pt idx="452">
                  <c:v>39783</c:v>
                </c:pt>
                <c:pt idx="453">
                  <c:v>39814</c:v>
                </c:pt>
                <c:pt idx="454">
                  <c:v>39845</c:v>
                </c:pt>
                <c:pt idx="455">
                  <c:v>39873</c:v>
                </c:pt>
                <c:pt idx="456">
                  <c:v>39904</c:v>
                </c:pt>
                <c:pt idx="457">
                  <c:v>39934</c:v>
                </c:pt>
                <c:pt idx="458">
                  <c:v>39965</c:v>
                </c:pt>
                <c:pt idx="459">
                  <c:v>39995</c:v>
                </c:pt>
                <c:pt idx="460">
                  <c:v>40026</c:v>
                </c:pt>
                <c:pt idx="461">
                  <c:v>40057</c:v>
                </c:pt>
                <c:pt idx="462">
                  <c:v>40087</c:v>
                </c:pt>
                <c:pt idx="463">
                  <c:v>40118</c:v>
                </c:pt>
                <c:pt idx="464">
                  <c:v>40148</c:v>
                </c:pt>
                <c:pt idx="465">
                  <c:v>40179</c:v>
                </c:pt>
                <c:pt idx="466">
                  <c:v>40210</c:v>
                </c:pt>
                <c:pt idx="467">
                  <c:v>40238</c:v>
                </c:pt>
                <c:pt idx="468">
                  <c:v>40269</c:v>
                </c:pt>
                <c:pt idx="469">
                  <c:v>40299</c:v>
                </c:pt>
                <c:pt idx="470">
                  <c:v>40330</c:v>
                </c:pt>
                <c:pt idx="471">
                  <c:v>40360</c:v>
                </c:pt>
                <c:pt idx="472">
                  <c:v>40391</c:v>
                </c:pt>
                <c:pt idx="473">
                  <c:v>40422</c:v>
                </c:pt>
                <c:pt idx="474">
                  <c:v>40452</c:v>
                </c:pt>
                <c:pt idx="475">
                  <c:v>40483</c:v>
                </c:pt>
                <c:pt idx="476">
                  <c:v>40513</c:v>
                </c:pt>
                <c:pt idx="477">
                  <c:v>40544</c:v>
                </c:pt>
                <c:pt idx="478">
                  <c:v>40575</c:v>
                </c:pt>
                <c:pt idx="479">
                  <c:v>40603</c:v>
                </c:pt>
                <c:pt idx="480">
                  <c:v>40634</c:v>
                </c:pt>
                <c:pt idx="481">
                  <c:v>40664</c:v>
                </c:pt>
                <c:pt idx="482">
                  <c:v>40695</c:v>
                </c:pt>
                <c:pt idx="483">
                  <c:v>40725</c:v>
                </c:pt>
                <c:pt idx="484">
                  <c:v>40756</c:v>
                </c:pt>
                <c:pt idx="485">
                  <c:v>40787</c:v>
                </c:pt>
                <c:pt idx="486">
                  <c:v>40817</c:v>
                </c:pt>
                <c:pt idx="487">
                  <c:v>40848</c:v>
                </c:pt>
                <c:pt idx="488">
                  <c:v>40878</c:v>
                </c:pt>
                <c:pt idx="489">
                  <c:v>40909</c:v>
                </c:pt>
                <c:pt idx="490">
                  <c:v>40940</c:v>
                </c:pt>
                <c:pt idx="491">
                  <c:v>40969</c:v>
                </c:pt>
                <c:pt idx="492">
                  <c:v>41000</c:v>
                </c:pt>
                <c:pt idx="493">
                  <c:v>41030</c:v>
                </c:pt>
                <c:pt idx="494">
                  <c:v>41061</c:v>
                </c:pt>
                <c:pt idx="495">
                  <c:v>41091</c:v>
                </c:pt>
                <c:pt idx="496">
                  <c:v>41122</c:v>
                </c:pt>
                <c:pt idx="497">
                  <c:v>41153</c:v>
                </c:pt>
                <c:pt idx="498">
                  <c:v>41183</c:v>
                </c:pt>
                <c:pt idx="499">
                  <c:v>41214</c:v>
                </c:pt>
                <c:pt idx="500">
                  <c:v>41244</c:v>
                </c:pt>
                <c:pt idx="501">
                  <c:v>41275</c:v>
                </c:pt>
                <c:pt idx="502">
                  <c:v>41306</c:v>
                </c:pt>
                <c:pt idx="503">
                  <c:v>41334</c:v>
                </c:pt>
                <c:pt idx="504">
                  <c:v>41365</c:v>
                </c:pt>
                <c:pt idx="505">
                  <c:v>41395</c:v>
                </c:pt>
                <c:pt idx="506">
                  <c:v>41426</c:v>
                </c:pt>
                <c:pt idx="507">
                  <c:v>41456</c:v>
                </c:pt>
                <c:pt idx="508">
                  <c:v>41487</c:v>
                </c:pt>
                <c:pt idx="509">
                  <c:v>41518</c:v>
                </c:pt>
                <c:pt idx="510">
                  <c:v>41548</c:v>
                </c:pt>
                <c:pt idx="511">
                  <c:v>41579</c:v>
                </c:pt>
                <c:pt idx="512">
                  <c:v>41609</c:v>
                </c:pt>
                <c:pt idx="513">
                  <c:v>41640</c:v>
                </c:pt>
                <c:pt idx="514">
                  <c:v>41671</c:v>
                </c:pt>
                <c:pt idx="515">
                  <c:v>41699</c:v>
                </c:pt>
                <c:pt idx="516">
                  <c:v>41730</c:v>
                </c:pt>
                <c:pt idx="517">
                  <c:v>41760</c:v>
                </c:pt>
                <c:pt idx="518">
                  <c:v>41791</c:v>
                </c:pt>
                <c:pt idx="519">
                  <c:v>41821</c:v>
                </c:pt>
                <c:pt idx="520">
                  <c:v>41852</c:v>
                </c:pt>
                <c:pt idx="521">
                  <c:v>41883</c:v>
                </c:pt>
                <c:pt idx="522">
                  <c:v>41913</c:v>
                </c:pt>
                <c:pt idx="523">
                  <c:v>41944</c:v>
                </c:pt>
                <c:pt idx="524">
                  <c:v>41974</c:v>
                </c:pt>
                <c:pt idx="525">
                  <c:v>42005</c:v>
                </c:pt>
                <c:pt idx="526">
                  <c:v>42036</c:v>
                </c:pt>
                <c:pt idx="527">
                  <c:v>42064</c:v>
                </c:pt>
                <c:pt idx="528">
                  <c:v>42095</c:v>
                </c:pt>
                <c:pt idx="529">
                  <c:v>42125</c:v>
                </c:pt>
                <c:pt idx="530">
                  <c:v>42156</c:v>
                </c:pt>
                <c:pt idx="531">
                  <c:v>42186</c:v>
                </c:pt>
                <c:pt idx="532">
                  <c:v>42217</c:v>
                </c:pt>
                <c:pt idx="533">
                  <c:v>42248</c:v>
                </c:pt>
                <c:pt idx="534">
                  <c:v>42278</c:v>
                </c:pt>
                <c:pt idx="535">
                  <c:v>42309</c:v>
                </c:pt>
                <c:pt idx="536">
                  <c:v>42339</c:v>
                </c:pt>
                <c:pt idx="537">
                  <c:v>42370</c:v>
                </c:pt>
                <c:pt idx="538">
                  <c:v>42401</c:v>
                </c:pt>
                <c:pt idx="539">
                  <c:v>42430</c:v>
                </c:pt>
                <c:pt idx="540">
                  <c:v>42461</c:v>
                </c:pt>
                <c:pt idx="541">
                  <c:v>42491</c:v>
                </c:pt>
                <c:pt idx="542">
                  <c:v>42522</c:v>
                </c:pt>
                <c:pt idx="543">
                  <c:v>42552</c:v>
                </c:pt>
                <c:pt idx="544">
                  <c:v>42583</c:v>
                </c:pt>
                <c:pt idx="545">
                  <c:v>42614</c:v>
                </c:pt>
                <c:pt idx="546">
                  <c:v>42644</c:v>
                </c:pt>
                <c:pt idx="547">
                  <c:v>42675</c:v>
                </c:pt>
                <c:pt idx="548">
                  <c:v>42705</c:v>
                </c:pt>
                <c:pt idx="549">
                  <c:v>42736</c:v>
                </c:pt>
                <c:pt idx="550">
                  <c:v>42767</c:v>
                </c:pt>
                <c:pt idx="551">
                  <c:v>42795</c:v>
                </c:pt>
                <c:pt idx="552">
                  <c:v>42826</c:v>
                </c:pt>
                <c:pt idx="553">
                  <c:v>42856</c:v>
                </c:pt>
                <c:pt idx="554">
                  <c:v>42887</c:v>
                </c:pt>
                <c:pt idx="555">
                  <c:v>42917</c:v>
                </c:pt>
                <c:pt idx="556">
                  <c:v>42948</c:v>
                </c:pt>
                <c:pt idx="557">
                  <c:v>42979</c:v>
                </c:pt>
                <c:pt idx="558">
                  <c:v>43009</c:v>
                </c:pt>
                <c:pt idx="559">
                  <c:v>43040</c:v>
                </c:pt>
                <c:pt idx="560">
                  <c:v>43070</c:v>
                </c:pt>
                <c:pt idx="561">
                  <c:v>43101</c:v>
                </c:pt>
                <c:pt idx="562">
                  <c:v>43132</c:v>
                </c:pt>
                <c:pt idx="563">
                  <c:v>43160</c:v>
                </c:pt>
                <c:pt idx="564">
                  <c:v>43191</c:v>
                </c:pt>
                <c:pt idx="565">
                  <c:v>43221</c:v>
                </c:pt>
                <c:pt idx="566">
                  <c:v>43252</c:v>
                </c:pt>
                <c:pt idx="567">
                  <c:v>43282</c:v>
                </c:pt>
                <c:pt idx="568">
                  <c:v>43313</c:v>
                </c:pt>
                <c:pt idx="569">
                  <c:v>43344</c:v>
                </c:pt>
                <c:pt idx="570">
                  <c:v>43374</c:v>
                </c:pt>
                <c:pt idx="571">
                  <c:v>43405</c:v>
                </c:pt>
                <c:pt idx="572">
                  <c:v>43435</c:v>
                </c:pt>
                <c:pt idx="573">
                  <c:v>43466</c:v>
                </c:pt>
                <c:pt idx="574">
                  <c:v>43497</c:v>
                </c:pt>
                <c:pt idx="575">
                  <c:v>43525</c:v>
                </c:pt>
                <c:pt idx="576">
                  <c:v>43556</c:v>
                </c:pt>
                <c:pt idx="577">
                  <c:v>43586</c:v>
                </c:pt>
                <c:pt idx="578">
                  <c:v>43617</c:v>
                </c:pt>
                <c:pt idx="579">
                  <c:v>43647</c:v>
                </c:pt>
                <c:pt idx="580">
                  <c:v>43678</c:v>
                </c:pt>
                <c:pt idx="581">
                  <c:v>43709</c:v>
                </c:pt>
                <c:pt idx="582">
                  <c:v>43739</c:v>
                </c:pt>
                <c:pt idx="583">
                  <c:v>43770</c:v>
                </c:pt>
                <c:pt idx="584">
                  <c:v>43800</c:v>
                </c:pt>
                <c:pt idx="585">
                  <c:v>43831</c:v>
                </c:pt>
                <c:pt idx="586">
                  <c:v>43862</c:v>
                </c:pt>
                <c:pt idx="587">
                  <c:v>43891</c:v>
                </c:pt>
                <c:pt idx="588">
                  <c:v>43922</c:v>
                </c:pt>
                <c:pt idx="589">
                  <c:v>43952</c:v>
                </c:pt>
                <c:pt idx="590">
                  <c:v>43983</c:v>
                </c:pt>
                <c:pt idx="591">
                  <c:v>44013</c:v>
                </c:pt>
                <c:pt idx="592">
                  <c:v>44044</c:v>
                </c:pt>
                <c:pt idx="593">
                  <c:v>44075</c:v>
                </c:pt>
                <c:pt idx="594">
                  <c:v>44105</c:v>
                </c:pt>
                <c:pt idx="595">
                  <c:v>44136</c:v>
                </c:pt>
                <c:pt idx="596">
                  <c:v>44166</c:v>
                </c:pt>
                <c:pt idx="597">
                  <c:v>44197</c:v>
                </c:pt>
                <c:pt idx="598">
                  <c:v>44228</c:v>
                </c:pt>
                <c:pt idx="599">
                  <c:v>44256</c:v>
                </c:pt>
                <c:pt idx="600">
                  <c:v>44287</c:v>
                </c:pt>
                <c:pt idx="601">
                  <c:v>44317</c:v>
                </c:pt>
                <c:pt idx="602">
                  <c:v>44348</c:v>
                </c:pt>
                <c:pt idx="603">
                  <c:v>44378</c:v>
                </c:pt>
                <c:pt idx="604">
                  <c:v>44409</c:v>
                </c:pt>
                <c:pt idx="605">
                  <c:v>44440</c:v>
                </c:pt>
                <c:pt idx="606">
                  <c:v>44470</c:v>
                </c:pt>
              </c:numCache>
            </c:numRef>
          </c:cat>
          <c:val>
            <c:numRef>
              <c:f>Data!$P$614:$P$1242</c:f>
              <c:numCache>
                <c:formatCode>0.0</c:formatCode>
                <c:ptCount val="629"/>
                <c:pt idx="0">
                  <c:v>4.2</c:v>
                </c:pt>
                <c:pt idx="1">
                  <c:v>4.4000000000000004</c:v>
                </c:pt>
                <c:pt idx="2">
                  <c:v>4.5999999999999996</c:v>
                </c:pt>
                <c:pt idx="3">
                  <c:v>4.4000000000000004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3.8</c:v>
                </c:pt>
                <c:pt idx="7">
                  <c:v>3.3</c:v>
                </c:pt>
                <c:pt idx="8">
                  <c:v>3.3</c:v>
                </c:pt>
                <c:pt idx="9">
                  <c:v>3.3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3.2</c:v>
                </c:pt>
                <c:pt idx="14">
                  <c:v>2.7</c:v>
                </c:pt>
                <c:pt idx="15">
                  <c:v>2.9</c:v>
                </c:pt>
                <c:pt idx="16">
                  <c:v>2.9</c:v>
                </c:pt>
                <c:pt idx="17">
                  <c:v>3.2</c:v>
                </c:pt>
                <c:pt idx="18">
                  <c:v>3.4</c:v>
                </c:pt>
                <c:pt idx="19">
                  <c:v>3.7</c:v>
                </c:pt>
                <c:pt idx="20">
                  <c:v>3.4</c:v>
                </c:pt>
                <c:pt idx="21">
                  <c:v>3.6</c:v>
                </c:pt>
                <c:pt idx="22">
                  <c:v>3.9</c:v>
                </c:pt>
                <c:pt idx="23">
                  <c:v>4.5999999999999996</c:v>
                </c:pt>
                <c:pt idx="24">
                  <c:v>5.0999999999999996</c:v>
                </c:pt>
                <c:pt idx="25">
                  <c:v>5.5</c:v>
                </c:pt>
                <c:pt idx="26">
                  <c:v>6</c:v>
                </c:pt>
                <c:pt idx="27">
                  <c:v>5.7</c:v>
                </c:pt>
                <c:pt idx="28">
                  <c:v>7.4</c:v>
                </c:pt>
                <c:pt idx="29">
                  <c:v>7.4</c:v>
                </c:pt>
                <c:pt idx="30">
                  <c:v>7.8</c:v>
                </c:pt>
                <c:pt idx="31">
                  <c:v>8.3000000000000007</c:v>
                </c:pt>
                <c:pt idx="32">
                  <c:v>8.6999999999999993</c:v>
                </c:pt>
                <c:pt idx="33">
                  <c:v>9.4</c:v>
                </c:pt>
                <c:pt idx="34">
                  <c:v>10</c:v>
                </c:pt>
                <c:pt idx="35">
                  <c:v>10.4</c:v>
                </c:pt>
                <c:pt idx="36">
                  <c:v>10.1</c:v>
                </c:pt>
                <c:pt idx="37">
                  <c:v>10.7</c:v>
                </c:pt>
                <c:pt idx="38">
                  <c:v>10.9</c:v>
                </c:pt>
                <c:pt idx="39">
                  <c:v>11.5</c:v>
                </c:pt>
                <c:pt idx="40">
                  <c:v>10.9</c:v>
                </c:pt>
                <c:pt idx="41">
                  <c:v>11.9</c:v>
                </c:pt>
                <c:pt idx="42">
                  <c:v>12.1</c:v>
                </c:pt>
                <c:pt idx="43">
                  <c:v>12.2</c:v>
                </c:pt>
                <c:pt idx="44">
                  <c:v>12.3</c:v>
                </c:pt>
                <c:pt idx="45">
                  <c:v>11.8</c:v>
                </c:pt>
                <c:pt idx="46">
                  <c:v>11.2</c:v>
                </c:pt>
                <c:pt idx="47">
                  <c:v>10.3</c:v>
                </c:pt>
                <c:pt idx="48">
                  <c:v>10.199999999999999</c:v>
                </c:pt>
                <c:pt idx="49">
                  <c:v>9.5</c:v>
                </c:pt>
                <c:pt idx="50">
                  <c:v>9.4</c:v>
                </c:pt>
                <c:pt idx="51">
                  <c:v>9.6999999999999993</c:v>
                </c:pt>
                <c:pt idx="52">
                  <c:v>8.6</c:v>
                </c:pt>
                <c:pt idx="53">
                  <c:v>7.9</c:v>
                </c:pt>
                <c:pt idx="54">
                  <c:v>7.4</c:v>
                </c:pt>
                <c:pt idx="55">
                  <c:v>7.4</c:v>
                </c:pt>
                <c:pt idx="56">
                  <c:v>6.9</c:v>
                </c:pt>
                <c:pt idx="57">
                  <c:v>6.7</c:v>
                </c:pt>
                <c:pt idx="58">
                  <c:v>6.3</c:v>
                </c:pt>
                <c:pt idx="59">
                  <c:v>6.1</c:v>
                </c:pt>
                <c:pt idx="60">
                  <c:v>6</c:v>
                </c:pt>
                <c:pt idx="61">
                  <c:v>6.2</c:v>
                </c:pt>
                <c:pt idx="62">
                  <c:v>6</c:v>
                </c:pt>
                <c:pt idx="63">
                  <c:v>5.4</c:v>
                </c:pt>
                <c:pt idx="64">
                  <c:v>5.7</c:v>
                </c:pt>
                <c:pt idx="65">
                  <c:v>5.5</c:v>
                </c:pt>
                <c:pt idx="66">
                  <c:v>5.5</c:v>
                </c:pt>
                <c:pt idx="67">
                  <c:v>4.9000000000000004</c:v>
                </c:pt>
                <c:pt idx="68">
                  <c:v>4.9000000000000004</c:v>
                </c:pt>
                <c:pt idx="69">
                  <c:v>5.2</c:v>
                </c:pt>
                <c:pt idx="70">
                  <c:v>5.9</c:v>
                </c:pt>
                <c:pt idx="71">
                  <c:v>6.4</c:v>
                </c:pt>
                <c:pt idx="72">
                  <c:v>7</c:v>
                </c:pt>
                <c:pt idx="73">
                  <c:v>6.7</c:v>
                </c:pt>
                <c:pt idx="74">
                  <c:v>6.9</c:v>
                </c:pt>
                <c:pt idx="75">
                  <c:v>6.8</c:v>
                </c:pt>
                <c:pt idx="76">
                  <c:v>6.6</c:v>
                </c:pt>
                <c:pt idx="77">
                  <c:v>6.6</c:v>
                </c:pt>
                <c:pt idx="78">
                  <c:v>6.4</c:v>
                </c:pt>
                <c:pt idx="79">
                  <c:v>6.7</c:v>
                </c:pt>
                <c:pt idx="80">
                  <c:v>6.7</c:v>
                </c:pt>
                <c:pt idx="81">
                  <c:v>6.8</c:v>
                </c:pt>
                <c:pt idx="82">
                  <c:v>6.4</c:v>
                </c:pt>
                <c:pt idx="83">
                  <c:v>6.6</c:v>
                </c:pt>
                <c:pt idx="84">
                  <c:v>6.5</c:v>
                </c:pt>
                <c:pt idx="85">
                  <c:v>7</c:v>
                </c:pt>
                <c:pt idx="86">
                  <c:v>7.4</c:v>
                </c:pt>
                <c:pt idx="87">
                  <c:v>7.7</c:v>
                </c:pt>
                <c:pt idx="88">
                  <c:v>7.8</c:v>
                </c:pt>
                <c:pt idx="89">
                  <c:v>8.3000000000000007</c:v>
                </c:pt>
                <c:pt idx="90">
                  <c:v>8.9</c:v>
                </c:pt>
                <c:pt idx="91">
                  <c:v>8.9</c:v>
                </c:pt>
                <c:pt idx="92">
                  <c:v>9</c:v>
                </c:pt>
                <c:pt idx="93">
                  <c:v>9.3000000000000007</c:v>
                </c:pt>
                <c:pt idx="94">
                  <c:v>9.9</c:v>
                </c:pt>
                <c:pt idx="95">
                  <c:v>10.1</c:v>
                </c:pt>
                <c:pt idx="96">
                  <c:v>10.5</c:v>
                </c:pt>
                <c:pt idx="97">
                  <c:v>10.9</c:v>
                </c:pt>
                <c:pt idx="98">
                  <c:v>10.9</c:v>
                </c:pt>
                <c:pt idx="99">
                  <c:v>11.3</c:v>
                </c:pt>
                <c:pt idx="100">
                  <c:v>11.8</c:v>
                </c:pt>
                <c:pt idx="101">
                  <c:v>12.2</c:v>
                </c:pt>
                <c:pt idx="102">
                  <c:v>12.1</c:v>
                </c:pt>
                <c:pt idx="103">
                  <c:v>12.6</c:v>
                </c:pt>
                <c:pt idx="104">
                  <c:v>13.3</c:v>
                </c:pt>
                <c:pt idx="105">
                  <c:v>13.9</c:v>
                </c:pt>
                <c:pt idx="106">
                  <c:v>14.2</c:v>
                </c:pt>
                <c:pt idx="107">
                  <c:v>14.8</c:v>
                </c:pt>
                <c:pt idx="108">
                  <c:v>14.7</c:v>
                </c:pt>
                <c:pt idx="109">
                  <c:v>14.4</c:v>
                </c:pt>
                <c:pt idx="110">
                  <c:v>14.4</c:v>
                </c:pt>
                <c:pt idx="111">
                  <c:v>13.1</c:v>
                </c:pt>
                <c:pt idx="112">
                  <c:v>12.9</c:v>
                </c:pt>
                <c:pt idx="113">
                  <c:v>12.6</c:v>
                </c:pt>
                <c:pt idx="114">
                  <c:v>12.8</c:v>
                </c:pt>
                <c:pt idx="115">
                  <c:v>12.6</c:v>
                </c:pt>
                <c:pt idx="116">
                  <c:v>12.5</c:v>
                </c:pt>
                <c:pt idx="117">
                  <c:v>11.8</c:v>
                </c:pt>
                <c:pt idx="118">
                  <c:v>11.4</c:v>
                </c:pt>
                <c:pt idx="119">
                  <c:v>10.5</c:v>
                </c:pt>
                <c:pt idx="120">
                  <c:v>10</c:v>
                </c:pt>
                <c:pt idx="121">
                  <c:v>9.8000000000000007</c:v>
                </c:pt>
                <c:pt idx="122">
                  <c:v>9.6</c:v>
                </c:pt>
                <c:pt idx="123">
                  <c:v>10.8</c:v>
                </c:pt>
                <c:pt idx="124">
                  <c:v>10.8</c:v>
                </c:pt>
                <c:pt idx="125">
                  <c:v>11</c:v>
                </c:pt>
                <c:pt idx="126">
                  <c:v>10.1</c:v>
                </c:pt>
                <c:pt idx="127">
                  <c:v>9.6</c:v>
                </c:pt>
                <c:pt idx="128">
                  <c:v>8.9</c:v>
                </c:pt>
                <c:pt idx="129">
                  <c:v>8.4</c:v>
                </c:pt>
                <c:pt idx="130">
                  <c:v>7.6</c:v>
                </c:pt>
                <c:pt idx="131">
                  <c:v>6.8</c:v>
                </c:pt>
                <c:pt idx="132">
                  <c:v>6.5</c:v>
                </c:pt>
                <c:pt idx="133">
                  <c:v>6.7</c:v>
                </c:pt>
                <c:pt idx="134">
                  <c:v>7.1</c:v>
                </c:pt>
                <c:pt idx="135">
                  <c:v>6.4</c:v>
                </c:pt>
                <c:pt idx="136">
                  <c:v>5.9</c:v>
                </c:pt>
                <c:pt idx="137">
                  <c:v>5</c:v>
                </c:pt>
                <c:pt idx="138">
                  <c:v>5.0999999999999996</c:v>
                </c:pt>
                <c:pt idx="139">
                  <c:v>4.5999999999999996</c:v>
                </c:pt>
                <c:pt idx="140">
                  <c:v>3.8</c:v>
                </c:pt>
                <c:pt idx="141">
                  <c:v>3.7</c:v>
                </c:pt>
                <c:pt idx="142">
                  <c:v>3.5</c:v>
                </c:pt>
                <c:pt idx="143">
                  <c:v>3.6</c:v>
                </c:pt>
                <c:pt idx="144">
                  <c:v>3.9</c:v>
                </c:pt>
                <c:pt idx="145">
                  <c:v>3.5</c:v>
                </c:pt>
                <c:pt idx="146">
                  <c:v>2.6</c:v>
                </c:pt>
                <c:pt idx="147">
                  <c:v>2.5</c:v>
                </c:pt>
                <c:pt idx="148">
                  <c:v>2.6</c:v>
                </c:pt>
                <c:pt idx="149">
                  <c:v>2.9</c:v>
                </c:pt>
                <c:pt idx="150">
                  <c:v>2.9</c:v>
                </c:pt>
                <c:pt idx="151">
                  <c:v>3.3</c:v>
                </c:pt>
                <c:pt idx="152">
                  <c:v>3.8</c:v>
                </c:pt>
                <c:pt idx="153">
                  <c:v>4.2</c:v>
                </c:pt>
                <c:pt idx="154">
                  <c:v>4.5999999999999996</c:v>
                </c:pt>
                <c:pt idx="155">
                  <c:v>4.8</c:v>
                </c:pt>
                <c:pt idx="156">
                  <c:v>4.5999999999999996</c:v>
                </c:pt>
                <c:pt idx="157">
                  <c:v>4.2</c:v>
                </c:pt>
                <c:pt idx="158">
                  <c:v>4.2</c:v>
                </c:pt>
                <c:pt idx="159">
                  <c:v>4.2</c:v>
                </c:pt>
                <c:pt idx="160">
                  <c:v>4.3</c:v>
                </c:pt>
                <c:pt idx="161">
                  <c:v>4.3</c:v>
                </c:pt>
                <c:pt idx="162">
                  <c:v>4.3</c:v>
                </c:pt>
                <c:pt idx="163">
                  <c:v>4.0999999999999996</c:v>
                </c:pt>
                <c:pt idx="164">
                  <c:v>3.9</c:v>
                </c:pt>
                <c:pt idx="165">
                  <c:v>3.5</c:v>
                </c:pt>
                <c:pt idx="166">
                  <c:v>3.5</c:v>
                </c:pt>
                <c:pt idx="167">
                  <c:v>3.7</c:v>
                </c:pt>
                <c:pt idx="168">
                  <c:v>3.7</c:v>
                </c:pt>
                <c:pt idx="169">
                  <c:v>3.8</c:v>
                </c:pt>
                <c:pt idx="170">
                  <c:v>3.8</c:v>
                </c:pt>
                <c:pt idx="171">
                  <c:v>3.6</c:v>
                </c:pt>
                <c:pt idx="172">
                  <c:v>3.3</c:v>
                </c:pt>
                <c:pt idx="173">
                  <c:v>3.1</c:v>
                </c:pt>
                <c:pt idx="174">
                  <c:v>3.2</c:v>
                </c:pt>
                <c:pt idx="175">
                  <c:v>3.5</c:v>
                </c:pt>
                <c:pt idx="176">
                  <c:v>3.8</c:v>
                </c:pt>
                <c:pt idx="177">
                  <c:v>3.9</c:v>
                </c:pt>
                <c:pt idx="178">
                  <c:v>3.1</c:v>
                </c:pt>
                <c:pt idx="179">
                  <c:v>2.2999999999999998</c:v>
                </c:pt>
                <c:pt idx="180">
                  <c:v>1.6</c:v>
                </c:pt>
                <c:pt idx="181">
                  <c:v>1.5</c:v>
                </c:pt>
                <c:pt idx="182">
                  <c:v>1.8</c:v>
                </c:pt>
                <c:pt idx="183">
                  <c:v>1.6</c:v>
                </c:pt>
                <c:pt idx="184">
                  <c:v>1.6</c:v>
                </c:pt>
                <c:pt idx="185">
                  <c:v>1.8</c:v>
                </c:pt>
                <c:pt idx="186">
                  <c:v>1.5</c:v>
                </c:pt>
                <c:pt idx="187">
                  <c:v>1.3</c:v>
                </c:pt>
                <c:pt idx="188">
                  <c:v>1.1000000000000001</c:v>
                </c:pt>
                <c:pt idx="189">
                  <c:v>1.5</c:v>
                </c:pt>
                <c:pt idx="190">
                  <c:v>2.1</c:v>
                </c:pt>
                <c:pt idx="191">
                  <c:v>3</c:v>
                </c:pt>
                <c:pt idx="192">
                  <c:v>3.8</c:v>
                </c:pt>
                <c:pt idx="193">
                  <c:v>3.9</c:v>
                </c:pt>
                <c:pt idx="194">
                  <c:v>3.7</c:v>
                </c:pt>
                <c:pt idx="195">
                  <c:v>3.9</c:v>
                </c:pt>
                <c:pt idx="196">
                  <c:v>4.3</c:v>
                </c:pt>
                <c:pt idx="197">
                  <c:v>4.4000000000000004</c:v>
                </c:pt>
                <c:pt idx="198">
                  <c:v>4.5</c:v>
                </c:pt>
                <c:pt idx="199">
                  <c:v>4.5</c:v>
                </c:pt>
                <c:pt idx="200">
                  <c:v>4.4000000000000004</c:v>
                </c:pt>
                <c:pt idx="201">
                  <c:v>4</c:v>
                </c:pt>
                <c:pt idx="202">
                  <c:v>3.9</c:v>
                </c:pt>
                <c:pt idx="203">
                  <c:v>3.9</c:v>
                </c:pt>
                <c:pt idx="204">
                  <c:v>3.9</c:v>
                </c:pt>
                <c:pt idx="205">
                  <c:v>3.9</c:v>
                </c:pt>
                <c:pt idx="206">
                  <c:v>4</c:v>
                </c:pt>
                <c:pt idx="207">
                  <c:v>4.0999999999999996</c:v>
                </c:pt>
                <c:pt idx="208">
                  <c:v>4</c:v>
                </c:pt>
                <c:pt idx="209">
                  <c:v>4.2</c:v>
                </c:pt>
                <c:pt idx="210">
                  <c:v>4.2</c:v>
                </c:pt>
                <c:pt idx="211">
                  <c:v>4.2</c:v>
                </c:pt>
                <c:pt idx="212">
                  <c:v>4.4000000000000004</c:v>
                </c:pt>
                <c:pt idx="213">
                  <c:v>4.7</c:v>
                </c:pt>
                <c:pt idx="214">
                  <c:v>4.8</c:v>
                </c:pt>
                <c:pt idx="215">
                  <c:v>5</c:v>
                </c:pt>
                <c:pt idx="216">
                  <c:v>5.0999999999999996</c:v>
                </c:pt>
                <c:pt idx="217">
                  <c:v>5.4</c:v>
                </c:pt>
                <c:pt idx="218">
                  <c:v>5.2</c:v>
                </c:pt>
                <c:pt idx="219">
                  <c:v>5</c:v>
                </c:pt>
                <c:pt idx="220">
                  <c:v>4.7</c:v>
                </c:pt>
                <c:pt idx="221">
                  <c:v>4.3</c:v>
                </c:pt>
                <c:pt idx="222">
                  <c:v>4.5</c:v>
                </c:pt>
                <c:pt idx="223">
                  <c:v>4.7</c:v>
                </c:pt>
                <c:pt idx="224">
                  <c:v>4.5999999999999996</c:v>
                </c:pt>
                <c:pt idx="225">
                  <c:v>5.2</c:v>
                </c:pt>
                <c:pt idx="226">
                  <c:v>5.3</c:v>
                </c:pt>
                <c:pt idx="227">
                  <c:v>5.2</c:v>
                </c:pt>
                <c:pt idx="228">
                  <c:v>4.7</c:v>
                </c:pt>
                <c:pt idx="229">
                  <c:v>4.4000000000000004</c:v>
                </c:pt>
                <c:pt idx="230">
                  <c:v>4.7</c:v>
                </c:pt>
                <c:pt idx="231">
                  <c:v>4.8</c:v>
                </c:pt>
                <c:pt idx="232">
                  <c:v>5.6</c:v>
                </c:pt>
                <c:pt idx="233">
                  <c:v>6.2</c:v>
                </c:pt>
                <c:pt idx="234">
                  <c:v>6.3</c:v>
                </c:pt>
                <c:pt idx="235">
                  <c:v>6.3</c:v>
                </c:pt>
                <c:pt idx="236">
                  <c:v>6.1</c:v>
                </c:pt>
                <c:pt idx="237">
                  <c:v>5.7</c:v>
                </c:pt>
                <c:pt idx="238">
                  <c:v>5.3</c:v>
                </c:pt>
                <c:pt idx="239">
                  <c:v>4.9000000000000004</c:v>
                </c:pt>
                <c:pt idx="240">
                  <c:v>4.9000000000000004</c:v>
                </c:pt>
                <c:pt idx="241">
                  <c:v>5</c:v>
                </c:pt>
                <c:pt idx="242">
                  <c:v>4.7</c:v>
                </c:pt>
                <c:pt idx="243">
                  <c:v>4.4000000000000004</c:v>
                </c:pt>
                <c:pt idx="244">
                  <c:v>3.8</c:v>
                </c:pt>
                <c:pt idx="245">
                  <c:v>3.4</c:v>
                </c:pt>
                <c:pt idx="246">
                  <c:v>2.9</c:v>
                </c:pt>
                <c:pt idx="247">
                  <c:v>3</c:v>
                </c:pt>
                <c:pt idx="248">
                  <c:v>3.1</c:v>
                </c:pt>
                <c:pt idx="249">
                  <c:v>2.6</c:v>
                </c:pt>
                <c:pt idx="250">
                  <c:v>2.8</c:v>
                </c:pt>
                <c:pt idx="251">
                  <c:v>3.2</c:v>
                </c:pt>
                <c:pt idx="252">
                  <c:v>3.2</c:v>
                </c:pt>
                <c:pt idx="253">
                  <c:v>3</c:v>
                </c:pt>
                <c:pt idx="254">
                  <c:v>3.1</c:v>
                </c:pt>
                <c:pt idx="255">
                  <c:v>3.2</c:v>
                </c:pt>
                <c:pt idx="256">
                  <c:v>3.1</c:v>
                </c:pt>
                <c:pt idx="257">
                  <c:v>3</c:v>
                </c:pt>
                <c:pt idx="258">
                  <c:v>3.2</c:v>
                </c:pt>
                <c:pt idx="259">
                  <c:v>3</c:v>
                </c:pt>
                <c:pt idx="260">
                  <c:v>2.9</c:v>
                </c:pt>
                <c:pt idx="261">
                  <c:v>3.3</c:v>
                </c:pt>
                <c:pt idx="262">
                  <c:v>3.2</c:v>
                </c:pt>
                <c:pt idx="263">
                  <c:v>3.1</c:v>
                </c:pt>
                <c:pt idx="264">
                  <c:v>3.2</c:v>
                </c:pt>
                <c:pt idx="265">
                  <c:v>3.2</c:v>
                </c:pt>
                <c:pt idx="266">
                  <c:v>3</c:v>
                </c:pt>
                <c:pt idx="267">
                  <c:v>2.8</c:v>
                </c:pt>
                <c:pt idx="268">
                  <c:v>2.8</c:v>
                </c:pt>
                <c:pt idx="269">
                  <c:v>2.7</c:v>
                </c:pt>
                <c:pt idx="270">
                  <c:v>2.8</c:v>
                </c:pt>
                <c:pt idx="271">
                  <c:v>2.7</c:v>
                </c:pt>
                <c:pt idx="272">
                  <c:v>2.7</c:v>
                </c:pt>
                <c:pt idx="273">
                  <c:v>2.5</c:v>
                </c:pt>
                <c:pt idx="274">
                  <c:v>2.5</c:v>
                </c:pt>
                <c:pt idx="275">
                  <c:v>2.5</c:v>
                </c:pt>
                <c:pt idx="276">
                  <c:v>2.4</c:v>
                </c:pt>
                <c:pt idx="277">
                  <c:v>2.2999999999999998</c:v>
                </c:pt>
                <c:pt idx="278">
                  <c:v>2.5</c:v>
                </c:pt>
                <c:pt idx="279">
                  <c:v>2.8</c:v>
                </c:pt>
                <c:pt idx="280">
                  <c:v>2.9</c:v>
                </c:pt>
                <c:pt idx="281">
                  <c:v>3</c:v>
                </c:pt>
                <c:pt idx="282">
                  <c:v>2.6</c:v>
                </c:pt>
                <c:pt idx="283">
                  <c:v>2.7</c:v>
                </c:pt>
                <c:pt idx="284">
                  <c:v>2.7</c:v>
                </c:pt>
                <c:pt idx="285">
                  <c:v>2.8</c:v>
                </c:pt>
                <c:pt idx="286">
                  <c:v>2.9</c:v>
                </c:pt>
                <c:pt idx="287">
                  <c:v>2.9</c:v>
                </c:pt>
                <c:pt idx="288">
                  <c:v>3.1</c:v>
                </c:pt>
                <c:pt idx="289">
                  <c:v>3.2</c:v>
                </c:pt>
                <c:pt idx="290">
                  <c:v>3</c:v>
                </c:pt>
                <c:pt idx="291">
                  <c:v>2.8</c:v>
                </c:pt>
                <c:pt idx="292">
                  <c:v>2.6</c:v>
                </c:pt>
                <c:pt idx="293">
                  <c:v>2.5</c:v>
                </c:pt>
                <c:pt idx="294">
                  <c:v>2.8</c:v>
                </c:pt>
                <c:pt idx="295">
                  <c:v>2.6</c:v>
                </c:pt>
                <c:pt idx="296">
                  <c:v>2.5</c:v>
                </c:pt>
                <c:pt idx="297">
                  <c:v>2.7</c:v>
                </c:pt>
                <c:pt idx="298">
                  <c:v>2.7</c:v>
                </c:pt>
                <c:pt idx="299">
                  <c:v>2.8</c:v>
                </c:pt>
                <c:pt idx="300">
                  <c:v>2.9</c:v>
                </c:pt>
                <c:pt idx="301">
                  <c:v>2.9</c:v>
                </c:pt>
                <c:pt idx="302">
                  <c:v>2.8</c:v>
                </c:pt>
                <c:pt idx="303">
                  <c:v>3</c:v>
                </c:pt>
                <c:pt idx="304">
                  <c:v>2.9</c:v>
                </c:pt>
                <c:pt idx="305">
                  <c:v>3</c:v>
                </c:pt>
                <c:pt idx="306">
                  <c:v>3</c:v>
                </c:pt>
                <c:pt idx="307">
                  <c:v>3.3</c:v>
                </c:pt>
                <c:pt idx="308">
                  <c:v>3.3</c:v>
                </c:pt>
                <c:pt idx="309">
                  <c:v>3</c:v>
                </c:pt>
                <c:pt idx="310">
                  <c:v>3</c:v>
                </c:pt>
                <c:pt idx="311">
                  <c:v>2.8</c:v>
                </c:pt>
                <c:pt idx="312">
                  <c:v>2.5</c:v>
                </c:pt>
                <c:pt idx="313">
                  <c:v>2.2000000000000002</c:v>
                </c:pt>
                <c:pt idx="314">
                  <c:v>2.2999999999999998</c:v>
                </c:pt>
                <c:pt idx="315">
                  <c:v>2.2000000000000002</c:v>
                </c:pt>
                <c:pt idx="316">
                  <c:v>2.2000000000000002</c:v>
                </c:pt>
                <c:pt idx="317">
                  <c:v>2.2000000000000002</c:v>
                </c:pt>
                <c:pt idx="318">
                  <c:v>2.1</c:v>
                </c:pt>
                <c:pt idx="319">
                  <c:v>1.8</c:v>
                </c:pt>
                <c:pt idx="320">
                  <c:v>1.7</c:v>
                </c:pt>
                <c:pt idx="321">
                  <c:v>1.6</c:v>
                </c:pt>
                <c:pt idx="322">
                  <c:v>1.4</c:v>
                </c:pt>
                <c:pt idx="323">
                  <c:v>1.4</c:v>
                </c:pt>
                <c:pt idx="324">
                  <c:v>1.4</c:v>
                </c:pt>
                <c:pt idx="325">
                  <c:v>1.7</c:v>
                </c:pt>
                <c:pt idx="326">
                  <c:v>1.7</c:v>
                </c:pt>
                <c:pt idx="327">
                  <c:v>1.7</c:v>
                </c:pt>
                <c:pt idx="328">
                  <c:v>1.6</c:v>
                </c:pt>
                <c:pt idx="329">
                  <c:v>1.5</c:v>
                </c:pt>
                <c:pt idx="330">
                  <c:v>1.5</c:v>
                </c:pt>
                <c:pt idx="331">
                  <c:v>1.5</c:v>
                </c:pt>
                <c:pt idx="332">
                  <c:v>1.6</c:v>
                </c:pt>
                <c:pt idx="333">
                  <c:v>1.7</c:v>
                </c:pt>
                <c:pt idx="334">
                  <c:v>1.6</c:v>
                </c:pt>
                <c:pt idx="335">
                  <c:v>1.7</c:v>
                </c:pt>
                <c:pt idx="336">
                  <c:v>2.2999999999999998</c:v>
                </c:pt>
                <c:pt idx="337">
                  <c:v>2.1</c:v>
                </c:pt>
                <c:pt idx="338">
                  <c:v>2</c:v>
                </c:pt>
                <c:pt idx="339">
                  <c:v>2.1</c:v>
                </c:pt>
                <c:pt idx="340">
                  <c:v>2.2999999999999998</c:v>
                </c:pt>
                <c:pt idx="341">
                  <c:v>2.6</c:v>
                </c:pt>
                <c:pt idx="342">
                  <c:v>2.6</c:v>
                </c:pt>
                <c:pt idx="343">
                  <c:v>2.6</c:v>
                </c:pt>
                <c:pt idx="344">
                  <c:v>2.7</c:v>
                </c:pt>
                <c:pt idx="345">
                  <c:v>2.7</c:v>
                </c:pt>
                <c:pt idx="346">
                  <c:v>3.2</c:v>
                </c:pt>
                <c:pt idx="347">
                  <c:v>3.8</c:v>
                </c:pt>
                <c:pt idx="348">
                  <c:v>3.1</c:v>
                </c:pt>
                <c:pt idx="349">
                  <c:v>3.2</c:v>
                </c:pt>
                <c:pt idx="350">
                  <c:v>3.7</c:v>
                </c:pt>
                <c:pt idx="351">
                  <c:v>3.7</c:v>
                </c:pt>
                <c:pt idx="352">
                  <c:v>3.4</c:v>
                </c:pt>
                <c:pt idx="353">
                  <c:v>3.5</c:v>
                </c:pt>
                <c:pt idx="354">
                  <c:v>3.4</c:v>
                </c:pt>
                <c:pt idx="355">
                  <c:v>3.4</c:v>
                </c:pt>
                <c:pt idx="356">
                  <c:v>3.4</c:v>
                </c:pt>
                <c:pt idx="357">
                  <c:v>3.7</c:v>
                </c:pt>
                <c:pt idx="358">
                  <c:v>3.5</c:v>
                </c:pt>
                <c:pt idx="359">
                  <c:v>2.9</c:v>
                </c:pt>
                <c:pt idx="360">
                  <c:v>3.3</c:v>
                </c:pt>
                <c:pt idx="361">
                  <c:v>3.6</c:v>
                </c:pt>
                <c:pt idx="362">
                  <c:v>3.2</c:v>
                </c:pt>
                <c:pt idx="363">
                  <c:v>2.7</c:v>
                </c:pt>
                <c:pt idx="364">
                  <c:v>2.7</c:v>
                </c:pt>
                <c:pt idx="365">
                  <c:v>2.6</c:v>
                </c:pt>
                <c:pt idx="366">
                  <c:v>2.1</c:v>
                </c:pt>
                <c:pt idx="367">
                  <c:v>1.9</c:v>
                </c:pt>
                <c:pt idx="368">
                  <c:v>1.6</c:v>
                </c:pt>
                <c:pt idx="369">
                  <c:v>1.1000000000000001</c:v>
                </c:pt>
                <c:pt idx="370">
                  <c:v>1.1000000000000001</c:v>
                </c:pt>
                <c:pt idx="371">
                  <c:v>1.5</c:v>
                </c:pt>
                <c:pt idx="372">
                  <c:v>1.6</c:v>
                </c:pt>
                <c:pt idx="373">
                  <c:v>1.2</c:v>
                </c:pt>
                <c:pt idx="374">
                  <c:v>1.1000000000000001</c:v>
                </c:pt>
                <c:pt idx="375">
                  <c:v>1.5</c:v>
                </c:pt>
                <c:pt idx="376">
                  <c:v>1.8</c:v>
                </c:pt>
                <c:pt idx="377">
                  <c:v>1.5</c:v>
                </c:pt>
                <c:pt idx="378">
                  <c:v>2</c:v>
                </c:pt>
                <c:pt idx="379">
                  <c:v>2.2000000000000002</c:v>
                </c:pt>
                <c:pt idx="380">
                  <c:v>2.4</c:v>
                </c:pt>
                <c:pt idx="381">
                  <c:v>2.6</c:v>
                </c:pt>
                <c:pt idx="382">
                  <c:v>3</c:v>
                </c:pt>
                <c:pt idx="383">
                  <c:v>3</c:v>
                </c:pt>
                <c:pt idx="384">
                  <c:v>2.2000000000000002</c:v>
                </c:pt>
                <c:pt idx="385">
                  <c:v>2.1</c:v>
                </c:pt>
                <c:pt idx="386">
                  <c:v>2.1</c:v>
                </c:pt>
                <c:pt idx="387">
                  <c:v>2.1</c:v>
                </c:pt>
                <c:pt idx="388">
                  <c:v>2.2000000000000002</c:v>
                </c:pt>
                <c:pt idx="389">
                  <c:v>2.2999999999999998</c:v>
                </c:pt>
                <c:pt idx="390">
                  <c:v>2</c:v>
                </c:pt>
                <c:pt idx="391">
                  <c:v>1.8</c:v>
                </c:pt>
                <c:pt idx="392">
                  <c:v>1.9</c:v>
                </c:pt>
                <c:pt idx="393">
                  <c:v>1.9</c:v>
                </c:pt>
                <c:pt idx="394">
                  <c:v>1.7</c:v>
                </c:pt>
                <c:pt idx="395">
                  <c:v>1.7</c:v>
                </c:pt>
                <c:pt idx="396">
                  <c:v>2.2999999999999998</c:v>
                </c:pt>
                <c:pt idx="397">
                  <c:v>3.1</c:v>
                </c:pt>
                <c:pt idx="398">
                  <c:v>3.3</c:v>
                </c:pt>
                <c:pt idx="399">
                  <c:v>3</c:v>
                </c:pt>
                <c:pt idx="400">
                  <c:v>2.7</c:v>
                </c:pt>
                <c:pt idx="401">
                  <c:v>2.5</c:v>
                </c:pt>
                <c:pt idx="402">
                  <c:v>3.2</c:v>
                </c:pt>
                <c:pt idx="403">
                  <c:v>3.5</c:v>
                </c:pt>
                <c:pt idx="404">
                  <c:v>3.3</c:v>
                </c:pt>
                <c:pt idx="405">
                  <c:v>3</c:v>
                </c:pt>
                <c:pt idx="406">
                  <c:v>3</c:v>
                </c:pt>
                <c:pt idx="407">
                  <c:v>3.1</c:v>
                </c:pt>
                <c:pt idx="408">
                  <c:v>3.5</c:v>
                </c:pt>
                <c:pt idx="409">
                  <c:v>2.8</c:v>
                </c:pt>
                <c:pt idx="410">
                  <c:v>2.5</c:v>
                </c:pt>
                <c:pt idx="411">
                  <c:v>3.2</c:v>
                </c:pt>
                <c:pt idx="412">
                  <c:v>3.6</c:v>
                </c:pt>
                <c:pt idx="413">
                  <c:v>4.7</c:v>
                </c:pt>
                <c:pt idx="414">
                  <c:v>4.3</c:v>
                </c:pt>
                <c:pt idx="415">
                  <c:v>3.5</c:v>
                </c:pt>
                <c:pt idx="416">
                  <c:v>3.4</c:v>
                </c:pt>
                <c:pt idx="417">
                  <c:v>4</c:v>
                </c:pt>
                <c:pt idx="418">
                  <c:v>3.6</c:v>
                </c:pt>
                <c:pt idx="419">
                  <c:v>3.4</c:v>
                </c:pt>
                <c:pt idx="420">
                  <c:v>3.5</c:v>
                </c:pt>
                <c:pt idx="421">
                  <c:v>4.2</c:v>
                </c:pt>
                <c:pt idx="422">
                  <c:v>4.3</c:v>
                </c:pt>
                <c:pt idx="423">
                  <c:v>4.0999999999999996</c:v>
                </c:pt>
                <c:pt idx="424">
                  <c:v>3.8</c:v>
                </c:pt>
                <c:pt idx="425">
                  <c:v>2.1</c:v>
                </c:pt>
                <c:pt idx="426">
                  <c:v>1.3</c:v>
                </c:pt>
                <c:pt idx="427">
                  <c:v>2</c:v>
                </c:pt>
                <c:pt idx="428">
                  <c:v>2.5</c:v>
                </c:pt>
                <c:pt idx="429">
                  <c:v>2.1</c:v>
                </c:pt>
                <c:pt idx="430">
                  <c:v>2.4</c:v>
                </c:pt>
                <c:pt idx="431">
                  <c:v>2.8</c:v>
                </c:pt>
                <c:pt idx="432">
                  <c:v>2.6</c:v>
                </c:pt>
                <c:pt idx="433">
                  <c:v>2.7</c:v>
                </c:pt>
                <c:pt idx="434">
                  <c:v>2.7</c:v>
                </c:pt>
                <c:pt idx="435">
                  <c:v>2.4</c:v>
                </c:pt>
                <c:pt idx="436">
                  <c:v>2</c:v>
                </c:pt>
                <c:pt idx="437">
                  <c:v>2.8</c:v>
                </c:pt>
                <c:pt idx="438">
                  <c:v>3.5</c:v>
                </c:pt>
                <c:pt idx="439">
                  <c:v>4.3</c:v>
                </c:pt>
                <c:pt idx="440">
                  <c:v>4.0999999999999996</c:v>
                </c:pt>
                <c:pt idx="441">
                  <c:v>4.3</c:v>
                </c:pt>
                <c:pt idx="442">
                  <c:v>4</c:v>
                </c:pt>
                <c:pt idx="443">
                  <c:v>4</c:v>
                </c:pt>
                <c:pt idx="444">
                  <c:v>3.9</c:v>
                </c:pt>
                <c:pt idx="445">
                  <c:v>4.2</c:v>
                </c:pt>
                <c:pt idx="446">
                  <c:v>5</c:v>
                </c:pt>
                <c:pt idx="447">
                  <c:v>5.6</c:v>
                </c:pt>
                <c:pt idx="448">
                  <c:v>5.4</c:v>
                </c:pt>
                <c:pt idx="449">
                  <c:v>4.9000000000000004</c:v>
                </c:pt>
                <c:pt idx="450">
                  <c:v>3.7</c:v>
                </c:pt>
                <c:pt idx="451">
                  <c:v>1.1000000000000001</c:v>
                </c:pt>
                <c:pt idx="452">
                  <c:v>0.1</c:v>
                </c:pt>
                <c:pt idx="453">
                  <c:v>0</c:v>
                </c:pt>
                <c:pt idx="454">
                  <c:v>0.2</c:v>
                </c:pt>
                <c:pt idx="455">
                  <c:v>-0.4</c:v>
                </c:pt>
                <c:pt idx="456">
                  <c:v>-0.7</c:v>
                </c:pt>
                <c:pt idx="457">
                  <c:v>-1.3</c:v>
                </c:pt>
                <c:pt idx="458">
                  <c:v>-1.4</c:v>
                </c:pt>
                <c:pt idx="459">
                  <c:v>-2.1</c:v>
                </c:pt>
                <c:pt idx="460">
                  <c:v>-1.5</c:v>
                </c:pt>
                <c:pt idx="461">
                  <c:v>-1.3</c:v>
                </c:pt>
                <c:pt idx="462">
                  <c:v>-0.2</c:v>
                </c:pt>
                <c:pt idx="463">
                  <c:v>1.8</c:v>
                </c:pt>
                <c:pt idx="464">
                  <c:v>2.7</c:v>
                </c:pt>
                <c:pt idx="465">
                  <c:v>2.6</c:v>
                </c:pt>
                <c:pt idx="466">
                  <c:v>2.1</c:v>
                </c:pt>
                <c:pt idx="467">
                  <c:v>2.2999999999999998</c:v>
                </c:pt>
                <c:pt idx="468">
                  <c:v>2.2000000000000002</c:v>
                </c:pt>
                <c:pt idx="469">
                  <c:v>2</c:v>
                </c:pt>
                <c:pt idx="470">
                  <c:v>1.1000000000000001</c:v>
                </c:pt>
                <c:pt idx="471">
                  <c:v>1.2</c:v>
                </c:pt>
                <c:pt idx="472">
                  <c:v>1.1000000000000001</c:v>
                </c:pt>
                <c:pt idx="473">
                  <c:v>1.1000000000000001</c:v>
                </c:pt>
                <c:pt idx="474">
                  <c:v>1.2</c:v>
                </c:pt>
                <c:pt idx="475">
                  <c:v>1.1000000000000001</c:v>
                </c:pt>
                <c:pt idx="476">
                  <c:v>1.5</c:v>
                </c:pt>
                <c:pt idx="477">
                  <c:v>1.6</c:v>
                </c:pt>
                <c:pt idx="478">
                  <c:v>2.1</c:v>
                </c:pt>
                <c:pt idx="479">
                  <c:v>2.7</c:v>
                </c:pt>
                <c:pt idx="480">
                  <c:v>3.2</c:v>
                </c:pt>
                <c:pt idx="481">
                  <c:v>3.6</c:v>
                </c:pt>
                <c:pt idx="482">
                  <c:v>3.6</c:v>
                </c:pt>
                <c:pt idx="483">
                  <c:v>3.6</c:v>
                </c:pt>
                <c:pt idx="484">
                  <c:v>3.8</c:v>
                </c:pt>
                <c:pt idx="485">
                  <c:v>3.9</c:v>
                </c:pt>
                <c:pt idx="486">
                  <c:v>3.5</c:v>
                </c:pt>
                <c:pt idx="487">
                  <c:v>3.4</c:v>
                </c:pt>
                <c:pt idx="488">
                  <c:v>3</c:v>
                </c:pt>
                <c:pt idx="489">
                  <c:v>2.9</c:v>
                </c:pt>
                <c:pt idx="490">
                  <c:v>2.9</c:v>
                </c:pt>
                <c:pt idx="491">
                  <c:v>2.7</c:v>
                </c:pt>
                <c:pt idx="492">
                  <c:v>2.2999999999999998</c:v>
                </c:pt>
                <c:pt idx="493">
                  <c:v>1.7</c:v>
                </c:pt>
                <c:pt idx="494">
                  <c:v>1.7</c:v>
                </c:pt>
                <c:pt idx="495">
                  <c:v>1.4</c:v>
                </c:pt>
                <c:pt idx="496">
                  <c:v>1.7</c:v>
                </c:pt>
                <c:pt idx="497">
                  <c:v>2</c:v>
                </c:pt>
                <c:pt idx="498">
                  <c:v>2.2000000000000002</c:v>
                </c:pt>
                <c:pt idx="499">
                  <c:v>1.8</c:v>
                </c:pt>
                <c:pt idx="500">
                  <c:v>1.7</c:v>
                </c:pt>
                <c:pt idx="501">
                  <c:v>1.6</c:v>
                </c:pt>
                <c:pt idx="502">
                  <c:v>2</c:v>
                </c:pt>
                <c:pt idx="503">
                  <c:v>1.5</c:v>
                </c:pt>
                <c:pt idx="504">
                  <c:v>1.1000000000000001</c:v>
                </c:pt>
                <c:pt idx="505">
                  <c:v>1.4</c:v>
                </c:pt>
                <c:pt idx="506">
                  <c:v>1.8</c:v>
                </c:pt>
                <c:pt idx="507">
                  <c:v>2</c:v>
                </c:pt>
                <c:pt idx="508">
                  <c:v>1.5</c:v>
                </c:pt>
                <c:pt idx="509">
                  <c:v>1.2</c:v>
                </c:pt>
                <c:pt idx="510">
                  <c:v>1</c:v>
                </c:pt>
                <c:pt idx="511">
                  <c:v>1.2</c:v>
                </c:pt>
                <c:pt idx="512">
                  <c:v>1.5</c:v>
                </c:pt>
                <c:pt idx="513">
                  <c:v>1.6</c:v>
                </c:pt>
                <c:pt idx="514">
                  <c:v>1.1000000000000001</c:v>
                </c:pt>
                <c:pt idx="515">
                  <c:v>1.5</c:v>
                </c:pt>
                <c:pt idx="516">
                  <c:v>2</c:v>
                </c:pt>
                <c:pt idx="517">
                  <c:v>2.1</c:v>
                </c:pt>
                <c:pt idx="518">
                  <c:v>2.1</c:v>
                </c:pt>
                <c:pt idx="519">
                  <c:v>2</c:v>
                </c:pt>
                <c:pt idx="520">
                  <c:v>1.7</c:v>
                </c:pt>
                <c:pt idx="521">
                  <c:v>1.7</c:v>
                </c:pt>
                <c:pt idx="522">
                  <c:v>1.7</c:v>
                </c:pt>
                <c:pt idx="523">
                  <c:v>1.3</c:v>
                </c:pt>
                <c:pt idx="524">
                  <c:v>0.8</c:v>
                </c:pt>
                <c:pt idx="525">
                  <c:v>-0.1</c:v>
                </c:pt>
                <c:pt idx="526">
                  <c:v>0</c:v>
                </c:pt>
                <c:pt idx="527">
                  <c:v>-0.1</c:v>
                </c:pt>
                <c:pt idx="528">
                  <c:v>-0.2</c:v>
                </c:pt>
                <c:pt idx="529">
                  <c:v>0</c:v>
                </c:pt>
                <c:pt idx="530">
                  <c:v>0.1</c:v>
                </c:pt>
                <c:pt idx="531">
                  <c:v>0.2</c:v>
                </c:pt>
                <c:pt idx="532">
                  <c:v>0.2</c:v>
                </c:pt>
                <c:pt idx="533">
                  <c:v>0</c:v>
                </c:pt>
                <c:pt idx="534">
                  <c:v>0.2</c:v>
                </c:pt>
                <c:pt idx="535">
                  <c:v>0.5</c:v>
                </c:pt>
                <c:pt idx="536">
                  <c:v>0.7</c:v>
                </c:pt>
                <c:pt idx="537">
                  <c:v>1.4</c:v>
                </c:pt>
                <c:pt idx="538">
                  <c:v>1</c:v>
                </c:pt>
                <c:pt idx="539">
                  <c:v>0.9</c:v>
                </c:pt>
                <c:pt idx="540">
                  <c:v>1.1000000000000001</c:v>
                </c:pt>
                <c:pt idx="541">
                  <c:v>1</c:v>
                </c:pt>
                <c:pt idx="542">
                  <c:v>1</c:v>
                </c:pt>
                <c:pt idx="543">
                  <c:v>0.8</c:v>
                </c:pt>
                <c:pt idx="544">
                  <c:v>1.1000000000000001</c:v>
                </c:pt>
                <c:pt idx="545">
                  <c:v>1.5</c:v>
                </c:pt>
                <c:pt idx="546">
                  <c:v>1.6</c:v>
                </c:pt>
                <c:pt idx="547">
                  <c:v>1.7</c:v>
                </c:pt>
                <c:pt idx="548">
                  <c:v>2.1</c:v>
                </c:pt>
                <c:pt idx="549">
                  <c:v>2.5</c:v>
                </c:pt>
                <c:pt idx="550">
                  <c:v>2.7</c:v>
                </c:pt>
                <c:pt idx="551">
                  <c:v>2.4</c:v>
                </c:pt>
                <c:pt idx="552">
                  <c:v>2.2000000000000002</c:v>
                </c:pt>
                <c:pt idx="553">
                  <c:v>1.9</c:v>
                </c:pt>
                <c:pt idx="554">
                  <c:v>1.6</c:v>
                </c:pt>
                <c:pt idx="555">
                  <c:v>1.7</c:v>
                </c:pt>
                <c:pt idx="556">
                  <c:v>1.9</c:v>
                </c:pt>
                <c:pt idx="557">
                  <c:v>2.2000000000000002</c:v>
                </c:pt>
                <c:pt idx="558">
                  <c:v>2</c:v>
                </c:pt>
                <c:pt idx="559">
                  <c:v>2.2000000000000002</c:v>
                </c:pt>
                <c:pt idx="560">
                  <c:v>2.1</c:v>
                </c:pt>
                <c:pt idx="561">
                  <c:v>2.1</c:v>
                </c:pt>
                <c:pt idx="562">
                  <c:v>2.2000000000000002</c:v>
                </c:pt>
                <c:pt idx="563">
                  <c:v>2.4</c:v>
                </c:pt>
                <c:pt idx="564">
                  <c:v>2.5</c:v>
                </c:pt>
                <c:pt idx="565">
                  <c:v>2.8</c:v>
                </c:pt>
                <c:pt idx="566">
                  <c:v>2.9</c:v>
                </c:pt>
                <c:pt idx="567">
                  <c:v>2.9</c:v>
                </c:pt>
                <c:pt idx="568">
                  <c:v>2.7</c:v>
                </c:pt>
                <c:pt idx="569">
                  <c:v>2.2999999999999998</c:v>
                </c:pt>
                <c:pt idx="570">
                  <c:v>2.5</c:v>
                </c:pt>
                <c:pt idx="571">
                  <c:v>2.2000000000000002</c:v>
                </c:pt>
                <c:pt idx="572">
                  <c:v>1.9</c:v>
                </c:pt>
                <c:pt idx="573">
                  <c:v>1.6</c:v>
                </c:pt>
                <c:pt idx="574">
                  <c:v>1.5</c:v>
                </c:pt>
                <c:pt idx="575">
                  <c:v>1.9</c:v>
                </c:pt>
                <c:pt idx="576">
                  <c:v>2</c:v>
                </c:pt>
                <c:pt idx="577">
                  <c:v>1.8</c:v>
                </c:pt>
                <c:pt idx="578">
                  <c:v>1.6</c:v>
                </c:pt>
                <c:pt idx="579">
                  <c:v>1.8</c:v>
                </c:pt>
                <c:pt idx="580">
                  <c:v>1.7</c:v>
                </c:pt>
                <c:pt idx="581">
                  <c:v>1.7</c:v>
                </c:pt>
                <c:pt idx="582">
                  <c:v>1.8</c:v>
                </c:pt>
                <c:pt idx="583">
                  <c:v>2.1</c:v>
                </c:pt>
                <c:pt idx="584">
                  <c:v>2.2999999999999998</c:v>
                </c:pt>
                <c:pt idx="585">
                  <c:v>2.5</c:v>
                </c:pt>
                <c:pt idx="586">
                  <c:v>2.2999999999999998</c:v>
                </c:pt>
                <c:pt idx="587">
                  <c:v>1.5</c:v>
                </c:pt>
                <c:pt idx="588">
                  <c:v>0.3</c:v>
                </c:pt>
                <c:pt idx="589">
                  <c:v>0.1</c:v>
                </c:pt>
                <c:pt idx="590">
                  <c:v>0.6</c:v>
                </c:pt>
                <c:pt idx="591">
                  <c:v>1</c:v>
                </c:pt>
                <c:pt idx="592">
                  <c:v>1.3</c:v>
                </c:pt>
                <c:pt idx="593">
                  <c:v>1.4</c:v>
                </c:pt>
                <c:pt idx="594">
                  <c:v>1.2</c:v>
                </c:pt>
                <c:pt idx="595">
                  <c:v>1.2</c:v>
                </c:pt>
                <c:pt idx="596">
                  <c:v>1.4</c:v>
                </c:pt>
                <c:pt idx="597">
                  <c:v>1.4</c:v>
                </c:pt>
                <c:pt idx="598">
                  <c:v>1.7</c:v>
                </c:pt>
                <c:pt idx="599">
                  <c:v>2.6</c:v>
                </c:pt>
                <c:pt idx="600">
                  <c:v>4.2</c:v>
                </c:pt>
                <c:pt idx="601">
                  <c:v>5</c:v>
                </c:pt>
                <c:pt idx="602">
                  <c:v>5.4</c:v>
                </c:pt>
                <c:pt idx="603">
                  <c:v>5.4</c:v>
                </c:pt>
                <c:pt idx="604">
                  <c:v>5.3</c:v>
                </c:pt>
                <c:pt idx="605">
                  <c:v>5.4</c:v>
                </c:pt>
                <c:pt idx="606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78-4E1B-A2AC-6BD3FBDF4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498672"/>
        <c:axId val="1100885072"/>
      </c:lineChart>
      <c:dateAx>
        <c:axId val="993498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885072"/>
        <c:crosses val="autoZero"/>
        <c:auto val="1"/>
        <c:lblOffset val="100"/>
        <c:baseTimeUnit val="months"/>
      </c:dateAx>
      <c:valAx>
        <c:axId val="1100885072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49867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851779085712461"/>
          <c:y val="0.16075092175384437"/>
          <c:w val="0.3096636360898094"/>
          <c:h val="4.218835387894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12220277830156E-2"/>
          <c:y val="9.1777539090482738E-2"/>
          <c:w val="0.89470821886562968"/>
          <c:h val="0.75306944050175351"/>
        </c:manualLayout>
      </c:layout>
      <c:lineChart>
        <c:grouping val="standard"/>
        <c:varyColors val="0"/>
        <c:ser>
          <c:idx val="0"/>
          <c:order val="0"/>
          <c:tx>
            <c:strRef>
              <c:f>state!$A$2</c:f>
              <c:strCache>
                <c:ptCount val="1"/>
                <c:pt idx="0">
                  <c:v>California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state!$B$1:$V$1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state!$B$2:$V$2</c:f>
              <c:numCache>
                <c:formatCode>General</c:formatCode>
                <c:ptCount val="21"/>
                <c:pt idx="0">
                  <c:v>0.1318</c:v>
                </c:pt>
                <c:pt idx="1">
                  <c:v>0.1298</c:v>
                </c:pt>
                <c:pt idx="2">
                  <c:v>0.13140000000000002</c:v>
                </c:pt>
                <c:pt idx="3">
                  <c:v>0.13189999999999999</c:v>
                </c:pt>
                <c:pt idx="4">
                  <c:v>0.15029999999999999</c:v>
                </c:pt>
                <c:pt idx="5">
                  <c:v>0.14460000000000001</c:v>
                </c:pt>
                <c:pt idx="6">
                  <c:v>0.1593</c:v>
                </c:pt>
                <c:pt idx="7">
                  <c:v>0.1547</c:v>
                </c:pt>
                <c:pt idx="8">
                  <c:v>0.13449999999999998</c:v>
                </c:pt>
                <c:pt idx="9">
                  <c:v>0.1326</c:v>
                </c:pt>
                <c:pt idx="10">
                  <c:v>0.1255</c:v>
                </c:pt>
                <c:pt idx="11">
                  <c:v>0.114</c:v>
                </c:pt>
                <c:pt idx="12">
                  <c:v>0.1144</c:v>
                </c:pt>
                <c:pt idx="13">
                  <c:v>0.11960000000000001</c:v>
                </c:pt>
                <c:pt idx="14">
                  <c:v>0.12</c:v>
                </c:pt>
                <c:pt idx="15">
                  <c:v>0.12330000000000001</c:v>
                </c:pt>
                <c:pt idx="16">
                  <c:v>0.13320000000000001</c:v>
                </c:pt>
                <c:pt idx="17">
                  <c:v>0.1368</c:v>
                </c:pt>
                <c:pt idx="18">
                  <c:v>0.13739999999999999</c:v>
                </c:pt>
                <c:pt idx="19">
                  <c:v>0.13970000000000002</c:v>
                </c:pt>
                <c:pt idx="20">
                  <c:v>0.15179999999999999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0F-4420-A667-0C289E9B531D}"/>
            </c:ext>
          </c:extLst>
        </c:ser>
        <c:ser>
          <c:idx val="1"/>
          <c:order val="1"/>
          <c:tx>
            <c:strRef>
              <c:f>state!$A$3</c:f>
              <c:strCache>
                <c:ptCount val="1"/>
                <c:pt idx="0">
                  <c:v>Florida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state!$B$1:$V$1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state!$B$3:$V$3</c:f>
              <c:numCache>
                <c:formatCode>General</c:formatCode>
                <c:ptCount val="21"/>
                <c:pt idx="0">
                  <c:v>7.2300000000000003E-2</c:v>
                </c:pt>
                <c:pt idx="1">
                  <c:v>6.7400000000000002E-2</c:v>
                </c:pt>
                <c:pt idx="2">
                  <c:v>6.6000000000000003E-2</c:v>
                </c:pt>
                <c:pt idx="3">
                  <c:v>6.9199999999999998E-2</c:v>
                </c:pt>
                <c:pt idx="4">
                  <c:v>7.1099999999999997E-2</c:v>
                </c:pt>
                <c:pt idx="5">
                  <c:v>6.5000000000000002E-2</c:v>
                </c:pt>
                <c:pt idx="6">
                  <c:v>7.2599999999999998E-2</c:v>
                </c:pt>
                <c:pt idx="7">
                  <c:v>7.0699999999999999E-2</c:v>
                </c:pt>
                <c:pt idx="8">
                  <c:v>7.2300000000000003E-2</c:v>
                </c:pt>
                <c:pt idx="9">
                  <c:v>7.0699999999999999E-2</c:v>
                </c:pt>
                <c:pt idx="10">
                  <c:v>6.9500000000000006E-2</c:v>
                </c:pt>
                <c:pt idx="11">
                  <c:v>7.0300000000000001E-2</c:v>
                </c:pt>
                <c:pt idx="12">
                  <c:v>6.8400000000000002E-2</c:v>
                </c:pt>
                <c:pt idx="13">
                  <c:v>6.9000000000000006E-2</c:v>
                </c:pt>
                <c:pt idx="14">
                  <c:v>6.6799999999999998E-2</c:v>
                </c:pt>
                <c:pt idx="15">
                  <c:v>6.6799999999999998E-2</c:v>
                </c:pt>
                <c:pt idx="16">
                  <c:v>6.7500000000000004E-2</c:v>
                </c:pt>
                <c:pt idx="17">
                  <c:v>6.9800000000000001E-2</c:v>
                </c:pt>
                <c:pt idx="18">
                  <c:v>7.5499999999999998E-2</c:v>
                </c:pt>
                <c:pt idx="19">
                  <c:v>7.2400000000000006E-2</c:v>
                </c:pt>
                <c:pt idx="20">
                  <c:v>7.2099999999999997E-2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0F-4420-A667-0C289E9B531D}"/>
            </c:ext>
          </c:extLst>
        </c:ser>
        <c:ser>
          <c:idx val="2"/>
          <c:order val="2"/>
          <c:tx>
            <c:strRef>
              <c:f>state!$A$4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state!$B$1:$V$1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state!$B$4:$V$4</c:f>
              <c:numCache>
                <c:formatCode>General</c:formatCode>
                <c:ptCount val="21"/>
                <c:pt idx="0">
                  <c:v>3.8300000000000001E-2</c:v>
                </c:pt>
                <c:pt idx="1">
                  <c:v>3.6900000000000002E-2</c:v>
                </c:pt>
                <c:pt idx="2">
                  <c:v>3.5699999999999996E-2</c:v>
                </c:pt>
                <c:pt idx="3">
                  <c:v>3.6499999999999998E-2</c:v>
                </c:pt>
                <c:pt idx="4">
                  <c:v>3.4000000000000002E-2</c:v>
                </c:pt>
                <c:pt idx="5">
                  <c:v>2.9500000000000002E-2</c:v>
                </c:pt>
                <c:pt idx="6">
                  <c:v>3.4099999999999998E-2</c:v>
                </c:pt>
                <c:pt idx="7">
                  <c:v>3.6400000000000002E-2</c:v>
                </c:pt>
                <c:pt idx="8">
                  <c:v>3.5400000000000001E-2</c:v>
                </c:pt>
                <c:pt idx="9">
                  <c:v>3.4200000000000001E-2</c:v>
                </c:pt>
                <c:pt idx="10">
                  <c:v>3.9399999999999998E-2</c:v>
                </c:pt>
                <c:pt idx="11">
                  <c:v>3.9699999999999999E-2</c:v>
                </c:pt>
                <c:pt idx="12">
                  <c:v>4.3400000000000001E-2</c:v>
                </c:pt>
                <c:pt idx="13">
                  <c:v>4.2199999999999994E-2</c:v>
                </c:pt>
                <c:pt idx="14">
                  <c:v>4.3200000000000002E-2</c:v>
                </c:pt>
                <c:pt idx="15">
                  <c:v>4.3099999999999999E-2</c:v>
                </c:pt>
                <c:pt idx="16">
                  <c:v>4.4699999999999997E-2</c:v>
                </c:pt>
                <c:pt idx="17">
                  <c:v>4.3099999999999999E-2</c:v>
                </c:pt>
                <c:pt idx="18">
                  <c:v>4.5899999999999996E-2</c:v>
                </c:pt>
                <c:pt idx="19">
                  <c:v>4.5899999999999996E-2</c:v>
                </c:pt>
                <c:pt idx="20">
                  <c:v>4.7300000000000002E-2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0F-4420-A667-0C289E9B531D}"/>
            </c:ext>
          </c:extLst>
        </c:ser>
        <c:ser>
          <c:idx val="3"/>
          <c:order val="3"/>
          <c:tx>
            <c:strRef>
              <c:f>state!$A$5</c:f>
              <c:strCache>
                <c:ptCount val="1"/>
                <c:pt idx="0">
                  <c:v>Illinois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state!$B$1:$V$1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state!$B$5:$V$5</c:f>
              <c:numCache>
                <c:formatCode>General</c:formatCode>
                <c:ptCount val="21"/>
                <c:pt idx="0">
                  <c:v>4.6100000000000002E-2</c:v>
                </c:pt>
                <c:pt idx="1">
                  <c:v>4.2599999999999999E-2</c:v>
                </c:pt>
                <c:pt idx="2">
                  <c:v>4.4000000000000004E-2</c:v>
                </c:pt>
                <c:pt idx="3">
                  <c:v>4.3299999999999998E-2</c:v>
                </c:pt>
                <c:pt idx="4">
                  <c:v>4.3799999999999999E-2</c:v>
                </c:pt>
                <c:pt idx="5">
                  <c:v>3.6200000000000003E-2</c:v>
                </c:pt>
                <c:pt idx="6">
                  <c:v>4.4299999999999999E-2</c:v>
                </c:pt>
                <c:pt idx="7">
                  <c:v>4.2599999999999999E-2</c:v>
                </c:pt>
                <c:pt idx="8">
                  <c:v>4.3700000000000003E-2</c:v>
                </c:pt>
                <c:pt idx="9">
                  <c:v>4.0800000000000003E-2</c:v>
                </c:pt>
                <c:pt idx="10">
                  <c:v>4.41E-2</c:v>
                </c:pt>
                <c:pt idx="11">
                  <c:v>4.3299999999999998E-2</c:v>
                </c:pt>
                <c:pt idx="12">
                  <c:v>4.4299999999999999E-2</c:v>
                </c:pt>
                <c:pt idx="13">
                  <c:v>4.7899999999999998E-2</c:v>
                </c:pt>
                <c:pt idx="14">
                  <c:v>4.8300000000000003E-2</c:v>
                </c:pt>
                <c:pt idx="15">
                  <c:v>4.8000000000000001E-2</c:v>
                </c:pt>
                <c:pt idx="16">
                  <c:v>4.7199999999999999E-2</c:v>
                </c:pt>
                <c:pt idx="17">
                  <c:v>4.5599999999999995E-2</c:v>
                </c:pt>
                <c:pt idx="18">
                  <c:v>4.5599999999999995E-2</c:v>
                </c:pt>
                <c:pt idx="19">
                  <c:v>4.4999999999999998E-2</c:v>
                </c:pt>
                <c:pt idx="20">
                  <c:v>4.58E-2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0F-4420-A667-0C289E9B531D}"/>
            </c:ext>
          </c:extLst>
        </c:ser>
        <c:ser>
          <c:idx val="4"/>
          <c:order val="4"/>
          <c:tx>
            <c:strRef>
              <c:f>state!$A$6</c:f>
              <c:strCache>
                <c:ptCount val="1"/>
                <c:pt idx="0">
                  <c:v>Louisiana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state!$B$1:$V$1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state!$B$6:$V$6</c:f>
              <c:numCache>
                <c:formatCode>General</c:formatCode>
                <c:ptCount val="21"/>
                <c:pt idx="0">
                  <c:v>4.7800000000000002E-2</c:v>
                </c:pt>
                <c:pt idx="1">
                  <c:v>6.3200000000000006E-2</c:v>
                </c:pt>
                <c:pt idx="2">
                  <c:v>5.8899999999999994E-2</c:v>
                </c:pt>
                <c:pt idx="3">
                  <c:v>6.2100000000000002E-2</c:v>
                </c:pt>
                <c:pt idx="4">
                  <c:v>5.6799999999999996E-2</c:v>
                </c:pt>
                <c:pt idx="5">
                  <c:v>0.17489999999999997</c:v>
                </c:pt>
                <c:pt idx="6">
                  <c:v>7.5700000000000003E-2</c:v>
                </c:pt>
                <c:pt idx="7">
                  <c:v>6.3899999999999998E-2</c:v>
                </c:pt>
                <c:pt idx="8">
                  <c:v>6.1500000000000006E-2</c:v>
                </c:pt>
                <c:pt idx="9">
                  <c:v>5.9500000000000004E-2</c:v>
                </c:pt>
                <c:pt idx="10">
                  <c:v>5.6100000000000004E-2</c:v>
                </c:pt>
                <c:pt idx="11">
                  <c:v>5.8200000000000002E-2</c:v>
                </c:pt>
                <c:pt idx="12">
                  <c:v>6.3799999999999996E-2</c:v>
                </c:pt>
                <c:pt idx="13">
                  <c:v>0.06</c:v>
                </c:pt>
                <c:pt idx="14">
                  <c:v>5.4199999999999998E-2</c:v>
                </c:pt>
                <c:pt idx="15">
                  <c:v>4.9599999999999998E-2</c:v>
                </c:pt>
                <c:pt idx="16">
                  <c:v>5.16E-2</c:v>
                </c:pt>
                <c:pt idx="17">
                  <c:v>4.7599999999999996E-2</c:v>
                </c:pt>
                <c:pt idx="18">
                  <c:v>4.4699999999999997E-2</c:v>
                </c:pt>
                <c:pt idx="19">
                  <c:v>4.3499999999999997E-2</c:v>
                </c:pt>
                <c:pt idx="20">
                  <c:v>4.4000000000000004E-2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0F-4420-A667-0C289E9B5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8401055"/>
        <c:axId val="970959391"/>
      </c:lineChart>
      <c:catAx>
        <c:axId val="11584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959391"/>
        <c:crosses val="autoZero"/>
        <c:auto val="1"/>
        <c:lblAlgn val="ctr"/>
        <c:lblOffset val="100"/>
        <c:noMultiLvlLbl val="0"/>
      </c:catAx>
      <c:valAx>
        <c:axId val="970959391"/>
        <c:scaling>
          <c:orientation val="minMax"/>
        </c:scaling>
        <c:delete val="0"/>
        <c:axPos val="r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401055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369826174793222E-3"/>
          <c:y val="1.1937602948727418E-2"/>
          <c:w val="0.23985087519577566"/>
          <c:h val="0.18673842413585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county!$G$2:$G$11</c:f>
              <c:strCache>
                <c:ptCount val="10"/>
                <c:pt idx="0">
                  <c:v>Los Angeles, CA</c:v>
                </c:pt>
                <c:pt idx="1">
                  <c:v>Maricopa, AZ</c:v>
                </c:pt>
                <c:pt idx="2">
                  <c:v>San Diego, CA</c:v>
                </c:pt>
                <c:pt idx="3">
                  <c:v>Cook, IL</c:v>
                </c:pt>
                <c:pt idx="4">
                  <c:v>Orange, CA</c:v>
                </c:pt>
                <c:pt idx="5">
                  <c:v>Riverside, CA</c:v>
                </c:pt>
                <c:pt idx="6">
                  <c:v>Clark, NV</c:v>
                </c:pt>
                <c:pt idx="7">
                  <c:v>El Paso, CO</c:v>
                </c:pt>
                <c:pt idx="8">
                  <c:v>San Bernardino, CA</c:v>
                </c:pt>
                <c:pt idx="9">
                  <c:v>King, WA</c:v>
                </c:pt>
              </c:strCache>
            </c:strRef>
          </c:cat>
          <c:val>
            <c:numRef>
              <c:f>county!$H$2:$H$11</c:f>
              <c:numCache>
                <c:formatCode>General</c:formatCode>
                <c:ptCount val="10"/>
                <c:pt idx="0">
                  <c:v>3.0499999999999999E-2</c:v>
                </c:pt>
                <c:pt idx="1">
                  <c:v>1.8100000000000002E-2</c:v>
                </c:pt>
                <c:pt idx="2">
                  <c:v>1.7899999999999999E-2</c:v>
                </c:pt>
                <c:pt idx="3">
                  <c:v>1.6E-2</c:v>
                </c:pt>
                <c:pt idx="4">
                  <c:v>1.52E-2</c:v>
                </c:pt>
                <c:pt idx="5">
                  <c:v>1.3300000000000001E-2</c:v>
                </c:pt>
                <c:pt idx="6">
                  <c:v>1.18E-2</c:v>
                </c:pt>
                <c:pt idx="7">
                  <c:v>9.300000000000001E-3</c:v>
                </c:pt>
                <c:pt idx="8">
                  <c:v>8.6999999999999994E-3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F-4E0C-8584-D338B9002A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9248703"/>
        <c:axId val="1382166415"/>
      </c:barChart>
      <c:catAx>
        <c:axId val="82924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166415"/>
        <c:crosses val="autoZero"/>
        <c:auto val="1"/>
        <c:lblAlgn val="ctr"/>
        <c:lblOffset val="100"/>
        <c:noMultiLvlLbl val="0"/>
      </c:catAx>
      <c:valAx>
        <c:axId val="1382166415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24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california!$K$2:$K$11</c:f>
              <c:strCache>
                <c:ptCount val="10"/>
                <c:pt idx="0">
                  <c:v>Travis</c:v>
                </c:pt>
                <c:pt idx="1">
                  <c:v>Harris</c:v>
                </c:pt>
                <c:pt idx="2">
                  <c:v>Collin</c:v>
                </c:pt>
                <c:pt idx="3">
                  <c:v>Tarrant</c:v>
                </c:pt>
                <c:pt idx="4">
                  <c:v>Williamson</c:v>
                </c:pt>
                <c:pt idx="5">
                  <c:v>Bexar</c:v>
                </c:pt>
                <c:pt idx="6">
                  <c:v>Dallas</c:v>
                </c:pt>
                <c:pt idx="7">
                  <c:v>Denton</c:v>
                </c:pt>
                <c:pt idx="8">
                  <c:v>Montgomery</c:v>
                </c:pt>
                <c:pt idx="9">
                  <c:v>El Paso</c:v>
                </c:pt>
              </c:strCache>
            </c:strRef>
          </c:cat>
          <c:val>
            <c:numRef>
              <c:f>california!$L$2:$L$11</c:f>
              <c:numCache>
                <c:formatCode>General</c:formatCode>
                <c:ptCount val="10"/>
                <c:pt idx="0">
                  <c:v>0.10539999999999999</c:v>
                </c:pt>
                <c:pt idx="1">
                  <c:v>8.1600000000000006E-2</c:v>
                </c:pt>
                <c:pt idx="2">
                  <c:v>7.6299999999999993E-2</c:v>
                </c:pt>
                <c:pt idx="3">
                  <c:v>7.5399999999999995E-2</c:v>
                </c:pt>
                <c:pt idx="4">
                  <c:v>7.17E-2</c:v>
                </c:pt>
                <c:pt idx="5">
                  <c:v>6.6400000000000001E-2</c:v>
                </c:pt>
                <c:pt idx="6">
                  <c:v>6.0400000000000002E-2</c:v>
                </c:pt>
                <c:pt idx="7">
                  <c:v>5.28E-2</c:v>
                </c:pt>
                <c:pt idx="8">
                  <c:v>3.3799999999999997E-2</c:v>
                </c:pt>
                <c:pt idx="9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7-4FEE-9869-1E09915E8A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26714783"/>
        <c:axId val="1161267967"/>
      </c:barChart>
      <c:catAx>
        <c:axId val="626714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67967"/>
        <c:crosses val="autoZero"/>
        <c:auto val="1"/>
        <c:lblAlgn val="ctr"/>
        <c:lblOffset val="100"/>
        <c:noMultiLvlLbl val="0"/>
      </c:catAx>
      <c:valAx>
        <c:axId val="1161267967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71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Sheet6!$G$3:$G$185</c:f>
              <c:strCache>
                <c:ptCount val="183"/>
                <c:pt idx="0">
                  <c:v>1976-Q1</c:v>
                </c:pt>
                <c:pt idx="1">
                  <c:v>1976-Q2</c:v>
                </c:pt>
                <c:pt idx="2">
                  <c:v>1976-Q3</c:v>
                </c:pt>
                <c:pt idx="3">
                  <c:v>1976-Q4</c:v>
                </c:pt>
                <c:pt idx="4">
                  <c:v>1977-Q1</c:v>
                </c:pt>
                <c:pt idx="5">
                  <c:v>1977-Q2</c:v>
                </c:pt>
                <c:pt idx="6">
                  <c:v>1977-Q3</c:v>
                </c:pt>
                <c:pt idx="7">
                  <c:v>1977-Q4</c:v>
                </c:pt>
                <c:pt idx="8">
                  <c:v>1978-Q1</c:v>
                </c:pt>
                <c:pt idx="9">
                  <c:v>1978-Q2</c:v>
                </c:pt>
                <c:pt idx="10">
                  <c:v>1978-Q3</c:v>
                </c:pt>
                <c:pt idx="11">
                  <c:v>1978-Q4</c:v>
                </c:pt>
                <c:pt idx="12">
                  <c:v>1979-Q1</c:v>
                </c:pt>
                <c:pt idx="13">
                  <c:v>1979-Q2</c:v>
                </c:pt>
                <c:pt idx="14">
                  <c:v>1979-Q3</c:v>
                </c:pt>
                <c:pt idx="15">
                  <c:v>1979-Q4</c:v>
                </c:pt>
                <c:pt idx="16">
                  <c:v>1980-Q1</c:v>
                </c:pt>
                <c:pt idx="17">
                  <c:v>1980-Q2</c:v>
                </c:pt>
                <c:pt idx="18">
                  <c:v>1980-Q3</c:v>
                </c:pt>
                <c:pt idx="19">
                  <c:v>1980-Q4</c:v>
                </c:pt>
                <c:pt idx="20">
                  <c:v>1981-Q1</c:v>
                </c:pt>
                <c:pt idx="21">
                  <c:v>1981-Q2</c:v>
                </c:pt>
                <c:pt idx="22">
                  <c:v>1981-Q3</c:v>
                </c:pt>
                <c:pt idx="23">
                  <c:v>1981-Q4</c:v>
                </c:pt>
                <c:pt idx="24">
                  <c:v>1982-Q1</c:v>
                </c:pt>
                <c:pt idx="25">
                  <c:v>1982-Q2</c:v>
                </c:pt>
                <c:pt idx="26">
                  <c:v>1982-Q3</c:v>
                </c:pt>
                <c:pt idx="27">
                  <c:v>1982-Q4</c:v>
                </c:pt>
                <c:pt idx="28">
                  <c:v>1983-Q1</c:v>
                </c:pt>
                <c:pt idx="29">
                  <c:v>1983-Q2</c:v>
                </c:pt>
                <c:pt idx="30">
                  <c:v>1983-Q3</c:v>
                </c:pt>
                <c:pt idx="31">
                  <c:v>1983-Q4</c:v>
                </c:pt>
                <c:pt idx="32">
                  <c:v>1984-Q1</c:v>
                </c:pt>
                <c:pt idx="33">
                  <c:v>1984-Q2</c:v>
                </c:pt>
                <c:pt idx="34">
                  <c:v>1984-Q3</c:v>
                </c:pt>
                <c:pt idx="35">
                  <c:v>1984-Q4</c:v>
                </c:pt>
                <c:pt idx="36">
                  <c:v>1985-Q1</c:v>
                </c:pt>
                <c:pt idx="37">
                  <c:v>1985-Q2</c:v>
                </c:pt>
                <c:pt idx="38">
                  <c:v>1985-Q3</c:v>
                </c:pt>
                <c:pt idx="39">
                  <c:v>1985-Q4</c:v>
                </c:pt>
                <c:pt idx="40">
                  <c:v>1986-Q1</c:v>
                </c:pt>
                <c:pt idx="41">
                  <c:v>1986-Q2</c:v>
                </c:pt>
                <c:pt idx="42">
                  <c:v>1986-Q3</c:v>
                </c:pt>
                <c:pt idx="43">
                  <c:v>1986-Q4</c:v>
                </c:pt>
                <c:pt idx="44">
                  <c:v>1987-Q1</c:v>
                </c:pt>
                <c:pt idx="45">
                  <c:v>1987-Q2</c:v>
                </c:pt>
                <c:pt idx="46">
                  <c:v>1987-Q3</c:v>
                </c:pt>
                <c:pt idx="47">
                  <c:v>1987-Q4</c:v>
                </c:pt>
                <c:pt idx="48">
                  <c:v>1988-Q1</c:v>
                </c:pt>
                <c:pt idx="49">
                  <c:v>1988-Q2</c:v>
                </c:pt>
                <c:pt idx="50">
                  <c:v>1988-Q3</c:v>
                </c:pt>
                <c:pt idx="51">
                  <c:v>1988-Q4</c:v>
                </c:pt>
                <c:pt idx="52">
                  <c:v>1989-Q1</c:v>
                </c:pt>
                <c:pt idx="53">
                  <c:v>1989-Q2</c:v>
                </c:pt>
                <c:pt idx="54">
                  <c:v>1989-Q3</c:v>
                </c:pt>
                <c:pt idx="55">
                  <c:v>1989-Q4</c:v>
                </c:pt>
                <c:pt idx="56">
                  <c:v>1990-Q1</c:v>
                </c:pt>
                <c:pt idx="57">
                  <c:v>1990-Q2</c:v>
                </c:pt>
                <c:pt idx="58">
                  <c:v>1990-Q3</c:v>
                </c:pt>
                <c:pt idx="59">
                  <c:v>1990-Q4</c:v>
                </c:pt>
                <c:pt idx="60">
                  <c:v>1991-Q1</c:v>
                </c:pt>
                <c:pt idx="61">
                  <c:v>1991-Q2</c:v>
                </c:pt>
                <c:pt idx="62">
                  <c:v>1991-Q3</c:v>
                </c:pt>
                <c:pt idx="63">
                  <c:v>1991-Q4</c:v>
                </c:pt>
                <c:pt idx="64">
                  <c:v>1992-Q1</c:v>
                </c:pt>
                <c:pt idx="65">
                  <c:v>1992-Q2</c:v>
                </c:pt>
                <c:pt idx="66">
                  <c:v>1992-Q3</c:v>
                </c:pt>
                <c:pt idx="67">
                  <c:v>1992-Q4</c:v>
                </c:pt>
                <c:pt idx="68">
                  <c:v>1993-Q1</c:v>
                </c:pt>
                <c:pt idx="69">
                  <c:v>1993-Q2</c:v>
                </c:pt>
                <c:pt idx="70">
                  <c:v>1993-Q3</c:v>
                </c:pt>
                <c:pt idx="71">
                  <c:v>1993-Q4</c:v>
                </c:pt>
                <c:pt idx="72">
                  <c:v>1994-Q1</c:v>
                </c:pt>
                <c:pt idx="73">
                  <c:v>1994-Q2</c:v>
                </c:pt>
                <c:pt idx="74">
                  <c:v>1994-Q3</c:v>
                </c:pt>
                <c:pt idx="75">
                  <c:v>1994-Q4</c:v>
                </c:pt>
                <c:pt idx="76">
                  <c:v>1995-Q1</c:v>
                </c:pt>
                <c:pt idx="77">
                  <c:v>1995-Q2</c:v>
                </c:pt>
                <c:pt idx="78">
                  <c:v>1995-Q3</c:v>
                </c:pt>
                <c:pt idx="79">
                  <c:v>1995-Q4</c:v>
                </c:pt>
                <c:pt idx="80">
                  <c:v>1996-Q1</c:v>
                </c:pt>
                <c:pt idx="81">
                  <c:v>1996-Q2</c:v>
                </c:pt>
                <c:pt idx="82">
                  <c:v>1996-Q3</c:v>
                </c:pt>
                <c:pt idx="83">
                  <c:v>1996-Q4</c:v>
                </c:pt>
                <c:pt idx="84">
                  <c:v>1997-Q1</c:v>
                </c:pt>
                <c:pt idx="85">
                  <c:v>1997-Q2</c:v>
                </c:pt>
                <c:pt idx="86">
                  <c:v>1997-Q3</c:v>
                </c:pt>
                <c:pt idx="87">
                  <c:v>1997-Q4</c:v>
                </c:pt>
                <c:pt idx="88">
                  <c:v>1998-Q1</c:v>
                </c:pt>
                <c:pt idx="89">
                  <c:v>1998-Q2</c:v>
                </c:pt>
                <c:pt idx="90">
                  <c:v>1998-Q3</c:v>
                </c:pt>
                <c:pt idx="91">
                  <c:v>1998-Q4</c:v>
                </c:pt>
                <c:pt idx="92">
                  <c:v>1999-Q1</c:v>
                </c:pt>
                <c:pt idx="93">
                  <c:v>1999-Q2</c:v>
                </c:pt>
                <c:pt idx="94">
                  <c:v>1999-Q3</c:v>
                </c:pt>
                <c:pt idx="95">
                  <c:v>1999-Q4</c:v>
                </c:pt>
                <c:pt idx="96">
                  <c:v>2000-Q1</c:v>
                </c:pt>
                <c:pt idx="97">
                  <c:v>2000-Q2</c:v>
                </c:pt>
                <c:pt idx="98">
                  <c:v>2000-Q3</c:v>
                </c:pt>
                <c:pt idx="99">
                  <c:v>2000-Q4</c:v>
                </c:pt>
                <c:pt idx="100">
                  <c:v>2001-Q1</c:v>
                </c:pt>
                <c:pt idx="101">
                  <c:v>2001-Q2</c:v>
                </c:pt>
                <c:pt idx="102">
                  <c:v>2001-Q3</c:v>
                </c:pt>
                <c:pt idx="103">
                  <c:v>2001-Q4</c:v>
                </c:pt>
                <c:pt idx="104">
                  <c:v>2002-Q1</c:v>
                </c:pt>
                <c:pt idx="105">
                  <c:v>2002-Q2</c:v>
                </c:pt>
                <c:pt idx="106">
                  <c:v>2002-Q3</c:v>
                </c:pt>
                <c:pt idx="107">
                  <c:v>2002-Q4</c:v>
                </c:pt>
                <c:pt idx="108">
                  <c:v>2003-Q1</c:v>
                </c:pt>
                <c:pt idx="109">
                  <c:v>2003-Q2</c:v>
                </c:pt>
                <c:pt idx="110">
                  <c:v>2003-Q3</c:v>
                </c:pt>
                <c:pt idx="111">
                  <c:v>2003-Q4</c:v>
                </c:pt>
                <c:pt idx="112">
                  <c:v>2004-Q1</c:v>
                </c:pt>
                <c:pt idx="113">
                  <c:v>2004-Q2</c:v>
                </c:pt>
                <c:pt idx="114">
                  <c:v>2004-Q3</c:v>
                </c:pt>
                <c:pt idx="115">
                  <c:v>2004-Q4</c:v>
                </c:pt>
                <c:pt idx="116">
                  <c:v>2005-Q1</c:v>
                </c:pt>
                <c:pt idx="117">
                  <c:v>2005-Q2</c:v>
                </c:pt>
                <c:pt idx="118">
                  <c:v>2005-Q3</c:v>
                </c:pt>
                <c:pt idx="119">
                  <c:v>2005-Q4</c:v>
                </c:pt>
                <c:pt idx="120">
                  <c:v>2006-Q1</c:v>
                </c:pt>
                <c:pt idx="121">
                  <c:v>2006-Q2</c:v>
                </c:pt>
                <c:pt idx="122">
                  <c:v>2006-Q3</c:v>
                </c:pt>
                <c:pt idx="123">
                  <c:v>2006-Q4</c:v>
                </c:pt>
                <c:pt idx="124">
                  <c:v>2007-Q1</c:v>
                </c:pt>
                <c:pt idx="125">
                  <c:v>2007-Q2</c:v>
                </c:pt>
                <c:pt idx="126">
                  <c:v>2007-Q3</c:v>
                </c:pt>
                <c:pt idx="127">
                  <c:v>2007-Q4</c:v>
                </c:pt>
                <c:pt idx="128">
                  <c:v>2008-Q1</c:v>
                </c:pt>
                <c:pt idx="129">
                  <c:v>2008-Q2</c:v>
                </c:pt>
                <c:pt idx="130">
                  <c:v>2008-Q3</c:v>
                </c:pt>
                <c:pt idx="131">
                  <c:v>2008-Q4</c:v>
                </c:pt>
                <c:pt idx="132">
                  <c:v>2009-Q1</c:v>
                </c:pt>
                <c:pt idx="133">
                  <c:v>2009-Q2</c:v>
                </c:pt>
                <c:pt idx="134">
                  <c:v>2009-Q3</c:v>
                </c:pt>
                <c:pt idx="135">
                  <c:v>2009-Q4</c:v>
                </c:pt>
                <c:pt idx="136">
                  <c:v>2010-Q1</c:v>
                </c:pt>
                <c:pt idx="137">
                  <c:v>2010-Q2</c:v>
                </c:pt>
                <c:pt idx="138">
                  <c:v>2010-Q3</c:v>
                </c:pt>
                <c:pt idx="139">
                  <c:v>2010-Q4</c:v>
                </c:pt>
                <c:pt idx="140">
                  <c:v>2011-Q1</c:v>
                </c:pt>
                <c:pt idx="141">
                  <c:v>2011-Q2</c:v>
                </c:pt>
                <c:pt idx="142">
                  <c:v>2011-Q3</c:v>
                </c:pt>
                <c:pt idx="143">
                  <c:v>2011-Q4</c:v>
                </c:pt>
                <c:pt idx="144">
                  <c:v>2012-Q1</c:v>
                </c:pt>
                <c:pt idx="145">
                  <c:v>2012-Q2</c:v>
                </c:pt>
                <c:pt idx="146">
                  <c:v>2012-Q3</c:v>
                </c:pt>
                <c:pt idx="147">
                  <c:v>2012-Q4</c:v>
                </c:pt>
                <c:pt idx="148">
                  <c:v>2013-Q1</c:v>
                </c:pt>
                <c:pt idx="149">
                  <c:v>2013-Q2</c:v>
                </c:pt>
                <c:pt idx="150">
                  <c:v>2013-Q3</c:v>
                </c:pt>
                <c:pt idx="151">
                  <c:v>2013-Q4</c:v>
                </c:pt>
                <c:pt idx="152">
                  <c:v>2014-Q1</c:v>
                </c:pt>
                <c:pt idx="153">
                  <c:v>2014-Q2</c:v>
                </c:pt>
                <c:pt idx="154">
                  <c:v>2014-Q3</c:v>
                </c:pt>
                <c:pt idx="155">
                  <c:v>2014-Q4</c:v>
                </c:pt>
                <c:pt idx="156">
                  <c:v>2015-Q1</c:v>
                </c:pt>
                <c:pt idx="157">
                  <c:v>2015-Q2</c:v>
                </c:pt>
                <c:pt idx="158">
                  <c:v>2015-Q3</c:v>
                </c:pt>
                <c:pt idx="159">
                  <c:v>2015-Q4</c:v>
                </c:pt>
                <c:pt idx="160">
                  <c:v>2016-Q1</c:v>
                </c:pt>
                <c:pt idx="161">
                  <c:v>2016-Q2</c:v>
                </c:pt>
                <c:pt idx="162">
                  <c:v>2016-Q3</c:v>
                </c:pt>
                <c:pt idx="163">
                  <c:v>2016-Q4</c:v>
                </c:pt>
                <c:pt idx="164">
                  <c:v>2017-Q1</c:v>
                </c:pt>
                <c:pt idx="165">
                  <c:v>2017-Q2</c:v>
                </c:pt>
                <c:pt idx="166">
                  <c:v>2017-Q3</c:v>
                </c:pt>
                <c:pt idx="167">
                  <c:v>2017-Q4</c:v>
                </c:pt>
                <c:pt idx="168">
                  <c:v>2018-Q1</c:v>
                </c:pt>
                <c:pt idx="169">
                  <c:v>2018-Q2</c:v>
                </c:pt>
                <c:pt idx="170">
                  <c:v>2018-Q3</c:v>
                </c:pt>
                <c:pt idx="171">
                  <c:v>2018-Q4</c:v>
                </c:pt>
                <c:pt idx="172">
                  <c:v>2019-Q1</c:v>
                </c:pt>
                <c:pt idx="173">
                  <c:v>2019-Q2</c:v>
                </c:pt>
                <c:pt idx="174">
                  <c:v>2019-Q3</c:v>
                </c:pt>
                <c:pt idx="175">
                  <c:v>2019-Q4</c:v>
                </c:pt>
                <c:pt idx="176">
                  <c:v>2020-Q1</c:v>
                </c:pt>
                <c:pt idx="177">
                  <c:v>2020-Q2</c:v>
                </c:pt>
                <c:pt idx="178">
                  <c:v>2020-Q3</c:v>
                </c:pt>
                <c:pt idx="179">
                  <c:v>2020-Q4</c:v>
                </c:pt>
                <c:pt idx="180">
                  <c:v>2021-Q1</c:v>
                </c:pt>
                <c:pt idx="181">
                  <c:v>2021-Q2</c:v>
                </c:pt>
                <c:pt idx="182">
                  <c:v>2021-Q3</c:v>
                </c:pt>
              </c:strCache>
            </c:strRef>
          </c:cat>
          <c:val>
            <c:numRef>
              <c:f>Sheet6!$H$3:$H$185</c:f>
              <c:numCache>
                <c:formatCode>0.0</c:formatCode>
                <c:ptCount val="183"/>
                <c:pt idx="0">
                  <c:v>5.7456772334293804</c:v>
                </c:pt>
                <c:pt idx="1">
                  <c:v>8.6257059729590857</c:v>
                </c:pt>
                <c:pt idx="2">
                  <c:v>12.783027277589575</c:v>
                </c:pt>
                <c:pt idx="3">
                  <c:v>6.165768194070087</c:v>
                </c:pt>
                <c:pt idx="4">
                  <c:v>12.399931868506208</c:v>
                </c:pt>
                <c:pt idx="5">
                  <c:v>12.698912872223111</c:v>
                </c:pt>
                <c:pt idx="6">
                  <c:v>9.5162820107493005</c:v>
                </c:pt>
                <c:pt idx="7">
                  <c:v>16.407489685814024</c:v>
                </c:pt>
                <c:pt idx="8">
                  <c:v>16.09334747689044</c:v>
                </c:pt>
                <c:pt idx="9">
                  <c:v>10.20550817838668</c:v>
                </c:pt>
                <c:pt idx="10">
                  <c:v>17.349884526558878</c:v>
                </c:pt>
                <c:pt idx="11">
                  <c:v>16.521264994547447</c:v>
                </c:pt>
                <c:pt idx="12">
                  <c:v>16.799373449941267</c:v>
                </c:pt>
                <c:pt idx="13">
                  <c:v>17.683622986172765</c:v>
                </c:pt>
                <c:pt idx="14">
                  <c:v>17.011070110701109</c:v>
                </c:pt>
                <c:pt idx="15">
                  <c:v>13.48853532990173</c:v>
                </c:pt>
                <c:pt idx="16">
                  <c:v>11.75681716584711</c:v>
                </c:pt>
                <c:pt idx="17">
                  <c:v>12.611835722755194</c:v>
                </c:pt>
                <c:pt idx="18">
                  <c:v>9.187427730474095</c:v>
                </c:pt>
                <c:pt idx="19">
                  <c:v>8.823832594577862</c:v>
                </c:pt>
                <c:pt idx="20">
                  <c:v>4.4599999999999973</c:v>
                </c:pt>
                <c:pt idx="21">
                  <c:v>6.3654637695032212</c:v>
                </c:pt>
                <c:pt idx="22">
                  <c:v>10.185809184557627</c:v>
                </c:pt>
                <c:pt idx="23">
                  <c:v>6.4980581604622722</c:v>
                </c:pt>
                <c:pt idx="24">
                  <c:v>17.193183993873262</c:v>
                </c:pt>
                <c:pt idx="25">
                  <c:v>7.1994240460763193</c:v>
                </c:pt>
                <c:pt idx="26">
                  <c:v>3.2765399737876733</c:v>
                </c:pt>
                <c:pt idx="27">
                  <c:v>7.5602597171573471</c:v>
                </c:pt>
                <c:pt idx="28">
                  <c:v>2.5812775690246648</c:v>
                </c:pt>
                <c:pt idx="29">
                  <c:v>5.6665547347212852</c:v>
                </c:pt>
                <c:pt idx="30">
                  <c:v>6.3536379018612532</c:v>
                </c:pt>
                <c:pt idx="31">
                  <c:v>4.3082775159182907</c:v>
                </c:pt>
                <c:pt idx="32">
                  <c:v>-0.38222646918298908</c:v>
                </c:pt>
                <c:pt idx="33">
                  <c:v>0.23834114562644171</c:v>
                </c:pt>
                <c:pt idx="34">
                  <c:v>2.2989420093866952</c:v>
                </c:pt>
                <c:pt idx="35">
                  <c:v>1.4983351831298508</c:v>
                </c:pt>
                <c:pt idx="36">
                  <c:v>1.2150279776179218</c:v>
                </c:pt>
                <c:pt idx="37">
                  <c:v>1.228501228501222</c:v>
                </c:pt>
                <c:pt idx="38">
                  <c:v>-0.72317262830481344</c:v>
                </c:pt>
                <c:pt idx="39">
                  <c:v>-1.2575177692728312</c:v>
                </c:pt>
                <c:pt idx="40">
                  <c:v>2.2192386668772768</c:v>
                </c:pt>
                <c:pt idx="41">
                  <c:v>2.9439398684622642</c:v>
                </c:pt>
                <c:pt idx="42">
                  <c:v>0.90075977128534213</c:v>
                </c:pt>
                <c:pt idx="43">
                  <c:v>3.9550704002522252E-2</c:v>
                </c:pt>
                <c:pt idx="44">
                  <c:v>-2.0242602178783931</c:v>
                </c:pt>
                <c:pt idx="45">
                  <c:v>-6.4116215393976272</c:v>
                </c:pt>
                <c:pt idx="46">
                  <c:v>-8.2130104021114754</c:v>
                </c:pt>
                <c:pt idx="47">
                  <c:v>-9.3539969953348567</c:v>
                </c:pt>
                <c:pt idx="48">
                  <c:v>-9.5891491207317987</c:v>
                </c:pt>
                <c:pt idx="49">
                  <c:v>-5.2417716375457113</c:v>
                </c:pt>
                <c:pt idx="50">
                  <c:v>-3.6535859269282711</c:v>
                </c:pt>
                <c:pt idx="51">
                  <c:v>-1.3869504535938604</c:v>
                </c:pt>
                <c:pt idx="52">
                  <c:v>-1.1600523331879775</c:v>
                </c:pt>
                <c:pt idx="53">
                  <c:v>-1.9639794168096025</c:v>
                </c:pt>
                <c:pt idx="54">
                  <c:v>2.2998595505618002</c:v>
                </c:pt>
                <c:pt idx="55">
                  <c:v>2.8482972136222973</c:v>
                </c:pt>
                <c:pt idx="56">
                  <c:v>2.3649841157783236</c:v>
                </c:pt>
                <c:pt idx="57">
                  <c:v>2.2570203831685731</c:v>
                </c:pt>
                <c:pt idx="58">
                  <c:v>1.0125278874206112</c:v>
                </c:pt>
                <c:pt idx="59">
                  <c:v>0.48163756773027533</c:v>
                </c:pt>
                <c:pt idx="60">
                  <c:v>1.94827586206896</c:v>
                </c:pt>
                <c:pt idx="61">
                  <c:v>2.2072033535802893</c:v>
                </c:pt>
                <c:pt idx="62">
                  <c:v>1.5970098538905741</c:v>
                </c:pt>
                <c:pt idx="63">
                  <c:v>3.5692887100915893</c:v>
                </c:pt>
                <c:pt idx="64">
                  <c:v>3.9996617622188202</c:v>
                </c:pt>
                <c:pt idx="65">
                  <c:v>2.5696827655478316</c:v>
                </c:pt>
                <c:pt idx="66">
                  <c:v>4.1889632107023456</c:v>
                </c:pt>
                <c:pt idx="67">
                  <c:v>3.4049586776859542</c:v>
                </c:pt>
                <c:pt idx="68">
                  <c:v>2.0489470688674016</c:v>
                </c:pt>
                <c:pt idx="69">
                  <c:v>3.3458462542843126</c:v>
                </c:pt>
                <c:pt idx="70">
                  <c:v>2.7927132653880138</c:v>
                </c:pt>
                <c:pt idx="71">
                  <c:v>3.3567774936061223</c:v>
                </c:pt>
                <c:pt idx="72">
                  <c:v>3.5375667277507628</c:v>
                </c:pt>
                <c:pt idx="73">
                  <c:v>2.7637397346809811</c:v>
                </c:pt>
                <c:pt idx="74">
                  <c:v>1.6785072995550099</c:v>
                </c:pt>
                <c:pt idx="75">
                  <c:v>0.19331889885554343</c:v>
                </c:pt>
                <c:pt idx="76">
                  <c:v>-0.32320123124277567</c:v>
                </c:pt>
                <c:pt idx="77">
                  <c:v>1.2448132780082943</c:v>
                </c:pt>
                <c:pt idx="78">
                  <c:v>2.4032555282555323</c:v>
                </c:pt>
                <c:pt idx="79">
                  <c:v>3.5810758663270992</c:v>
                </c:pt>
                <c:pt idx="80">
                  <c:v>4.663012429553004</c:v>
                </c:pt>
                <c:pt idx="81">
                  <c:v>2.6942926533090494</c:v>
                </c:pt>
                <c:pt idx="82">
                  <c:v>1.7020319412161422</c:v>
                </c:pt>
                <c:pt idx="83">
                  <c:v>1.41569182624246</c:v>
                </c:pt>
                <c:pt idx="84">
                  <c:v>0.87777531902337724</c:v>
                </c:pt>
                <c:pt idx="85">
                  <c:v>1.8180474466040986</c:v>
                </c:pt>
                <c:pt idx="86">
                  <c:v>2.5066352108522594</c:v>
                </c:pt>
                <c:pt idx="87">
                  <c:v>3.3722724267136739</c:v>
                </c:pt>
                <c:pt idx="88">
                  <c:v>4.5554255630301466</c:v>
                </c:pt>
                <c:pt idx="89">
                  <c:v>4.5220294694055196</c:v>
                </c:pt>
                <c:pt idx="90">
                  <c:v>5.2287111622554727</c:v>
                </c:pt>
                <c:pt idx="91">
                  <c:v>5.124378109452743</c:v>
                </c:pt>
                <c:pt idx="92">
                  <c:v>4.3919155185677239</c:v>
                </c:pt>
                <c:pt idx="93">
                  <c:v>5.6736111111111098</c:v>
                </c:pt>
                <c:pt idx="94">
                  <c:v>5.7138951541247929</c:v>
                </c:pt>
                <c:pt idx="95">
                  <c:v>5.8008248259076467</c:v>
                </c:pt>
                <c:pt idx="96">
                  <c:v>6.4045019092918931</c:v>
                </c:pt>
                <c:pt idx="97">
                  <c:v>6.1247289216008527</c:v>
                </c:pt>
                <c:pt idx="98">
                  <c:v>5.9610784250339499</c:v>
                </c:pt>
                <c:pt idx="99">
                  <c:v>5.9428717489935279</c:v>
                </c:pt>
                <c:pt idx="100">
                  <c:v>7.3348863564817623</c:v>
                </c:pt>
                <c:pt idx="101">
                  <c:v>6.9601832930831442</c:v>
                </c:pt>
                <c:pt idx="102">
                  <c:v>6.1870766977851099</c:v>
                </c:pt>
                <c:pt idx="103">
                  <c:v>6.1342662404246351</c:v>
                </c:pt>
                <c:pt idx="104">
                  <c:v>3.5194744251525023</c:v>
                </c:pt>
                <c:pt idx="105">
                  <c:v>3.045215075551444</c:v>
                </c:pt>
                <c:pt idx="106">
                  <c:v>3.8556570706200111</c:v>
                </c:pt>
                <c:pt idx="107">
                  <c:v>3.7906342350534139</c:v>
                </c:pt>
                <c:pt idx="108">
                  <c:v>3.9834542157751507</c:v>
                </c:pt>
                <c:pt idx="109">
                  <c:v>3.764256418899925</c:v>
                </c:pt>
                <c:pt idx="110">
                  <c:v>2.5174283501161687</c:v>
                </c:pt>
                <c:pt idx="111">
                  <c:v>2.0697585281717057</c:v>
                </c:pt>
                <c:pt idx="112">
                  <c:v>2.0761811345430869</c:v>
                </c:pt>
                <c:pt idx="113">
                  <c:v>2.4473441983864808</c:v>
                </c:pt>
                <c:pt idx="114">
                  <c:v>2.9575260402612269</c:v>
                </c:pt>
                <c:pt idx="115">
                  <c:v>3.513759991416765</c:v>
                </c:pt>
                <c:pt idx="116">
                  <c:v>3.528720905402527</c:v>
                </c:pt>
                <c:pt idx="117">
                  <c:v>4.1435442101368958</c:v>
                </c:pt>
                <c:pt idx="118">
                  <c:v>4.9640928867222378</c:v>
                </c:pt>
                <c:pt idx="119">
                  <c:v>4.9854892205638546</c:v>
                </c:pt>
                <c:pt idx="120">
                  <c:v>5.6824627442891629</c:v>
                </c:pt>
                <c:pt idx="121">
                  <c:v>5.6584623192083017</c:v>
                </c:pt>
                <c:pt idx="122">
                  <c:v>5.5133839392728756</c:v>
                </c:pt>
                <c:pt idx="123">
                  <c:v>5.7211965643202634</c:v>
                </c:pt>
                <c:pt idx="124">
                  <c:v>5.8648450841668698</c:v>
                </c:pt>
                <c:pt idx="125">
                  <c:v>5.9606147934678333</c:v>
                </c:pt>
                <c:pt idx="126">
                  <c:v>4.7614539946989831</c:v>
                </c:pt>
                <c:pt idx="127">
                  <c:v>4.1135546528458633</c:v>
                </c:pt>
                <c:pt idx="128">
                  <c:v>3.3783472369452117</c:v>
                </c:pt>
                <c:pt idx="129">
                  <c:v>1.9536739041747797</c:v>
                </c:pt>
                <c:pt idx="130">
                  <c:v>1.2830938827143701</c:v>
                </c:pt>
                <c:pt idx="131">
                  <c:v>0.71306843663108133</c:v>
                </c:pt>
                <c:pt idx="132">
                  <c:v>1.3018279090503793</c:v>
                </c:pt>
                <c:pt idx="133">
                  <c:v>0.33789791926019941</c:v>
                </c:pt>
                <c:pt idx="134">
                  <c:v>-0.31670978677847961</c:v>
                </c:pt>
                <c:pt idx="135">
                  <c:v>-0.74364340740080692</c:v>
                </c:pt>
                <c:pt idx="136">
                  <c:v>-2.517384033095682</c:v>
                </c:pt>
                <c:pt idx="137">
                  <c:v>-1.7901453385324451</c:v>
                </c:pt>
                <c:pt idx="138">
                  <c:v>-0.19689443773213133</c:v>
                </c:pt>
                <c:pt idx="139">
                  <c:v>-0.36787797218483798</c:v>
                </c:pt>
                <c:pt idx="140">
                  <c:v>-1.2144469525959378</c:v>
                </c:pt>
                <c:pt idx="141">
                  <c:v>-1.7641219996390567</c:v>
                </c:pt>
                <c:pt idx="142">
                  <c:v>-1.546877101735189</c:v>
                </c:pt>
                <c:pt idx="143">
                  <c:v>-1.035662824207495</c:v>
                </c:pt>
                <c:pt idx="144">
                  <c:v>0.40217540331795032</c:v>
                </c:pt>
                <c:pt idx="145">
                  <c:v>1.5799384558857321</c:v>
                </c:pt>
                <c:pt idx="146">
                  <c:v>1.6076145368430605</c:v>
                </c:pt>
                <c:pt idx="147">
                  <c:v>2.2477022477022546</c:v>
                </c:pt>
                <c:pt idx="148">
                  <c:v>3.0634075287905738</c:v>
                </c:pt>
                <c:pt idx="149">
                  <c:v>4.2139530677759218</c:v>
                </c:pt>
                <c:pt idx="150">
                  <c:v>5.0871767289677683</c:v>
                </c:pt>
                <c:pt idx="151">
                  <c:v>5.5313278746885075</c:v>
                </c:pt>
                <c:pt idx="152">
                  <c:v>6.4967759031887784</c:v>
                </c:pt>
                <c:pt idx="153">
                  <c:v>7.3365438847672326</c:v>
                </c:pt>
                <c:pt idx="154">
                  <c:v>7.3999829395205996</c:v>
                </c:pt>
                <c:pt idx="155">
                  <c:v>7.4425469112376241</c:v>
                </c:pt>
                <c:pt idx="156">
                  <c:v>7.2699373781777599</c:v>
                </c:pt>
                <c:pt idx="157">
                  <c:v>7.1382376717865847</c:v>
                </c:pt>
                <c:pt idx="158">
                  <c:v>7.533457765775764</c:v>
                </c:pt>
                <c:pt idx="159">
                  <c:v>7.2135007849293498</c:v>
                </c:pt>
                <c:pt idx="160">
                  <c:v>7.1251836387535628</c:v>
                </c:pt>
                <c:pt idx="161">
                  <c:v>7.2436429487663156</c:v>
                </c:pt>
                <c:pt idx="162">
                  <c:v>7.0795479725238364</c:v>
                </c:pt>
                <c:pt idx="163">
                  <c:v>7.2955560436342326</c:v>
                </c:pt>
                <c:pt idx="164">
                  <c:v>7.174564221011237</c:v>
                </c:pt>
                <c:pt idx="165">
                  <c:v>7.6233026102863644</c:v>
                </c:pt>
                <c:pt idx="166">
                  <c:v>7.080531126056222</c:v>
                </c:pt>
                <c:pt idx="167">
                  <c:v>6.9120807887823599</c:v>
                </c:pt>
                <c:pt idx="168">
                  <c:v>6.9367276155840596</c:v>
                </c:pt>
                <c:pt idx="169">
                  <c:v>6.0634785735298902</c:v>
                </c:pt>
                <c:pt idx="170">
                  <c:v>5.8135789744910848</c:v>
                </c:pt>
                <c:pt idx="171">
                  <c:v>5.1983278552509837</c:v>
                </c:pt>
                <c:pt idx="172">
                  <c:v>5.0256636332147275</c:v>
                </c:pt>
                <c:pt idx="173">
                  <c:v>4.6844181459566148</c:v>
                </c:pt>
                <c:pt idx="174">
                  <c:v>4.6144948710924449</c:v>
                </c:pt>
                <c:pt idx="175">
                  <c:v>4.9717891160589556</c:v>
                </c:pt>
                <c:pt idx="176">
                  <c:v>4.9021077564237237</c:v>
                </c:pt>
                <c:pt idx="177">
                  <c:v>3.7388130004710307</c:v>
                </c:pt>
                <c:pt idx="178">
                  <c:v>4.1490878407867582</c:v>
                </c:pt>
                <c:pt idx="179">
                  <c:v>5.7361652940326469</c:v>
                </c:pt>
                <c:pt idx="180">
                  <c:v>6.9280896307305495</c:v>
                </c:pt>
                <c:pt idx="181">
                  <c:v>12.367330722515458</c:v>
                </c:pt>
                <c:pt idx="182">
                  <c:v>17.622572985053765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C-44FF-A97F-D91A31585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282015"/>
        <c:axId val="967012527"/>
      </c:lineChart>
      <c:catAx>
        <c:axId val="181128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12527"/>
        <c:crosses val="autoZero"/>
        <c:auto val="1"/>
        <c:lblAlgn val="ctr"/>
        <c:lblOffset val="100"/>
        <c:noMultiLvlLbl val="0"/>
      </c:catAx>
      <c:valAx>
        <c:axId val="967012527"/>
        <c:scaling>
          <c:orientation val="minMax"/>
          <c:min val="-10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282015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Texas Delinquency Rates All Mortgages Past Due</a:t>
            </a:r>
            <a:endParaRPr lang="en-US" sz="1400" dirty="0">
              <a:effectLst/>
            </a:endParaRPr>
          </a:p>
          <a:p>
            <a:pPr>
              <a:defRPr/>
            </a:pPr>
            <a:r>
              <a:rPr lang="en-US" sz="1400" b="1" i="0" baseline="0" dirty="0">
                <a:solidFill>
                  <a:srgbClr val="0070C0"/>
                </a:solidFill>
                <a:effectLst/>
              </a:rPr>
              <a:t>(%)</a:t>
            </a:r>
            <a:endParaRPr lang="en-US" sz="1400" dirty="0">
              <a:solidFill>
                <a:srgbClr val="0070C0"/>
              </a:solidFill>
              <a:effectLst/>
            </a:endParaRP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062199472622927E-2"/>
          <c:y val="2.7402675318177434E-2"/>
          <c:w val="0.94615575333213642"/>
          <c:h val="0.84654130682652728"/>
        </c:manualLayout>
      </c:layout>
      <c:lineChart>
        <c:grouping val="standard"/>
        <c:varyColors val="0"/>
        <c:ser>
          <c:idx val="0"/>
          <c:order val="0"/>
          <c:tx>
            <c:strRef>
              <c:f>'%'!$D$2</c:f>
              <c:strCache>
                <c:ptCount val="1"/>
                <c:pt idx="0">
                  <c:v>All Mortgages Past Due: 30-59 days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'%'!$C$3:$C$173</c:f>
              <c:strCache>
                <c:ptCount val="171"/>
                <c:pt idx="0">
                  <c:v>1979 - Q1</c:v>
                </c:pt>
                <c:pt idx="1">
                  <c:v>1979 - Q2</c:v>
                </c:pt>
                <c:pt idx="2">
                  <c:v>1979 - Q3</c:v>
                </c:pt>
                <c:pt idx="3">
                  <c:v>1979 - Q4</c:v>
                </c:pt>
                <c:pt idx="4">
                  <c:v>1980 - Q1</c:v>
                </c:pt>
                <c:pt idx="5">
                  <c:v>1980 - Q2</c:v>
                </c:pt>
                <c:pt idx="6">
                  <c:v>1980 - Q3</c:v>
                </c:pt>
                <c:pt idx="7">
                  <c:v>1980 - Q4</c:v>
                </c:pt>
                <c:pt idx="8">
                  <c:v>1981 - Q1</c:v>
                </c:pt>
                <c:pt idx="9">
                  <c:v>1981 - Q2</c:v>
                </c:pt>
                <c:pt idx="10">
                  <c:v>1981 - Q3</c:v>
                </c:pt>
                <c:pt idx="11">
                  <c:v>1981 - Q4</c:v>
                </c:pt>
                <c:pt idx="12">
                  <c:v>1982 - Q1</c:v>
                </c:pt>
                <c:pt idx="13">
                  <c:v>1982 - Q2</c:v>
                </c:pt>
                <c:pt idx="14">
                  <c:v>1982 - Q3</c:v>
                </c:pt>
                <c:pt idx="15">
                  <c:v>1982 - Q4</c:v>
                </c:pt>
                <c:pt idx="16">
                  <c:v>1983 - Q1</c:v>
                </c:pt>
                <c:pt idx="17">
                  <c:v>1983 - Q2</c:v>
                </c:pt>
                <c:pt idx="18">
                  <c:v>1983 - Q3</c:v>
                </c:pt>
                <c:pt idx="19">
                  <c:v>1983 - Q4</c:v>
                </c:pt>
                <c:pt idx="20">
                  <c:v>1984 - Q1</c:v>
                </c:pt>
                <c:pt idx="21">
                  <c:v>1984 - Q2</c:v>
                </c:pt>
                <c:pt idx="22">
                  <c:v>1984 - Q3</c:v>
                </c:pt>
                <c:pt idx="23">
                  <c:v>1984 - Q4</c:v>
                </c:pt>
                <c:pt idx="24">
                  <c:v>1985 - Q1</c:v>
                </c:pt>
                <c:pt idx="25">
                  <c:v>1985 - Q2</c:v>
                </c:pt>
                <c:pt idx="26">
                  <c:v>1985 - Q3</c:v>
                </c:pt>
                <c:pt idx="27">
                  <c:v>1985 - Q4</c:v>
                </c:pt>
                <c:pt idx="28">
                  <c:v>1986 - Q1</c:v>
                </c:pt>
                <c:pt idx="29">
                  <c:v>1986 - Q2</c:v>
                </c:pt>
                <c:pt idx="30">
                  <c:v>1986 - Q3</c:v>
                </c:pt>
                <c:pt idx="31">
                  <c:v>1986 - Q4</c:v>
                </c:pt>
                <c:pt idx="32">
                  <c:v>1987 - Q1</c:v>
                </c:pt>
                <c:pt idx="33">
                  <c:v>1987 - Q2</c:v>
                </c:pt>
                <c:pt idx="34">
                  <c:v>1987 - Q3</c:v>
                </c:pt>
                <c:pt idx="35">
                  <c:v>1987 - Q4</c:v>
                </c:pt>
                <c:pt idx="36">
                  <c:v>1988 - Q1</c:v>
                </c:pt>
                <c:pt idx="37">
                  <c:v>1988 - Q2</c:v>
                </c:pt>
                <c:pt idx="38">
                  <c:v>1988 - Q3</c:v>
                </c:pt>
                <c:pt idx="39">
                  <c:v>1988 - Q4</c:v>
                </c:pt>
                <c:pt idx="40">
                  <c:v>1989 - Q1</c:v>
                </c:pt>
                <c:pt idx="41">
                  <c:v>1989 - Q2</c:v>
                </c:pt>
                <c:pt idx="42">
                  <c:v>1989 - Q3</c:v>
                </c:pt>
                <c:pt idx="43">
                  <c:v>1989 - Q4</c:v>
                </c:pt>
                <c:pt idx="44">
                  <c:v>1990 - Q1</c:v>
                </c:pt>
                <c:pt idx="45">
                  <c:v>1990 - Q2</c:v>
                </c:pt>
                <c:pt idx="46">
                  <c:v>1990 - Q3</c:v>
                </c:pt>
                <c:pt idx="47">
                  <c:v>1990 - Q4</c:v>
                </c:pt>
                <c:pt idx="48">
                  <c:v>1991 - Q1</c:v>
                </c:pt>
                <c:pt idx="49">
                  <c:v>1991 - Q2</c:v>
                </c:pt>
                <c:pt idx="50">
                  <c:v>1991 - Q3</c:v>
                </c:pt>
                <c:pt idx="51">
                  <c:v>1991 - Q4</c:v>
                </c:pt>
                <c:pt idx="52">
                  <c:v>1992 - Q1</c:v>
                </c:pt>
                <c:pt idx="53">
                  <c:v>1992 - Q2</c:v>
                </c:pt>
                <c:pt idx="54">
                  <c:v>1992 - Q3</c:v>
                </c:pt>
                <c:pt idx="55">
                  <c:v>1992 - Q4</c:v>
                </c:pt>
                <c:pt idx="56">
                  <c:v>1993 - Q1</c:v>
                </c:pt>
                <c:pt idx="57">
                  <c:v>1993 - Q2</c:v>
                </c:pt>
                <c:pt idx="58">
                  <c:v>1993 - Q3</c:v>
                </c:pt>
                <c:pt idx="59">
                  <c:v>1993 - Q4</c:v>
                </c:pt>
                <c:pt idx="60">
                  <c:v>1994 - Q1</c:v>
                </c:pt>
                <c:pt idx="61">
                  <c:v>1994 - Q2</c:v>
                </c:pt>
                <c:pt idx="62">
                  <c:v>1994 - Q3</c:v>
                </c:pt>
                <c:pt idx="63">
                  <c:v>1994 - Q4</c:v>
                </c:pt>
                <c:pt idx="64">
                  <c:v>1995 - Q1</c:v>
                </c:pt>
                <c:pt idx="65">
                  <c:v>1995 - Q2</c:v>
                </c:pt>
                <c:pt idx="66">
                  <c:v>1995 - Q3</c:v>
                </c:pt>
                <c:pt idx="67">
                  <c:v>1995 - Q4</c:v>
                </c:pt>
                <c:pt idx="68">
                  <c:v>1996 - Q1</c:v>
                </c:pt>
                <c:pt idx="69">
                  <c:v>1996 - Q2</c:v>
                </c:pt>
                <c:pt idx="70">
                  <c:v>1996 - Q3</c:v>
                </c:pt>
                <c:pt idx="71">
                  <c:v>1996 - Q4</c:v>
                </c:pt>
                <c:pt idx="72">
                  <c:v>1997 - Q1</c:v>
                </c:pt>
                <c:pt idx="73">
                  <c:v>1997 - Q2</c:v>
                </c:pt>
                <c:pt idx="74">
                  <c:v>1997 - Q3</c:v>
                </c:pt>
                <c:pt idx="75">
                  <c:v>1997 - Q4</c:v>
                </c:pt>
                <c:pt idx="76">
                  <c:v>1998 - Q1</c:v>
                </c:pt>
                <c:pt idx="77">
                  <c:v>1998 - Q2</c:v>
                </c:pt>
                <c:pt idx="78">
                  <c:v>1998 - Q3</c:v>
                </c:pt>
                <c:pt idx="79">
                  <c:v>1998 - Q4</c:v>
                </c:pt>
                <c:pt idx="80">
                  <c:v>1999 - Q1</c:v>
                </c:pt>
                <c:pt idx="81">
                  <c:v>1999 - Q2</c:v>
                </c:pt>
                <c:pt idx="82">
                  <c:v>1999 - Q3</c:v>
                </c:pt>
                <c:pt idx="83">
                  <c:v>1999 - Q4</c:v>
                </c:pt>
                <c:pt idx="84">
                  <c:v>2000 - Q1</c:v>
                </c:pt>
                <c:pt idx="85">
                  <c:v>2000 - Q2</c:v>
                </c:pt>
                <c:pt idx="86">
                  <c:v>2000 - Q3</c:v>
                </c:pt>
                <c:pt idx="87">
                  <c:v>2000 - Q4</c:v>
                </c:pt>
                <c:pt idx="88">
                  <c:v>2001 - Q1</c:v>
                </c:pt>
                <c:pt idx="89">
                  <c:v>2001 - Q2</c:v>
                </c:pt>
                <c:pt idx="90">
                  <c:v>2001 - Q3</c:v>
                </c:pt>
                <c:pt idx="91">
                  <c:v>2001 - Q4</c:v>
                </c:pt>
                <c:pt idx="92">
                  <c:v>2002 - Q1</c:v>
                </c:pt>
                <c:pt idx="93">
                  <c:v>2002 - Q2</c:v>
                </c:pt>
                <c:pt idx="94">
                  <c:v>2002 - Q3</c:v>
                </c:pt>
                <c:pt idx="95">
                  <c:v>2002 - Q4</c:v>
                </c:pt>
                <c:pt idx="96">
                  <c:v>2003 - Q1</c:v>
                </c:pt>
                <c:pt idx="97">
                  <c:v>2003 - Q2</c:v>
                </c:pt>
                <c:pt idx="98">
                  <c:v>2003 - Q3</c:v>
                </c:pt>
                <c:pt idx="99">
                  <c:v>2003 - Q4</c:v>
                </c:pt>
                <c:pt idx="100">
                  <c:v>2004 - Q1</c:v>
                </c:pt>
                <c:pt idx="101">
                  <c:v>2004 - Q2</c:v>
                </c:pt>
                <c:pt idx="102">
                  <c:v>2004 - Q3</c:v>
                </c:pt>
                <c:pt idx="103">
                  <c:v>2004 - Q4</c:v>
                </c:pt>
                <c:pt idx="104">
                  <c:v>2005 - Q1</c:v>
                </c:pt>
                <c:pt idx="105">
                  <c:v>2005 - Q2</c:v>
                </c:pt>
                <c:pt idx="106">
                  <c:v>2005 - Q3</c:v>
                </c:pt>
                <c:pt idx="107">
                  <c:v>2005 - Q4</c:v>
                </c:pt>
                <c:pt idx="108">
                  <c:v>2006 - Q1</c:v>
                </c:pt>
                <c:pt idx="109">
                  <c:v>2006 - Q2</c:v>
                </c:pt>
                <c:pt idx="110">
                  <c:v>2006 - Q3</c:v>
                </c:pt>
                <c:pt idx="111">
                  <c:v>2006 - Q4</c:v>
                </c:pt>
                <c:pt idx="112">
                  <c:v>2007 - Q1</c:v>
                </c:pt>
                <c:pt idx="113">
                  <c:v>2007 - Q2</c:v>
                </c:pt>
                <c:pt idx="114">
                  <c:v>2007 - Q3</c:v>
                </c:pt>
                <c:pt idx="115">
                  <c:v>2007 - Q4</c:v>
                </c:pt>
                <c:pt idx="116">
                  <c:v>2008 - Q1</c:v>
                </c:pt>
                <c:pt idx="117">
                  <c:v>2008 - Q2</c:v>
                </c:pt>
                <c:pt idx="118">
                  <c:v>2008 - Q3</c:v>
                </c:pt>
                <c:pt idx="119">
                  <c:v>2008 - Q4</c:v>
                </c:pt>
                <c:pt idx="120">
                  <c:v>2009 - Q1</c:v>
                </c:pt>
                <c:pt idx="121">
                  <c:v>2009 - Q2</c:v>
                </c:pt>
                <c:pt idx="122">
                  <c:v>2009 - Q3</c:v>
                </c:pt>
                <c:pt idx="123">
                  <c:v>2009 - Q4</c:v>
                </c:pt>
                <c:pt idx="124">
                  <c:v>2010 - Q1</c:v>
                </c:pt>
                <c:pt idx="125">
                  <c:v>2010 - Q2</c:v>
                </c:pt>
                <c:pt idx="126">
                  <c:v>2010 - Q3</c:v>
                </c:pt>
                <c:pt idx="127">
                  <c:v>2010 - Q4</c:v>
                </c:pt>
                <c:pt idx="128">
                  <c:v>2011 - Q1</c:v>
                </c:pt>
                <c:pt idx="129">
                  <c:v>2011 - Q2</c:v>
                </c:pt>
                <c:pt idx="130">
                  <c:v>2011 - Q3</c:v>
                </c:pt>
                <c:pt idx="131">
                  <c:v>2011 - Q4</c:v>
                </c:pt>
                <c:pt idx="132">
                  <c:v>2012 - Q1</c:v>
                </c:pt>
                <c:pt idx="133">
                  <c:v>2012 - Q2</c:v>
                </c:pt>
                <c:pt idx="134">
                  <c:v>2012 - Q3</c:v>
                </c:pt>
                <c:pt idx="135">
                  <c:v>2012 - Q4</c:v>
                </c:pt>
                <c:pt idx="136">
                  <c:v>2013 - Q1</c:v>
                </c:pt>
                <c:pt idx="137">
                  <c:v>2013 - Q2</c:v>
                </c:pt>
                <c:pt idx="138">
                  <c:v>2013 - Q3</c:v>
                </c:pt>
                <c:pt idx="139">
                  <c:v>2013 - Q4</c:v>
                </c:pt>
                <c:pt idx="140">
                  <c:v>2014 - Q1</c:v>
                </c:pt>
                <c:pt idx="141">
                  <c:v>2014 - Q2</c:v>
                </c:pt>
                <c:pt idx="142">
                  <c:v>2014 - Q3</c:v>
                </c:pt>
                <c:pt idx="143">
                  <c:v>2014 - Q4</c:v>
                </c:pt>
                <c:pt idx="144">
                  <c:v>2015 - Q1</c:v>
                </c:pt>
                <c:pt idx="145">
                  <c:v>2015 - Q2</c:v>
                </c:pt>
                <c:pt idx="146">
                  <c:v>2015 - Q3</c:v>
                </c:pt>
                <c:pt idx="147">
                  <c:v>2015 - Q4</c:v>
                </c:pt>
                <c:pt idx="148">
                  <c:v>2016 - Q1</c:v>
                </c:pt>
                <c:pt idx="149">
                  <c:v>2016 - Q2</c:v>
                </c:pt>
                <c:pt idx="150">
                  <c:v>2016 - Q3</c:v>
                </c:pt>
                <c:pt idx="151">
                  <c:v>2016 - Q4</c:v>
                </c:pt>
                <c:pt idx="152">
                  <c:v>2017 - Q1</c:v>
                </c:pt>
                <c:pt idx="153">
                  <c:v>2017 - Q2</c:v>
                </c:pt>
                <c:pt idx="154">
                  <c:v>2017 - Q3</c:v>
                </c:pt>
                <c:pt idx="155">
                  <c:v>2017 - Q4</c:v>
                </c:pt>
                <c:pt idx="156">
                  <c:v>2018 - Q1</c:v>
                </c:pt>
                <c:pt idx="157">
                  <c:v>2018 - Q2</c:v>
                </c:pt>
                <c:pt idx="158">
                  <c:v>2018 - Q3</c:v>
                </c:pt>
                <c:pt idx="159">
                  <c:v>2018 - Q4</c:v>
                </c:pt>
                <c:pt idx="160">
                  <c:v>2019 - Q1</c:v>
                </c:pt>
                <c:pt idx="161">
                  <c:v>2019 - Q2</c:v>
                </c:pt>
                <c:pt idx="162">
                  <c:v>2019 - Q3</c:v>
                </c:pt>
                <c:pt idx="163">
                  <c:v>2019 - Q4</c:v>
                </c:pt>
                <c:pt idx="164">
                  <c:v>2020 - Q1</c:v>
                </c:pt>
                <c:pt idx="165">
                  <c:v>2020 - Q2</c:v>
                </c:pt>
                <c:pt idx="166">
                  <c:v>2020 - Q3</c:v>
                </c:pt>
                <c:pt idx="167">
                  <c:v>2020 - Q4</c:v>
                </c:pt>
                <c:pt idx="168">
                  <c:v>2021 - Q1</c:v>
                </c:pt>
                <c:pt idx="169">
                  <c:v>2021 - Q2</c:v>
                </c:pt>
                <c:pt idx="170">
                  <c:v>2021 - Q3</c:v>
                </c:pt>
              </c:strCache>
            </c:strRef>
          </c:cat>
          <c:val>
            <c:numRef>
              <c:f>'%'!$D$3:$D$173</c:f>
              <c:numCache>
                <c:formatCode>0.0</c:formatCode>
                <c:ptCount val="171"/>
                <c:pt idx="0">
                  <c:v>2.95</c:v>
                </c:pt>
                <c:pt idx="1">
                  <c:v>3.14</c:v>
                </c:pt>
                <c:pt idx="2">
                  <c:v>3.36</c:v>
                </c:pt>
                <c:pt idx="3">
                  <c:v>2.85</c:v>
                </c:pt>
                <c:pt idx="4">
                  <c:v>2.91</c:v>
                </c:pt>
                <c:pt idx="5">
                  <c:v>2.7</c:v>
                </c:pt>
                <c:pt idx="6">
                  <c:v>3.18</c:v>
                </c:pt>
                <c:pt idx="7">
                  <c:v>2.95</c:v>
                </c:pt>
                <c:pt idx="8">
                  <c:v>3.08</c:v>
                </c:pt>
                <c:pt idx="9">
                  <c:v>2.94</c:v>
                </c:pt>
                <c:pt idx="10">
                  <c:v>2.94</c:v>
                </c:pt>
                <c:pt idx="11">
                  <c:v>3.06</c:v>
                </c:pt>
                <c:pt idx="12">
                  <c:v>2.99</c:v>
                </c:pt>
                <c:pt idx="13">
                  <c:v>3.27</c:v>
                </c:pt>
                <c:pt idx="14">
                  <c:v>3.24</c:v>
                </c:pt>
                <c:pt idx="15">
                  <c:v>3.78</c:v>
                </c:pt>
                <c:pt idx="16">
                  <c:v>3.37</c:v>
                </c:pt>
                <c:pt idx="17">
                  <c:v>3.51</c:v>
                </c:pt>
                <c:pt idx="18">
                  <c:v>3.25</c:v>
                </c:pt>
                <c:pt idx="19">
                  <c:v>3.57</c:v>
                </c:pt>
                <c:pt idx="20">
                  <c:v>3.53</c:v>
                </c:pt>
                <c:pt idx="21">
                  <c:v>3.76</c:v>
                </c:pt>
                <c:pt idx="22">
                  <c:v>3.95</c:v>
                </c:pt>
                <c:pt idx="23">
                  <c:v>3.84</c:v>
                </c:pt>
                <c:pt idx="24">
                  <c:v>4.55</c:v>
                </c:pt>
                <c:pt idx="25">
                  <c:v>4.03</c:v>
                </c:pt>
                <c:pt idx="26">
                  <c:v>4.1900000000000004</c:v>
                </c:pt>
                <c:pt idx="27">
                  <c:v>4.03</c:v>
                </c:pt>
                <c:pt idx="28">
                  <c:v>4.34</c:v>
                </c:pt>
                <c:pt idx="29">
                  <c:v>4.3</c:v>
                </c:pt>
                <c:pt idx="30">
                  <c:v>4.33</c:v>
                </c:pt>
                <c:pt idx="31">
                  <c:v>4.21</c:v>
                </c:pt>
                <c:pt idx="32">
                  <c:v>4.3</c:v>
                </c:pt>
                <c:pt idx="33">
                  <c:v>4.1399999999999997</c:v>
                </c:pt>
                <c:pt idx="34">
                  <c:v>3.62</c:v>
                </c:pt>
                <c:pt idx="35">
                  <c:v>4.2699999999999996</c:v>
                </c:pt>
                <c:pt idx="36">
                  <c:v>3.77</c:v>
                </c:pt>
                <c:pt idx="37">
                  <c:v>3.95</c:v>
                </c:pt>
                <c:pt idx="38">
                  <c:v>3.76</c:v>
                </c:pt>
                <c:pt idx="39">
                  <c:v>3.85</c:v>
                </c:pt>
                <c:pt idx="40">
                  <c:v>4.04</c:v>
                </c:pt>
                <c:pt idx="41">
                  <c:v>3.89</c:v>
                </c:pt>
                <c:pt idx="42">
                  <c:v>4.2300000000000004</c:v>
                </c:pt>
                <c:pt idx="43">
                  <c:v>4.3</c:v>
                </c:pt>
                <c:pt idx="44">
                  <c:v>4.0199999999999996</c:v>
                </c:pt>
                <c:pt idx="45">
                  <c:v>4.09</c:v>
                </c:pt>
                <c:pt idx="46">
                  <c:v>4.2300000000000004</c:v>
                </c:pt>
                <c:pt idx="47">
                  <c:v>4.1100000000000003</c:v>
                </c:pt>
                <c:pt idx="48">
                  <c:v>4.18</c:v>
                </c:pt>
                <c:pt idx="49">
                  <c:v>4.3499999999999996</c:v>
                </c:pt>
                <c:pt idx="50">
                  <c:v>4.16</c:v>
                </c:pt>
                <c:pt idx="51">
                  <c:v>4.0599999999999996</c:v>
                </c:pt>
                <c:pt idx="52">
                  <c:v>3.96</c:v>
                </c:pt>
                <c:pt idx="53">
                  <c:v>3.75</c:v>
                </c:pt>
                <c:pt idx="54">
                  <c:v>3.65</c:v>
                </c:pt>
                <c:pt idx="55">
                  <c:v>3.52</c:v>
                </c:pt>
                <c:pt idx="56">
                  <c:v>3.44</c:v>
                </c:pt>
                <c:pt idx="57">
                  <c:v>3.44</c:v>
                </c:pt>
                <c:pt idx="58">
                  <c:v>3.43</c:v>
                </c:pt>
                <c:pt idx="59">
                  <c:v>3.26</c:v>
                </c:pt>
                <c:pt idx="60">
                  <c:v>3.35</c:v>
                </c:pt>
                <c:pt idx="61">
                  <c:v>3.34</c:v>
                </c:pt>
                <c:pt idx="62">
                  <c:v>3.25</c:v>
                </c:pt>
                <c:pt idx="63">
                  <c:v>3.45</c:v>
                </c:pt>
                <c:pt idx="64">
                  <c:v>3.39</c:v>
                </c:pt>
                <c:pt idx="65">
                  <c:v>3.49</c:v>
                </c:pt>
                <c:pt idx="66">
                  <c:v>3.69</c:v>
                </c:pt>
                <c:pt idx="67">
                  <c:v>3.67</c:v>
                </c:pt>
                <c:pt idx="68">
                  <c:v>3.91</c:v>
                </c:pt>
                <c:pt idx="69">
                  <c:v>4.04</c:v>
                </c:pt>
                <c:pt idx="70">
                  <c:v>3.83</c:v>
                </c:pt>
                <c:pt idx="71">
                  <c:v>4.08</c:v>
                </c:pt>
                <c:pt idx="72">
                  <c:v>4.09</c:v>
                </c:pt>
                <c:pt idx="73">
                  <c:v>3.97</c:v>
                </c:pt>
                <c:pt idx="74">
                  <c:v>4.13</c:v>
                </c:pt>
                <c:pt idx="75">
                  <c:v>4.09</c:v>
                </c:pt>
                <c:pt idx="76">
                  <c:v>4.26</c:v>
                </c:pt>
                <c:pt idx="77">
                  <c:v>4.25</c:v>
                </c:pt>
                <c:pt idx="78">
                  <c:v>4.29</c:v>
                </c:pt>
                <c:pt idx="79">
                  <c:v>4.34</c:v>
                </c:pt>
                <c:pt idx="80">
                  <c:v>4.17</c:v>
                </c:pt>
                <c:pt idx="81">
                  <c:v>4.33</c:v>
                </c:pt>
                <c:pt idx="82">
                  <c:v>4.07</c:v>
                </c:pt>
                <c:pt idx="83">
                  <c:v>4.0599999999999996</c:v>
                </c:pt>
                <c:pt idx="84">
                  <c:v>4.0999999999999996</c:v>
                </c:pt>
                <c:pt idx="85">
                  <c:v>4.01</c:v>
                </c:pt>
                <c:pt idx="86">
                  <c:v>4.21</c:v>
                </c:pt>
                <c:pt idx="87">
                  <c:v>4.5599999999999996</c:v>
                </c:pt>
                <c:pt idx="88">
                  <c:v>4.53</c:v>
                </c:pt>
                <c:pt idx="89">
                  <c:v>4.66</c:v>
                </c:pt>
                <c:pt idx="90">
                  <c:v>4.82</c:v>
                </c:pt>
                <c:pt idx="91">
                  <c:v>4.54</c:v>
                </c:pt>
                <c:pt idx="92">
                  <c:v>4.72</c:v>
                </c:pt>
                <c:pt idx="93">
                  <c:v>4.58</c:v>
                </c:pt>
                <c:pt idx="94">
                  <c:v>4.43</c:v>
                </c:pt>
                <c:pt idx="95">
                  <c:v>4.28</c:v>
                </c:pt>
                <c:pt idx="96">
                  <c:v>4.34</c:v>
                </c:pt>
                <c:pt idx="97">
                  <c:v>4.42</c:v>
                </c:pt>
                <c:pt idx="98">
                  <c:v>4.16</c:v>
                </c:pt>
                <c:pt idx="99">
                  <c:v>4.08</c:v>
                </c:pt>
                <c:pt idx="100">
                  <c:v>4.05</c:v>
                </c:pt>
                <c:pt idx="101">
                  <c:v>4.03</c:v>
                </c:pt>
                <c:pt idx="102">
                  <c:v>3.96</c:v>
                </c:pt>
                <c:pt idx="103">
                  <c:v>3.88</c:v>
                </c:pt>
                <c:pt idx="104">
                  <c:v>3.91</c:v>
                </c:pt>
                <c:pt idx="105">
                  <c:v>3.91</c:v>
                </c:pt>
                <c:pt idx="106">
                  <c:v>3.95</c:v>
                </c:pt>
                <c:pt idx="107">
                  <c:v>4.08</c:v>
                </c:pt>
                <c:pt idx="108">
                  <c:v>3.91</c:v>
                </c:pt>
                <c:pt idx="109">
                  <c:v>3.83</c:v>
                </c:pt>
                <c:pt idx="110">
                  <c:v>3.91</c:v>
                </c:pt>
                <c:pt idx="111">
                  <c:v>4.0999999999999996</c:v>
                </c:pt>
                <c:pt idx="112">
                  <c:v>3.89</c:v>
                </c:pt>
                <c:pt idx="113">
                  <c:v>3.89</c:v>
                </c:pt>
                <c:pt idx="114">
                  <c:v>3.94</c:v>
                </c:pt>
                <c:pt idx="115">
                  <c:v>3.9</c:v>
                </c:pt>
                <c:pt idx="116">
                  <c:v>4.0199999999999996</c:v>
                </c:pt>
                <c:pt idx="117">
                  <c:v>3.82</c:v>
                </c:pt>
                <c:pt idx="118">
                  <c:v>4.5</c:v>
                </c:pt>
                <c:pt idx="119">
                  <c:v>4.1399999999999997</c:v>
                </c:pt>
                <c:pt idx="120">
                  <c:v>4.26</c:v>
                </c:pt>
                <c:pt idx="121">
                  <c:v>4.26</c:v>
                </c:pt>
                <c:pt idx="122">
                  <c:v>4.26</c:v>
                </c:pt>
                <c:pt idx="123">
                  <c:v>4.21</c:v>
                </c:pt>
                <c:pt idx="124">
                  <c:v>4.17</c:v>
                </c:pt>
                <c:pt idx="125">
                  <c:v>4.24</c:v>
                </c:pt>
                <c:pt idx="126">
                  <c:v>4.26</c:v>
                </c:pt>
                <c:pt idx="127">
                  <c:v>4.1500000000000004</c:v>
                </c:pt>
                <c:pt idx="128">
                  <c:v>4.24</c:v>
                </c:pt>
                <c:pt idx="129">
                  <c:v>4.24</c:v>
                </c:pt>
                <c:pt idx="130">
                  <c:v>4.12</c:v>
                </c:pt>
                <c:pt idx="131">
                  <c:v>4.21</c:v>
                </c:pt>
                <c:pt idx="132">
                  <c:v>3.97</c:v>
                </c:pt>
                <c:pt idx="133">
                  <c:v>3.9</c:v>
                </c:pt>
                <c:pt idx="134">
                  <c:v>4.16</c:v>
                </c:pt>
                <c:pt idx="135">
                  <c:v>3.87</c:v>
                </c:pt>
                <c:pt idx="136">
                  <c:v>4</c:v>
                </c:pt>
                <c:pt idx="137">
                  <c:v>3.95</c:v>
                </c:pt>
                <c:pt idx="138">
                  <c:v>3.62</c:v>
                </c:pt>
                <c:pt idx="139">
                  <c:v>3.62</c:v>
                </c:pt>
                <c:pt idx="140">
                  <c:v>3.43</c:v>
                </c:pt>
                <c:pt idx="141">
                  <c:v>3.28</c:v>
                </c:pt>
                <c:pt idx="142">
                  <c:v>3.25</c:v>
                </c:pt>
                <c:pt idx="143">
                  <c:v>3.19</c:v>
                </c:pt>
                <c:pt idx="144">
                  <c:v>3.2</c:v>
                </c:pt>
                <c:pt idx="145">
                  <c:v>3.12</c:v>
                </c:pt>
                <c:pt idx="146">
                  <c:v>3.06</c:v>
                </c:pt>
                <c:pt idx="147">
                  <c:v>3</c:v>
                </c:pt>
                <c:pt idx="148">
                  <c:v>3.02</c:v>
                </c:pt>
                <c:pt idx="149">
                  <c:v>2.93</c:v>
                </c:pt>
                <c:pt idx="150">
                  <c:v>2.85</c:v>
                </c:pt>
                <c:pt idx="151">
                  <c:v>3.11</c:v>
                </c:pt>
                <c:pt idx="152">
                  <c:v>3.25</c:v>
                </c:pt>
                <c:pt idx="153">
                  <c:v>2.85</c:v>
                </c:pt>
                <c:pt idx="154">
                  <c:v>4.5199999999999996</c:v>
                </c:pt>
                <c:pt idx="155">
                  <c:v>3.31</c:v>
                </c:pt>
                <c:pt idx="156">
                  <c:v>2.9</c:v>
                </c:pt>
                <c:pt idx="157">
                  <c:v>2.74</c:v>
                </c:pt>
                <c:pt idx="158">
                  <c:v>3.02</c:v>
                </c:pt>
                <c:pt idx="159">
                  <c:v>2.88</c:v>
                </c:pt>
                <c:pt idx="160">
                  <c:v>3.03</c:v>
                </c:pt>
                <c:pt idx="161">
                  <c:v>3.11</c:v>
                </c:pt>
                <c:pt idx="162">
                  <c:v>2.82</c:v>
                </c:pt>
                <c:pt idx="163">
                  <c:v>2.87</c:v>
                </c:pt>
                <c:pt idx="164">
                  <c:v>3.18</c:v>
                </c:pt>
                <c:pt idx="165">
                  <c:v>2.76</c:v>
                </c:pt>
                <c:pt idx="166">
                  <c:v>2.2599999999999998</c:v>
                </c:pt>
                <c:pt idx="167">
                  <c:v>2.12</c:v>
                </c:pt>
                <c:pt idx="168">
                  <c:v>1.82</c:v>
                </c:pt>
                <c:pt idx="169" formatCode="General">
                  <c:v>1.64</c:v>
                </c:pt>
                <c:pt idx="170" formatCode="General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77-4D56-965F-F6C20986C26E}"/>
            </c:ext>
          </c:extLst>
        </c:ser>
        <c:ser>
          <c:idx val="1"/>
          <c:order val="1"/>
          <c:tx>
            <c:strRef>
              <c:f>'%'!$E$2</c:f>
              <c:strCache>
                <c:ptCount val="1"/>
                <c:pt idx="0">
                  <c:v>All Mortgages Past Due: 60-89 days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'%'!$C$3:$C$173</c:f>
              <c:strCache>
                <c:ptCount val="171"/>
                <c:pt idx="0">
                  <c:v>1979 - Q1</c:v>
                </c:pt>
                <c:pt idx="1">
                  <c:v>1979 - Q2</c:v>
                </c:pt>
                <c:pt idx="2">
                  <c:v>1979 - Q3</c:v>
                </c:pt>
                <c:pt idx="3">
                  <c:v>1979 - Q4</c:v>
                </c:pt>
                <c:pt idx="4">
                  <c:v>1980 - Q1</c:v>
                </c:pt>
                <c:pt idx="5">
                  <c:v>1980 - Q2</c:v>
                </c:pt>
                <c:pt idx="6">
                  <c:v>1980 - Q3</c:v>
                </c:pt>
                <c:pt idx="7">
                  <c:v>1980 - Q4</c:v>
                </c:pt>
                <c:pt idx="8">
                  <c:v>1981 - Q1</c:v>
                </c:pt>
                <c:pt idx="9">
                  <c:v>1981 - Q2</c:v>
                </c:pt>
                <c:pt idx="10">
                  <c:v>1981 - Q3</c:v>
                </c:pt>
                <c:pt idx="11">
                  <c:v>1981 - Q4</c:v>
                </c:pt>
                <c:pt idx="12">
                  <c:v>1982 - Q1</c:v>
                </c:pt>
                <c:pt idx="13">
                  <c:v>1982 - Q2</c:v>
                </c:pt>
                <c:pt idx="14">
                  <c:v>1982 - Q3</c:v>
                </c:pt>
                <c:pt idx="15">
                  <c:v>1982 - Q4</c:v>
                </c:pt>
                <c:pt idx="16">
                  <c:v>1983 - Q1</c:v>
                </c:pt>
                <c:pt idx="17">
                  <c:v>1983 - Q2</c:v>
                </c:pt>
                <c:pt idx="18">
                  <c:v>1983 - Q3</c:v>
                </c:pt>
                <c:pt idx="19">
                  <c:v>1983 - Q4</c:v>
                </c:pt>
                <c:pt idx="20">
                  <c:v>1984 - Q1</c:v>
                </c:pt>
                <c:pt idx="21">
                  <c:v>1984 - Q2</c:v>
                </c:pt>
                <c:pt idx="22">
                  <c:v>1984 - Q3</c:v>
                </c:pt>
                <c:pt idx="23">
                  <c:v>1984 - Q4</c:v>
                </c:pt>
                <c:pt idx="24">
                  <c:v>1985 - Q1</c:v>
                </c:pt>
                <c:pt idx="25">
                  <c:v>1985 - Q2</c:v>
                </c:pt>
                <c:pt idx="26">
                  <c:v>1985 - Q3</c:v>
                </c:pt>
                <c:pt idx="27">
                  <c:v>1985 - Q4</c:v>
                </c:pt>
                <c:pt idx="28">
                  <c:v>1986 - Q1</c:v>
                </c:pt>
                <c:pt idx="29">
                  <c:v>1986 - Q2</c:v>
                </c:pt>
                <c:pt idx="30">
                  <c:v>1986 - Q3</c:v>
                </c:pt>
                <c:pt idx="31">
                  <c:v>1986 - Q4</c:v>
                </c:pt>
                <c:pt idx="32">
                  <c:v>1987 - Q1</c:v>
                </c:pt>
                <c:pt idx="33">
                  <c:v>1987 - Q2</c:v>
                </c:pt>
                <c:pt idx="34">
                  <c:v>1987 - Q3</c:v>
                </c:pt>
                <c:pt idx="35">
                  <c:v>1987 - Q4</c:v>
                </c:pt>
                <c:pt idx="36">
                  <c:v>1988 - Q1</c:v>
                </c:pt>
                <c:pt idx="37">
                  <c:v>1988 - Q2</c:v>
                </c:pt>
                <c:pt idx="38">
                  <c:v>1988 - Q3</c:v>
                </c:pt>
                <c:pt idx="39">
                  <c:v>1988 - Q4</c:v>
                </c:pt>
                <c:pt idx="40">
                  <c:v>1989 - Q1</c:v>
                </c:pt>
                <c:pt idx="41">
                  <c:v>1989 - Q2</c:v>
                </c:pt>
                <c:pt idx="42">
                  <c:v>1989 - Q3</c:v>
                </c:pt>
                <c:pt idx="43">
                  <c:v>1989 - Q4</c:v>
                </c:pt>
                <c:pt idx="44">
                  <c:v>1990 - Q1</c:v>
                </c:pt>
                <c:pt idx="45">
                  <c:v>1990 - Q2</c:v>
                </c:pt>
                <c:pt idx="46">
                  <c:v>1990 - Q3</c:v>
                </c:pt>
                <c:pt idx="47">
                  <c:v>1990 - Q4</c:v>
                </c:pt>
                <c:pt idx="48">
                  <c:v>1991 - Q1</c:v>
                </c:pt>
                <c:pt idx="49">
                  <c:v>1991 - Q2</c:v>
                </c:pt>
                <c:pt idx="50">
                  <c:v>1991 - Q3</c:v>
                </c:pt>
                <c:pt idx="51">
                  <c:v>1991 - Q4</c:v>
                </c:pt>
                <c:pt idx="52">
                  <c:v>1992 - Q1</c:v>
                </c:pt>
                <c:pt idx="53">
                  <c:v>1992 - Q2</c:v>
                </c:pt>
                <c:pt idx="54">
                  <c:v>1992 - Q3</c:v>
                </c:pt>
                <c:pt idx="55">
                  <c:v>1992 - Q4</c:v>
                </c:pt>
                <c:pt idx="56">
                  <c:v>1993 - Q1</c:v>
                </c:pt>
                <c:pt idx="57">
                  <c:v>1993 - Q2</c:v>
                </c:pt>
                <c:pt idx="58">
                  <c:v>1993 - Q3</c:v>
                </c:pt>
                <c:pt idx="59">
                  <c:v>1993 - Q4</c:v>
                </c:pt>
                <c:pt idx="60">
                  <c:v>1994 - Q1</c:v>
                </c:pt>
                <c:pt idx="61">
                  <c:v>1994 - Q2</c:v>
                </c:pt>
                <c:pt idx="62">
                  <c:v>1994 - Q3</c:v>
                </c:pt>
                <c:pt idx="63">
                  <c:v>1994 - Q4</c:v>
                </c:pt>
                <c:pt idx="64">
                  <c:v>1995 - Q1</c:v>
                </c:pt>
                <c:pt idx="65">
                  <c:v>1995 - Q2</c:v>
                </c:pt>
                <c:pt idx="66">
                  <c:v>1995 - Q3</c:v>
                </c:pt>
                <c:pt idx="67">
                  <c:v>1995 - Q4</c:v>
                </c:pt>
                <c:pt idx="68">
                  <c:v>1996 - Q1</c:v>
                </c:pt>
                <c:pt idx="69">
                  <c:v>1996 - Q2</c:v>
                </c:pt>
                <c:pt idx="70">
                  <c:v>1996 - Q3</c:v>
                </c:pt>
                <c:pt idx="71">
                  <c:v>1996 - Q4</c:v>
                </c:pt>
                <c:pt idx="72">
                  <c:v>1997 - Q1</c:v>
                </c:pt>
                <c:pt idx="73">
                  <c:v>1997 - Q2</c:v>
                </c:pt>
                <c:pt idx="74">
                  <c:v>1997 - Q3</c:v>
                </c:pt>
                <c:pt idx="75">
                  <c:v>1997 - Q4</c:v>
                </c:pt>
                <c:pt idx="76">
                  <c:v>1998 - Q1</c:v>
                </c:pt>
                <c:pt idx="77">
                  <c:v>1998 - Q2</c:v>
                </c:pt>
                <c:pt idx="78">
                  <c:v>1998 - Q3</c:v>
                </c:pt>
                <c:pt idx="79">
                  <c:v>1998 - Q4</c:v>
                </c:pt>
                <c:pt idx="80">
                  <c:v>1999 - Q1</c:v>
                </c:pt>
                <c:pt idx="81">
                  <c:v>1999 - Q2</c:v>
                </c:pt>
                <c:pt idx="82">
                  <c:v>1999 - Q3</c:v>
                </c:pt>
                <c:pt idx="83">
                  <c:v>1999 - Q4</c:v>
                </c:pt>
                <c:pt idx="84">
                  <c:v>2000 - Q1</c:v>
                </c:pt>
                <c:pt idx="85">
                  <c:v>2000 - Q2</c:v>
                </c:pt>
                <c:pt idx="86">
                  <c:v>2000 - Q3</c:v>
                </c:pt>
                <c:pt idx="87">
                  <c:v>2000 - Q4</c:v>
                </c:pt>
                <c:pt idx="88">
                  <c:v>2001 - Q1</c:v>
                </c:pt>
                <c:pt idx="89">
                  <c:v>2001 - Q2</c:v>
                </c:pt>
                <c:pt idx="90">
                  <c:v>2001 - Q3</c:v>
                </c:pt>
                <c:pt idx="91">
                  <c:v>2001 - Q4</c:v>
                </c:pt>
                <c:pt idx="92">
                  <c:v>2002 - Q1</c:v>
                </c:pt>
                <c:pt idx="93">
                  <c:v>2002 - Q2</c:v>
                </c:pt>
                <c:pt idx="94">
                  <c:v>2002 - Q3</c:v>
                </c:pt>
                <c:pt idx="95">
                  <c:v>2002 - Q4</c:v>
                </c:pt>
                <c:pt idx="96">
                  <c:v>2003 - Q1</c:v>
                </c:pt>
                <c:pt idx="97">
                  <c:v>2003 - Q2</c:v>
                </c:pt>
                <c:pt idx="98">
                  <c:v>2003 - Q3</c:v>
                </c:pt>
                <c:pt idx="99">
                  <c:v>2003 - Q4</c:v>
                </c:pt>
                <c:pt idx="100">
                  <c:v>2004 - Q1</c:v>
                </c:pt>
                <c:pt idx="101">
                  <c:v>2004 - Q2</c:v>
                </c:pt>
                <c:pt idx="102">
                  <c:v>2004 - Q3</c:v>
                </c:pt>
                <c:pt idx="103">
                  <c:v>2004 - Q4</c:v>
                </c:pt>
                <c:pt idx="104">
                  <c:v>2005 - Q1</c:v>
                </c:pt>
                <c:pt idx="105">
                  <c:v>2005 - Q2</c:v>
                </c:pt>
                <c:pt idx="106">
                  <c:v>2005 - Q3</c:v>
                </c:pt>
                <c:pt idx="107">
                  <c:v>2005 - Q4</c:v>
                </c:pt>
                <c:pt idx="108">
                  <c:v>2006 - Q1</c:v>
                </c:pt>
                <c:pt idx="109">
                  <c:v>2006 - Q2</c:v>
                </c:pt>
                <c:pt idx="110">
                  <c:v>2006 - Q3</c:v>
                </c:pt>
                <c:pt idx="111">
                  <c:v>2006 - Q4</c:v>
                </c:pt>
                <c:pt idx="112">
                  <c:v>2007 - Q1</c:v>
                </c:pt>
                <c:pt idx="113">
                  <c:v>2007 - Q2</c:v>
                </c:pt>
                <c:pt idx="114">
                  <c:v>2007 - Q3</c:v>
                </c:pt>
                <c:pt idx="115">
                  <c:v>2007 - Q4</c:v>
                </c:pt>
                <c:pt idx="116">
                  <c:v>2008 - Q1</c:v>
                </c:pt>
                <c:pt idx="117">
                  <c:v>2008 - Q2</c:v>
                </c:pt>
                <c:pt idx="118">
                  <c:v>2008 - Q3</c:v>
                </c:pt>
                <c:pt idx="119">
                  <c:v>2008 - Q4</c:v>
                </c:pt>
                <c:pt idx="120">
                  <c:v>2009 - Q1</c:v>
                </c:pt>
                <c:pt idx="121">
                  <c:v>2009 - Q2</c:v>
                </c:pt>
                <c:pt idx="122">
                  <c:v>2009 - Q3</c:v>
                </c:pt>
                <c:pt idx="123">
                  <c:v>2009 - Q4</c:v>
                </c:pt>
                <c:pt idx="124">
                  <c:v>2010 - Q1</c:v>
                </c:pt>
                <c:pt idx="125">
                  <c:v>2010 - Q2</c:v>
                </c:pt>
                <c:pt idx="126">
                  <c:v>2010 - Q3</c:v>
                </c:pt>
                <c:pt idx="127">
                  <c:v>2010 - Q4</c:v>
                </c:pt>
                <c:pt idx="128">
                  <c:v>2011 - Q1</c:v>
                </c:pt>
                <c:pt idx="129">
                  <c:v>2011 - Q2</c:v>
                </c:pt>
                <c:pt idx="130">
                  <c:v>2011 - Q3</c:v>
                </c:pt>
                <c:pt idx="131">
                  <c:v>2011 - Q4</c:v>
                </c:pt>
                <c:pt idx="132">
                  <c:v>2012 - Q1</c:v>
                </c:pt>
                <c:pt idx="133">
                  <c:v>2012 - Q2</c:v>
                </c:pt>
                <c:pt idx="134">
                  <c:v>2012 - Q3</c:v>
                </c:pt>
                <c:pt idx="135">
                  <c:v>2012 - Q4</c:v>
                </c:pt>
                <c:pt idx="136">
                  <c:v>2013 - Q1</c:v>
                </c:pt>
                <c:pt idx="137">
                  <c:v>2013 - Q2</c:v>
                </c:pt>
                <c:pt idx="138">
                  <c:v>2013 - Q3</c:v>
                </c:pt>
                <c:pt idx="139">
                  <c:v>2013 - Q4</c:v>
                </c:pt>
                <c:pt idx="140">
                  <c:v>2014 - Q1</c:v>
                </c:pt>
                <c:pt idx="141">
                  <c:v>2014 - Q2</c:v>
                </c:pt>
                <c:pt idx="142">
                  <c:v>2014 - Q3</c:v>
                </c:pt>
                <c:pt idx="143">
                  <c:v>2014 - Q4</c:v>
                </c:pt>
                <c:pt idx="144">
                  <c:v>2015 - Q1</c:v>
                </c:pt>
                <c:pt idx="145">
                  <c:v>2015 - Q2</c:v>
                </c:pt>
                <c:pt idx="146">
                  <c:v>2015 - Q3</c:v>
                </c:pt>
                <c:pt idx="147">
                  <c:v>2015 - Q4</c:v>
                </c:pt>
                <c:pt idx="148">
                  <c:v>2016 - Q1</c:v>
                </c:pt>
                <c:pt idx="149">
                  <c:v>2016 - Q2</c:v>
                </c:pt>
                <c:pt idx="150">
                  <c:v>2016 - Q3</c:v>
                </c:pt>
                <c:pt idx="151">
                  <c:v>2016 - Q4</c:v>
                </c:pt>
                <c:pt idx="152">
                  <c:v>2017 - Q1</c:v>
                </c:pt>
                <c:pt idx="153">
                  <c:v>2017 - Q2</c:v>
                </c:pt>
                <c:pt idx="154">
                  <c:v>2017 - Q3</c:v>
                </c:pt>
                <c:pt idx="155">
                  <c:v>2017 - Q4</c:v>
                </c:pt>
                <c:pt idx="156">
                  <c:v>2018 - Q1</c:v>
                </c:pt>
                <c:pt idx="157">
                  <c:v>2018 - Q2</c:v>
                </c:pt>
                <c:pt idx="158">
                  <c:v>2018 - Q3</c:v>
                </c:pt>
                <c:pt idx="159">
                  <c:v>2018 - Q4</c:v>
                </c:pt>
                <c:pt idx="160">
                  <c:v>2019 - Q1</c:v>
                </c:pt>
                <c:pt idx="161">
                  <c:v>2019 - Q2</c:v>
                </c:pt>
                <c:pt idx="162">
                  <c:v>2019 - Q3</c:v>
                </c:pt>
                <c:pt idx="163">
                  <c:v>2019 - Q4</c:v>
                </c:pt>
                <c:pt idx="164">
                  <c:v>2020 - Q1</c:v>
                </c:pt>
                <c:pt idx="165">
                  <c:v>2020 - Q2</c:v>
                </c:pt>
                <c:pt idx="166">
                  <c:v>2020 - Q3</c:v>
                </c:pt>
                <c:pt idx="167">
                  <c:v>2020 - Q4</c:v>
                </c:pt>
                <c:pt idx="168">
                  <c:v>2021 - Q1</c:v>
                </c:pt>
                <c:pt idx="169">
                  <c:v>2021 - Q2</c:v>
                </c:pt>
                <c:pt idx="170">
                  <c:v>2021 - Q3</c:v>
                </c:pt>
              </c:strCache>
            </c:strRef>
          </c:cat>
          <c:val>
            <c:numRef>
              <c:f>'%'!$E$3:$E$173</c:f>
              <c:numCache>
                <c:formatCode>0.0</c:formatCode>
                <c:ptCount val="171"/>
                <c:pt idx="0">
                  <c:v>0.6</c:v>
                </c:pt>
                <c:pt idx="1">
                  <c:v>0.62</c:v>
                </c:pt>
                <c:pt idx="2">
                  <c:v>0.59</c:v>
                </c:pt>
                <c:pt idx="3">
                  <c:v>0.57999999999999996</c:v>
                </c:pt>
                <c:pt idx="4">
                  <c:v>0.63</c:v>
                </c:pt>
                <c:pt idx="5">
                  <c:v>0.57999999999999996</c:v>
                </c:pt>
                <c:pt idx="6">
                  <c:v>0.66</c:v>
                </c:pt>
                <c:pt idx="7">
                  <c:v>0.63</c:v>
                </c:pt>
                <c:pt idx="8">
                  <c:v>0.63</c:v>
                </c:pt>
                <c:pt idx="9">
                  <c:v>0.61</c:v>
                </c:pt>
                <c:pt idx="10">
                  <c:v>0.63</c:v>
                </c:pt>
                <c:pt idx="11">
                  <c:v>0.61</c:v>
                </c:pt>
                <c:pt idx="12">
                  <c:v>0.6</c:v>
                </c:pt>
                <c:pt idx="13">
                  <c:v>0.74</c:v>
                </c:pt>
                <c:pt idx="14">
                  <c:v>0.72</c:v>
                </c:pt>
                <c:pt idx="15">
                  <c:v>0.82</c:v>
                </c:pt>
                <c:pt idx="16">
                  <c:v>0.8</c:v>
                </c:pt>
                <c:pt idx="17">
                  <c:v>0.87</c:v>
                </c:pt>
                <c:pt idx="18">
                  <c:v>0.82</c:v>
                </c:pt>
                <c:pt idx="19">
                  <c:v>0.81</c:v>
                </c:pt>
                <c:pt idx="20">
                  <c:v>0.84</c:v>
                </c:pt>
                <c:pt idx="21">
                  <c:v>0.86</c:v>
                </c:pt>
                <c:pt idx="22">
                  <c:v>0.94</c:v>
                </c:pt>
                <c:pt idx="23">
                  <c:v>0.97</c:v>
                </c:pt>
                <c:pt idx="24">
                  <c:v>1.1599999999999999</c:v>
                </c:pt>
                <c:pt idx="25">
                  <c:v>1.04</c:v>
                </c:pt>
                <c:pt idx="26">
                  <c:v>1.08</c:v>
                </c:pt>
                <c:pt idx="27">
                  <c:v>1.1399999999999999</c:v>
                </c:pt>
                <c:pt idx="28">
                  <c:v>1.21</c:v>
                </c:pt>
                <c:pt idx="29">
                  <c:v>1.29</c:v>
                </c:pt>
                <c:pt idx="30">
                  <c:v>1.33</c:v>
                </c:pt>
                <c:pt idx="31">
                  <c:v>1.38</c:v>
                </c:pt>
                <c:pt idx="32">
                  <c:v>1.38</c:v>
                </c:pt>
                <c:pt idx="33">
                  <c:v>1.23</c:v>
                </c:pt>
                <c:pt idx="34">
                  <c:v>1.1100000000000001</c:v>
                </c:pt>
                <c:pt idx="35">
                  <c:v>1.36</c:v>
                </c:pt>
                <c:pt idx="36">
                  <c:v>1.1100000000000001</c:v>
                </c:pt>
                <c:pt idx="37">
                  <c:v>1.17</c:v>
                </c:pt>
                <c:pt idx="38">
                  <c:v>1.08</c:v>
                </c:pt>
                <c:pt idx="39">
                  <c:v>1.08</c:v>
                </c:pt>
                <c:pt idx="40">
                  <c:v>1.07</c:v>
                </c:pt>
                <c:pt idx="41">
                  <c:v>1.1200000000000001</c:v>
                </c:pt>
                <c:pt idx="42">
                  <c:v>1.1100000000000001</c:v>
                </c:pt>
                <c:pt idx="43">
                  <c:v>1.06</c:v>
                </c:pt>
                <c:pt idx="44">
                  <c:v>1.05</c:v>
                </c:pt>
                <c:pt idx="45">
                  <c:v>1.01</c:v>
                </c:pt>
                <c:pt idx="46">
                  <c:v>1.07</c:v>
                </c:pt>
                <c:pt idx="47">
                  <c:v>1.06</c:v>
                </c:pt>
                <c:pt idx="48">
                  <c:v>1.05</c:v>
                </c:pt>
                <c:pt idx="49">
                  <c:v>1.08</c:v>
                </c:pt>
                <c:pt idx="50">
                  <c:v>1.02</c:v>
                </c:pt>
                <c:pt idx="51">
                  <c:v>0.99</c:v>
                </c:pt>
                <c:pt idx="52">
                  <c:v>0.95</c:v>
                </c:pt>
                <c:pt idx="53">
                  <c:v>0.91</c:v>
                </c:pt>
                <c:pt idx="54">
                  <c:v>0.91</c:v>
                </c:pt>
                <c:pt idx="55">
                  <c:v>0.84</c:v>
                </c:pt>
                <c:pt idx="56">
                  <c:v>0.79</c:v>
                </c:pt>
                <c:pt idx="57">
                  <c:v>0.82</c:v>
                </c:pt>
                <c:pt idx="58">
                  <c:v>0.81</c:v>
                </c:pt>
                <c:pt idx="59">
                  <c:v>0.76</c:v>
                </c:pt>
                <c:pt idx="60">
                  <c:v>0.76</c:v>
                </c:pt>
                <c:pt idx="61">
                  <c:v>0.8</c:v>
                </c:pt>
                <c:pt idx="62">
                  <c:v>0.72</c:v>
                </c:pt>
                <c:pt idx="63">
                  <c:v>0.78</c:v>
                </c:pt>
                <c:pt idx="64">
                  <c:v>0.8</c:v>
                </c:pt>
                <c:pt idx="65">
                  <c:v>0.79</c:v>
                </c:pt>
                <c:pt idx="66">
                  <c:v>0.83</c:v>
                </c:pt>
                <c:pt idx="67">
                  <c:v>0.78</c:v>
                </c:pt>
                <c:pt idx="68">
                  <c:v>0.87</c:v>
                </c:pt>
                <c:pt idx="69">
                  <c:v>0.87</c:v>
                </c:pt>
                <c:pt idx="70">
                  <c:v>0.86</c:v>
                </c:pt>
                <c:pt idx="71">
                  <c:v>0.91</c:v>
                </c:pt>
                <c:pt idx="72">
                  <c:v>0.93</c:v>
                </c:pt>
                <c:pt idx="73">
                  <c:v>0.91</c:v>
                </c:pt>
                <c:pt idx="74">
                  <c:v>0.95</c:v>
                </c:pt>
                <c:pt idx="75">
                  <c:v>0.97</c:v>
                </c:pt>
                <c:pt idx="76">
                  <c:v>0.95</c:v>
                </c:pt>
                <c:pt idx="77">
                  <c:v>0.99</c:v>
                </c:pt>
                <c:pt idx="78">
                  <c:v>0.95</c:v>
                </c:pt>
                <c:pt idx="79">
                  <c:v>0.95</c:v>
                </c:pt>
                <c:pt idx="80">
                  <c:v>0.93</c:v>
                </c:pt>
                <c:pt idx="81">
                  <c:v>0.91</c:v>
                </c:pt>
                <c:pt idx="82">
                  <c:v>0.89</c:v>
                </c:pt>
                <c:pt idx="83">
                  <c:v>0.86</c:v>
                </c:pt>
                <c:pt idx="84">
                  <c:v>0.85</c:v>
                </c:pt>
                <c:pt idx="85">
                  <c:v>0.85</c:v>
                </c:pt>
                <c:pt idx="86">
                  <c:v>0.88</c:v>
                </c:pt>
                <c:pt idx="87">
                  <c:v>1.04</c:v>
                </c:pt>
                <c:pt idx="88">
                  <c:v>1.04</c:v>
                </c:pt>
                <c:pt idx="89">
                  <c:v>1.1100000000000001</c:v>
                </c:pt>
                <c:pt idx="90">
                  <c:v>1.1200000000000001</c:v>
                </c:pt>
                <c:pt idx="91">
                  <c:v>1.1200000000000001</c:v>
                </c:pt>
                <c:pt idx="92">
                  <c:v>1.1499999999999999</c:v>
                </c:pt>
                <c:pt idx="93">
                  <c:v>1.1399999999999999</c:v>
                </c:pt>
                <c:pt idx="94">
                  <c:v>1.1499999999999999</c:v>
                </c:pt>
                <c:pt idx="95">
                  <c:v>1.1100000000000001</c:v>
                </c:pt>
                <c:pt idx="96">
                  <c:v>1.1499999999999999</c:v>
                </c:pt>
                <c:pt idx="97">
                  <c:v>1.21</c:v>
                </c:pt>
                <c:pt idx="98">
                  <c:v>1.18</c:v>
                </c:pt>
                <c:pt idx="99">
                  <c:v>1.1399999999999999</c:v>
                </c:pt>
                <c:pt idx="100">
                  <c:v>1.1200000000000001</c:v>
                </c:pt>
                <c:pt idx="101">
                  <c:v>1.1499999999999999</c:v>
                </c:pt>
                <c:pt idx="102">
                  <c:v>1.1399999999999999</c:v>
                </c:pt>
                <c:pt idx="103">
                  <c:v>1.1299999999999999</c:v>
                </c:pt>
                <c:pt idx="104">
                  <c:v>1.1599999999999999</c:v>
                </c:pt>
                <c:pt idx="105">
                  <c:v>1.18</c:v>
                </c:pt>
                <c:pt idx="106">
                  <c:v>1.17</c:v>
                </c:pt>
                <c:pt idx="107">
                  <c:v>1.37</c:v>
                </c:pt>
                <c:pt idx="108">
                  <c:v>1.28</c:v>
                </c:pt>
                <c:pt idx="109">
                  <c:v>1.22</c:v>
                </c:pt>
                <c:pt idx="110">
                  <c:v>1.21</c:v>
                </c:pt>
                <c:pt idx="111">
                  <c:v>1.24</c:v>
                </c:pt>
                <c:pt idx="112">
                  <c:v>1.24</c:v>
                </c:pt>
                <c:pt idx="113">
                  <c:v>1.28</c:v>
                </c:pt>
                <c:pt idx="114">
                  <c:v>1.28</c:v>
                </c:pt>
                <c:pt idx="115">
                  <c:v>1.31</c:v>
                </c:pt>
                <c:pt idx="116">
                  <c:v>1.42</c:v>
                </c:pt>
                <c:pt idx="117">
                  <c:v>1.35</c:v>
                </c:pt>
                <c:pt idx="118">
                  <c:v>1.53</c:v>
                </c:pt>
                <c:pt idx="119">
                  <c:v>1.69</c:v>
                </c:pt>
                <c:pt idx="120">
                  <c:v>1.7</c:v>
                </c:pt>
                <c:pt idx="121">
                  <c:v>1.74</c:v>
                </c:pt>
                <c:pt idx="122">
                  <c:v>1.79</c:v>
                </c:pt>
                <c:pt idx="123">
                  <c:v>1.74</c:v>
                </c:pt>
                <c:pt idx="124">
                  <c:v>1.68</c:v>
                </c:pt>
                <c:pt idx="125">
                  <c:v>1.67</c:v>
                </c:pt>
                <c:pt idx="126">
                  <c:v>1.66</c:v>
                </c:pt>
                <c:pt idx="127">
                  <c:v>1.61</c:v>
                </c:pt>
                <c:pt idx="128">
                  <c:v>1.58</c:v>
                </c:pt>
                <c:pt idx="129">
                  <c:v>1.55</c:v>
                </c:pt>
                <c:pt idx="130">
                  <c:v>1.53</c:v>
                </c:pt>
                <c:pt idx="131">
                  <c:v>1.56</c:v>
                </c:pt>
                <c:pt idx="132">
                  <c:v>1.45</c:v>
                </c:pt>
                <c:pt idx="133">
                  <c:v>1.42</c:v>
                </c:pt>
                <c:pt idx="134">
                  <c:v>1.41</c:v>
                </c:pt>
                <c:pt idx="135">
                  <c:v>1.38</c:v>
                </c:pt>
                <c:pt idx="136">
                  <c:v>1.39</c:v>
                </c:pt>
                <c:pt idx="137">
                  <c:v>1.36</c:v>
                </c:pt>
                <c:pt idx="138">
                  <c:v>1.3</c:v>
                </c:pt>
                <c:pt idx="139">
                  <c:v>1.32</c:v>
                </c:pt>
                <c:pt idx="140">
                  <c:v>1.25</c:v>
                </c:pt>
                <c:pt idx="141">
                  <c:v>1.2</c:v>
                </c:pt>
                <c:pt idx="142">
                  <c:v>1.17</c:v>
                </c:pt>
                <c:pt idx="143">
                  <c:v>1.1399999999999999</c:v>
                </c:pt>
                <c:pt idx="144">
                  <c:v>1.1499999999999999</c:v>
                </c:pt>
                <c:pt idx="145">
                  <c:v>1.1100000000000001</c:v>
                </c:pt>
                <c:pt idx="146">
                  <c:v>1.07</c:v>
                </c:pt>
                <c:pt idx="147">
                  <c:v>1.04</c:v>
                </c:pt>
                <c:pt idx="148">
                  <c:v>1.06</c:v>
                </c:pt>
                <c:pt idx="149">
                  <c:v>1.04</c:v>
                </c:pt>
                <c:pt idx="150">
                  <c:v>0.97</c:v>
                </c:pt>
                <c:pt idx="151">
                  <c:v>1.05</c:v>
                </c:pt>
                <c:pt idx="152">
                  <c:v>1.02</c:v>
                </c:pt>
                <c:pt idx="153">
                  <c:v>0.97</c:v>
                </c:pt>
                <c:pt idx="154">
                  <c:v>1.21</c:v>
                </c:pt>
                <c:pt idx="155">
                  <c:v>1.33</c:v>
                </c:pt>
                <c:pt idx="156">
                  <c:v>1.07</c:v>
                </c:pt>
                <c:pt idx="157">
                  <c:v>0.91</c:v>
                </c:pt>
                <c:pt idx="158">
                  <c:v>0.92</c:v>
                </c:pt>
                <c:pt idx="159">
                  <c:v>1.01</c:v>
                </c:pt>
                <c:pt idx="160">
                  <c:v>1.01</c:v>
                </c:pt>
                <c:pt idx="161">
                  <c:v>0.94</c:v>
                </c:pt>
                <c:pt idx="162">
                  <c:v>0.89</c:v>
                </c:pt>
                <c:pt idx="163">
                  <c:v>1.06</c:v>
                </c:pt>
                <c:pt idx="164">
                  <c:v>0.97</c:v>
                </c:pt>
                <c:pt idx="165">
                  <c:v>2.52</c:v>
                </c:pt>
                <c:pt idx="166">
                  <c:v>1.19</c:v>
                </c:pt>
                <c:pt idx="167">
                  <c:v>1.05</c:v>
                </c:pt>
                <c:pt idx="168">
                  <c:v>0.83</c:v>
                </c:pt>
                <c:pt idx="169" formatCode="General">
                  <c:v>0.59</c:v>
                </c:pt>
                <c:pt idx="170" formatCode="General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77-4D56-965F-F6C20986C26E}"/>
            </c:ext>
          </c:extLst>
        </c:ser>
        <c:ser>
          <c:idx val="2"/>
          <c:order val="2"/>
          <c:tx>
            <c:strRef>
              <c:f>'%'!$F$2</c:f>
              <c:strCache>
                <c:ptCount val="1"/>
                <c:pt idx="0">
                  <c:v>All Mortgages Past Due: 90 days over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'%'!$C$3:$C$173</c:f>
              <c:strCache>
                <c:ptCount val="171"/>
                <c:pt idx="0">
                  <c:v>1979 - Q1</c:v>
                </c:pt>
                <c:pt idx="1">
                  <c:v>1979 - Q2</c:v>
                </c:pt>
                <c:pt idx="2">
                  <c:v>1979 - Q3</c:v>
                </c:pt>
                <c:pt idx="3">
                  <c:v>1979 - Q4</c:v>
                </c:pt>
                <c:pt idx="4">
                  <c:v>1980 - Q1</c:v>
                </c:pt>
                <c:pt idx="5">
                  <c:v>1980 - Q2</c:v>
                </c:pt>
                <c:pt idx="6">
                  <c:v>1980 - Q3</c:v>
                </c:pt>
                <c:pt idx="7">
                  <c:v>1980 - Q4</c:v>
                </c:pt>
                <c:pt idx="8">
                  <c:v>1981 - Q1</c:v>
                </c:pt>
                <c:pt idx="9">
                  <c:v>1981 - Q2</c:v>
                </c:pt>
                <c:pt idx="10">
                  <c:v>1981 - Q3</c:v>
                </c:pt>
                <c:pt idx="11">
                  <c:v>1981 - Q4</c:v>
                </c:pt>
                <c:pt idx="12">
                  <c:v>1982 - Q1</c:v>
                </c:pt>
                <c:pt idx="13">
                  <c:v>1982 - Q2</c:v>
                </c:pt>
                <c:pt idx="14">
                  <c:v>1982 - Q3</c:v>
                </c:pt>
                <c:pt idx="15">
                  <c:v>1982 - Q4</c:v>
                </c:pt>
                <c:pt idx="16">
                  <c:v>1983 - Q1</c:v>
                </c:pt>
                <c:pt idx="17">
                  <c:v>1983 - Q2</c:v>
                </c:pt>
                <c:pt idx="18">
                  <c:v>1983 - Q3</c:v>
                </c:pt>
                <c:pt idx="19">
                  <c:v>1983 - Q4</c:v>
                </c:pt>
                <c:pt idx="20">
                  <c:v>1984 - Q1</c:v>
                </c:pt>
                <c:pt idx="21">
                  <c:v>1984 - Q2</c:v>
                </c:pt>
                <c:pt idx="22">
                  <c:v>1984 - Q3</c:v>
                </c:pt>
                <c:pt idx="23">
                  <c:v>1984 - Q4</c:v>
                </c:pt>
                <c:pt idx="24">
                  <c:v>1985 - Q1</c:v>
                </c:pt>
                <c:pt idx="25">
                  <c:v>1985 - Q2</c:v>
                </c:pt>
                <c:pt idx="26">
                  <c:v>1985 - Q3</c:v>
                </c:pt>
                <c:pt idx="27">
                  <c:v>1985 - Q4</c:v>
                </c:pt>
                <c:pt idx="28">
                  <c:v>1986 - Q1</c:v>
                </c:pt>
                <c:pt idx="29">
                  <c:v>1986 - Q2</c:v>
                </c:pt>
                <c:pt idx="30">
                  <c:v>1986 - Q3</c:v>
                </c:pt>
                <c:pt idx="31">
                  <c:v>1986 - Q4</c:v>
                </c:pt>
                <c:pt idx="32">
                  <c:v>1987 - Q1</c:v>
                </c:pt>
                <c:pt idx="33">
                  <c:v>1987 - Q2</c:v>
                </c:pt>
                <c:pt idx="34">
                  <c:v>1987 - Q3</c:v>
                </c:pt>
                <c:pt idx="35">
                  <c:v>1987 - Q4</c:v>
                </c:pt>
                <c:pt idx="36">
                  <c:v>1988 - Q1</c:v>
                </c:pt>
                <c:pt idx="37">
                  <c:v>1988 - Q2</c:v>
                </c:pt>
                <c:pt idx="38">
                  <c:v>1988 - Q3</c:v>
                </c:pt>
                <c:pt idx="39">
                  <c:v>1988 - Q4</c:v>
                </c:pt>
                <c:pt idx="40">
                  <c:v>1989 - Q1</c:v>
                </c:pt>
                <c:pt idx="41">
                  <c:v>1989 - Q2</c:v>
                </c:pt>
                <c:pt idx="42">
                  <c:v>1989 - Q3</c:v>
                </c:pt>
                <c:pt idx="43">
                  <c:v>1989 - Q4</c:v>
                </c:pt>
                <c:pt idx="44">
                  <c:v>1990 - Q1</c:v>
                </c:pt>
                <c:pt idx="45">
                  <c:v>1990 - Q2</c:v>
                </c:pt>
                <c:pt idx="46">
                  <c:v>1990 - Q3</c:v>
                </c:pt>
                <c:pt idx="47">
                  <c:v>1990 - Q4</c:v>
                </c:pt>
                <c:pt idx="48">
                  <c:v>1991 - Q1</c:v>
                </c:pt>
                <c:pt idx="49">
                  <c:v>1991 - Q2</c:v>
                </c:pt>
                <c:pt idx="50">
                  <c:v>1991 - Q3</c:v>
                </c:pt>
                <c:pt idx="51">
                  <c:v>1991 - Q4</c:v>
                </c:pt>
                <c:pt idx="52">
                  <c:v>1992 - Q1</c:v>
                </c:pt>
                <c:pt idx="53">
                  <c:v>1992 - Q2</c:v>
                </c:pt>
                <c:pt idx="54">
                  <c:v>1992 - Q3</c:v>
                </c:pt>
                <c:pt idx="55">
                  <c:v>1992 - Q4</c:v>
                </c:pt>
                <c:pt idx="56">
                  <c:v>1993 - Q1</c:v>
                </c:pt>
                <c:pt idx="57">
                  <c:v>1993 - Q2</c:v>
                </c:pt>
                <c:pt idx="58">
                  <c:v>1993 - Q3</c:v>
                </c:pt>
                <c:pt idx="59">
                  <c:v>1993 - Q4</c:v>
                </c:pt>
                <c:pt idx="60">
                  <c:v>1994 - Q1</c:v>
                </c:pt>
                <c:pt idx="61">
                  <c:v>1994 - Q2</c:v>
                </c:pt>
                <c:pt idx="62">
                  <c:v>1994 - Q3</c:v>
                </c:pt>
                <c:pt idx="63">
                  <c:v>1994 - Q4</c:v>
                </c:pt>
                <c:pt idx="64">
                  <c:v>1995 - Q1</c:v>
                </c:pt>
                <c:pt idx="65">
                  <c:v>1995 - Q2</c:v>
                </c:pt>
                <c:pt idx="66">
                  <c:v>1995 - Q3</c:v>
                </c:pt>
                <c:pt idx="67">
                  <c:v>1995 - Q4</c:v>
                </c:pt>
                <c:pt idx="68">
                  <c:v>1996 - Q1</c:v>
                </c:pt>
                <c:pt idx="69">
                  <c:v>1996 - Q2</c:v>
                </c:pt>
                <c:pt idx="70">
                  <c:v>1996 - Q3</c:v>
                </c:pt>
                <c:pt idx="71">
                  <c:v>1996 - Q4</c:v>
                </c:pt>
                <c:pt idx="72">
                  <c:v>1997 - Q1</c:v>
                </c:pt>
                <c:pt idx="73">
                  <c:v>1997 - Q2</c:v>
                </c:pt>
                <c:pt idx="74">
                  <c:v>1997 - Q3</c:v>
                </c:pt>
                <c:pt idx="75">
                  <c:v>1997 - Q4</c:v>
                </c:pt>
                <c:pt idx="76">
                  <c:v>1998 - Q1</c:v>
                </c:pt>
                <c:pt idx="77">
                  <c:v>1998 - Q2</c:v>
                </c:pt>
                <c:pt idx="78">
                  <c:v>1998 - Q3</c:v>
                </c:pt>
                <c:pt idx="79">
                  <c:v>1998 - Q4</c:v>
                </c:pt>
                <c:pt idx="80">
                  <c:v>1999 - Q1</c:v>
                </c:pt>
                <c:pt idx="81">
                  <c:v>1999 - Q2</c:v>
                </c:pt>
                <c:pt idx="82">
                  <c:v>1999 - Q3</c:v>
                </c:pt>
                <c:pt idx="83">
                  <c:v>1999 - Q4</c:v>
                </c:pt>
                <c:pt idx="84">
                  <c:v>2000 - Q1</c:v>
                </c:pt>
                <c:pt idx="85">
                  <c:v>2000 - Q2</c:v>
                </c:pt>
                <c:pt idx="86">
                  <c:v>2000 - Q3</c:v>
                </c:pt>
                <c:pt idx="87">
                  <c:v>2000 - Q4</c:v>
                </c:pt>
                <c:pt idx="88">
                  <c:v>2001 - Q1</c:v>
                </c:pt>
                <c:pt idx="89">
                  <c:v>2001 - Q2</c:v>
                </c:pt>
                <c:pt idx="90">
                  <c:v>2001 - Q3</c:v>
                </c:pt>
                <c:pt idx="91">
                  <c:v>2001 - Q4</c:v>
                </c:pt>
                <c:pt idx="92">
                  <c:v>2002 - Q1</c:v>
                </c:pt>
                <c:pt idx="93">
                  <c:v>2002 - Q2</c:v>
                </c:pt>
                <c:pt idx="94">
                  <c:v>2002 - Q3</c:v>
                </c:pt>
                <c:pt idx="95">
                  <c:v>2002 - Q4</c:v>
                </c:pt>
                <c:pt idx="96">
                  <c:v>2003 - Q1</c:v>
                </c:pt>
                <c:pt idx="97">
                  <c:v>2003 - Q2</c:v>
                </c:pt>
                <c:pt idx="98">
                  <c:v>2003 - Q3</c:v>
                </c:pt>
                <c:pt idx="99">
                  <c:v>2003 - Q4</c:v>
                </c:pt>
                <c:pt idx="100">
                  <c:v>2004 - Q1</c:v>
                </c:pt>
                <c:pt idx="101">
                  <c:v>2004 - Q2</c:v>
                </c:pt>
                <c:pt idx="102">
                  <c:v>2004 - Q3</c:v>
                </c:pt>
                <c:pt idx="103">
                  <c:v>2004 - Q4</c:v>
                </c:pt>
                <c:pt idx="104">
                  <c:v>2005 - Q1</c:v>
                </c:pt>
                <c:pt idx="105">
                  <c:v>2005 - Q2</c:v>
                </c:pt>
                <c:pt idx="106">
                  <c:v>2005 - Q3</c:v>
                </c:pt>
                <c:pt idx="107">
                  <c:v>2005 - Q4</c:v>
                </c:pt>
                <c:pt idx="108">
                  <c:v>2006 - Q1</c:v>
                </c:pt>
                <c:pt idx="109">
                  <c:v>2006 - Q2</c:v>
                </c:pt>
                <c:pt idx="110">
                  <c:v>2006 - Q3</c:v>
                </c:pt>
                <c:pt idx="111">
                  <c:v>2006 - Q4</c:v>
                </c:pt>
                <c:pt idx="112">
                  <c:v>2007 - Q1</c:v>
                </c:pt>
                <c:pt idx="113">
                  <c:v>2007 - Q2</c:v>
                </c:pt>
                <c:pt idx="114">
                  <c:v>2007 - Q3</c:v>
                </c:pt>
                <c:pt idx="115">
                  <c:v>2007 - Q4</c:v>
                </c:pt>
                <c:pt idx="116">
                  <c:v>2008 - Q1</c:v>
                </c:pt>
                <c:pt idx="117">
                  <c:v>2008 - Q2</c:v>
                </c:pt>
                <c:pt idx="118">
                  <c:v>2008 - Q3</c:v>
                </c:pt>
                <c:pt idx="119">
                  <c:v>2008 - Q4</c:v>
                </c:pt>
                <c:pt idx="120">
                  <c:v>2009 - Q1</c:v>
                </c:pt>
                <c:pt idx="121">
                  <c:v>2009 - Q2</c:v>
                </c:pt>
                <c:pt idx="122">
                  <c:v>2009 - Q3</c:v>
                </c:pt>
                <c:pt idx="123">
                  <c:v>2009 - Q4</c:v>
                </c:pt>
                <c:pt idx="124">
                  <c:v>2010 - Q1</c:v>
                </c:pt>
                <c:pt idx="125">
                  <c:v>2010 - Q2</c:v>
                </c:pt>
                <c:pt idx="126">
                  <c:v>2010 - Q3</c:v>
                </c:pt>
                <c:pt idx="127">
                  <c:v>2010 - Q4</c:v>
                </c:pt>
                <c:pt idx="128">
                  <c:v>2011 - Q1</c:v>
                </c:pt>
                <c:pt idx="129">
                  <c:v>2011 - Q2</c:v>
                </c:pt>
                <c:pt idx="130">
                  <c:v>2011 - Q3</c:v>
                </c:pt>
                <c:pt idx="131">
                  <c:v>2011 - Q4</c:v>
                </c:pt>
                <c:pt idx="132">
                  <c:v>2012 - Q1</c:v>
                </c:pt>
                <c:pt idx="133">
                  <c:v>2012 - Q2</c:v>
                </c:pt>
                <c:pt idx="134">
                  <c:v>2012 - Q3</c:v>
                </c:pt>
                <c:pt idx="135">
                  <c:v>2012 - Q4</c:v>
                </c:pt>
                <c:pt idx="136">
                  <c:v>2013 - Q1</c:v>
                </c:pt>
                <c:pt idx="137">
                  <c:v>2013 - Q2</c:v>
                </c:pt>
                <c:pt idx="138">
                  <c:v>2013 - Q3</c:v>
                </c:pt>
                <c:pt idx="139">
                  <c:v>2013 - Q4</c:v>
                </c:pt>
                <c:pt idx="140">
                  <c:v>2014 - Q1</c:v>
                </c:pt>
                <c:pt idx="141">
                  <c:v>2014 - Q2</c:v>
                </c:pt>
                <c:pt idx="142">
                  <c:v>2014 - Q3</c:v>
                </c:pt>
                <c:pt idx="143">
                  <c:v>2014 - Q4</c:v>
                </c:pt>
                <c:pt idx="144">
                  <c:v>2015 - Q1</c:v>
                </c:pt>
                <c:pt idx="145">
                  <c:v>2015 - Q2</c:v>
                </c:pt>
                <c:pt idx="146">
                  <c:v>2015 - Q3</c:v>
                </c:pt>
                <c:pt idx="147">
                  <c:v>2015 - Q4</c:v>
                </c:pt>
                <c:pt idx="148">
                  <c:v>2016 - Q1</c:v>
                </c:pt>
                <c:pt idx="149">
                  <c:v>2016 - Q2</c:v>
                </c:pt>
                <c:pt idx="150">
                  <c:v>2016 - Q3</c:v>
                </c:pt>
                <c:pt idx="151">
                  <c:v>2016 - Q4</c:v>
                </c:pt>
                <c:pt idx="152">
                  <c:v>2017 - Q1</c:v>
                </c:pt>
                <c:pt idx="153">
                  <c:v>2017 - Q2</c:v>
                </c:pt>
                <c:pt idx="154">
                  <c:v>2017 - Q3</c:v>
                </c:pt>
                <c:pt idx="155">
                  <c:v>2017 - Q4</c:v>
                </c:pt>
                <c:pt idx="156">
                  <c:v>2018 - Q1</c:v>
                </c:pt>
                <c:pt idx="157">
                  <c:v>2018 - Q2</c:v>
                </c:pt>
                <c:pt idx="158">
                  <c:v>2018 - Q3</c:v>
                </c:pt>
                <c:pt idx="159">
                  <c:v>2018 - Q4</c:v>
                </c:pt>
                <c:pt idx="160">
                  <c:v>2019 - Q1</c:v>
                </c:pt>
                <c:pt idx="161">
                  <c:v>2019 - Q2</c:v>
                </c:pt>
                <c:pt idx="162">
                  <c:v>2019 - Q3</c:v>
                </c:pt>
                <c:pt idx="163">
                  <c:v>2019 - Q4</c:v>
                </c:pt>
                <c:pt idx="164">
                  <c:v>2020 - Q1</c:v>
                </c:pt>
                <c:pt idx="165">
                  <c:v>2020 - Q2</c:v>
                </c:pt>
                <c:pt idx="166">
                  <c:v>2020 - Q3</c:v>
                </c:pt>
                <c:pt idx="167">
                  <c:v>2020 - Q4</c:v>
                </c:pt>
                <c:pt idx="168">
                  <c:v>2021 - Q1</c:v>
                </c:pt>
                <c:pt idx="169">
                  <c:v>2021 - Q2</c:v>
                </c:pt>
                <c:pt idx="170">
                  <c:v>2021 - Q3</c:v>
                </c:pt>
              </c:strCache>
            </c:strRef>
          </c:cat>
          <c:val>
            <c:numRef>
              <c:f>'%'!$F$3:$F$173</c:f>
              <c:numCache>
                <c:formatCode>0.0</c:formatCode>
                <c:ptCount val="171"/>
                <c:pt idx="0">
                  <c:v>0.26</c:v>
                </c:pt>
                <c:pt idx="1">
                  <c:v>0.33</c:v>
                </c:pt>
                <c:pt idx="2">
                  <c:v>0.32</c:v>
                </c:pt>
                <c:pt idx="3">
                  <c:v>0.3</c:v>
                </c:pt>
                <c:pt idx="4">
                  <c:v>0.34</c:v>
                </c:pt>
                <c:pt idx="5">
                  <c:v>0.33</c:v>
                </c:pt>
                <c:pt idx="6">
                  <c:v>0.39</c:v>
                </c:pt>
                <c:pt idx="7">
                  <c:v>0.36</c:v>
                </c:pt>
                <c:pt idx="8">
                  <c:v>0.38</c:v>
                </c:pt>
                <c:pt idx="9">
                  <c:v>0.37</c:v>
                </c:pt>
                <c:pt idx="10">
                  <c:v>0.39</c:v>
                </c:pt>
                <c:pt idx="11">
                  <c:v>0.37</c:v>
                </c:pt>
                <c:pt idx="12">
                  <c:v>0.4</c:v>
                </c:pt>
                <c:pt idx="13">
                  <c:v>0.46</c:v>
                </c:pt>
                <c:pt idx="14">
                  <c:v>0.5</c:v>
                </c:pt>
                <c:pt idx="15">
                  <c:v>0.56999999999999995</c:v>
                </c:pt>
                <c:pt idx="16">
                  <c:v>0.56999999999999995</c:v>
                </c:pt>
                <c:pt idx="17">
                  <c:v>0.69</c:v>
                </c:pt>
                <c:pt idx="18">
                  <c:v>0.79</c:v>
                </c:pt>
                <c:pt idx="19">
                  <c:v>0.75</c:v>
                </c:pt>
                <c:pt idx="20">
                  <c:v>0.79</c:v>
                </c:pt>
                <c:pt idx="21">
                  <c:v>0.84</c:v>
                </c:pt>
                <c:pt idx="22">
                  <c:v>0.94</c:v>
                </c:pt>
                <c:pt idx="23">
                  <c:v>1.08</c:v>
                </c:pt>
                <c:pt idx="24">
                  <c:v>1.1499999999999999</c:v>
                </c:pt>
                <c:pt idx="25">
                  <c:v>1.1399999999999999</c:v>
                </c:pt>
                <c:pt idx="26">
                  <c:v>1.17</c:v>
                </c:pt>
                <c:pt idx="27">
                  <c:v>1.48</c:v>
                </c:pt>
                <c:pt idx="28">
                  <c:v>1.54</c:v>
                </c:pt>
                <c:pt idx="29">
                  <c:v>1.86</c:v>
                </c:pt>
                <c:pt idx="30">
                  <c:v>1.93</c:v>
                </c:pt>
                <c:pt idx="31">
                  <c:v>1.92</c:v>
                </c:pt>
                <c:pt idx="32">
                  <c:v>2.27</c:v>
                </c:pt>
                <c:pt idx="33">
                  <c:v>2.1</c:v>
                </c:pt>
                <c:pt idx="34">
                  <c:v>2.02</c:v>
                </c:pt>
                <c:pt idx="35">
                  <c:v>2.63</c:v>
                </c:pt>
                <c:pt idx="36">
                  <c:v>2.08</c:v>
                </c:pt>
                <c:pt idx="37">
                  <c:v>2.08</c:v>
                </c:pt>
                <c:pt idx="38">
                  <c:v>2</c:v>
                </c:pt>
                <c:pt idx="39">
                  <c:v>1.97</c:v>
                </c:pt>
                <c:pt idx="40">
                  <c:v>2.29</c:v>
                </c:pt>
                <c:pt idx="41">
                  <c:v>2.0699999999999998</c:v>
                </c:pt>
                <c:pt idx="42">
                  <c:v>2.02</c:v>
                </c:pt>
                <c:pt idx="43">
                  <c:v>1.84</c:v>
                </c:pt>
                <c:pt idx="44">
                  <c:v>1.37</c:v>
                </c:pt>
                <c:pt idx="45">
                  <c:v>1.4</c:v>
                </c:pt>
                <c:pt idx="46">
                  <c:v>1.36</c:v>
                </c:pt>
                <c:pt idx="47">
                  <c:v>1.3</c:v>
                </c:pt>
                <c:pt idx="48">
                  <c:v>1.26</c:v>
                </c:pt>
                <c:pt idx="49">
                  <c:v>1.29</c:v>
                </c:pt>
                <c:pt idx="50">
                  <c:v>1.24</c:v>
                </c:pt>
                <c:pt idx="51">
                  <c:v>1.23</c:v>
                </c:pt>
                <c:pt idx="52">
                  <c:v>1.1399999999999999</c:v>
                </c:pt>
                <c:pt idx="53">
                  <c:v>1.1100000000000001</c:v>
                </c:pt>
                <c:pt idx="54">
                  <c:v>1.02</c:v>
                </c:pt>
                <c:pt idx="55">
                  <c:v>0.92</c:v>
                </c:pt>
                <c:pt idx="56">
                  <c:v>0.92</c:v>
                </c:pt>
                <c:pt idx="57">
                  <c:v>0.9</c:v>
                </c:pt>
                <c:pt idx="58">
                  <c:v>0.92</c:v>
                </c:pt>
                <c:pt idx="59">
                  <c:v>0.9</c:v>
                </c:pt>
                <c:pt idx="60">
                  <c:v>0.93</c:v>
                </c:pt>
                <c:pt idx="61">
                  <c:v>0.9</c:v>
                </c:pt>
                <c:pt idx="62">
                  <c:v>0.86</c:v>
                </c:pt>
                <c:pt idx="63">
                  <c:v>0.85</c:v>
                </c:pt>
                <c:pt idx="64">
                  <c:v>0.87</c:v>
                </c:pt>
                <c:pt idx="65">
                  <c:v>0.89</c:v>
                </c:pt>
                <c:pt idx="66">
                  <c:v>0.94</c:v>
                </c:pt>
                <c:pt idx="67">
                  <c:v>0.83</c:v>
                </c:pt>
                <c:pt idx="68">
                  <c:v>0.87</c:v>
                </c:pt>
                <c:pt idx="69">
                  <c:v>0.81</c:v>
                </c:pt>
                <c:pt idx="70">
                  <c:v>0.78</c:v>
                </c:pt>
                <c:pt idx="71">
                  <c:v>0.76</c:v>
                </c:pt>
                <c:pt idx="72">
                  <c:v>0.73</c:v>
                </c:pt>
                <c:pt idx="73">
                  <c:v>0.74</c:v>
                </c:pt>
                <c:pt idx="74">
                  <c:v>0.74</c:v>
                </c:pt>
                <c:pt idx="75">
                  <c:v>0.76</c:v>
                </c:pt>
                <c:pt idx="76">
                  <c:v>0.78</c:v>
                </c:pt>
                <c:pt idx="77">
                  <c:v>0.77</c:v>
                </c:pt>
                <c:pt idx="78">
                  <c:v>0.77</c:v>
                </c:pt>
                <c:pt idx="79">
                  <c:v>0.8</c:v>
                </c:pt>
                <c:pt idx="80">
                  <c:v>0.79</c:v>
                </c:pt>
                <c:pt idx="81">
                  <c:v>0.76</c:v>
                </c:pt>
                <c:pt idx="82">
                  <c:v>0.76</c:v>
                </c:pt>
                <c:pt idx="83">
                  <c:v>0.73</c:v>
                </c:pt>
                <c:pt idx="84">
                  <c:v>0.76</c:v>
                </c:pt>
                <c:pt idx="85">
                  <c:v>0.75</c:v>
                </c:pt>
                <c:pt idx="86">
                  <c:v>0.74</c:v>
                </c:pt>
                <c:pt idx="87">
                  <c:v>0.81</c:v>
                </c:pt>
                <c:pt idx="88">
                  <c:v>0.86</c:v>
                </c:pt>
                <c:pt idx="89">
                  <c:v>0.96</c:v>
                </c:pt>
                <c:pt idx="90">
                  <c:v>1</c:v>
                </c:pt>
                <c:pt idx="91">
                  <c:v>1.06</c:v>
                </c:pt>
                <c:pt idx="92">
                  <c:v>1.1000000000000001</c:v>
                </c:pt>
                <c:pt idx="93">
                  <c:v>1.08</c:v>
                </c:pt>
                <c:pt idx="94">
                  <c:v>1.1200000000000001</c:v>
                </c:pt>
                <c:pt idx="95">
                  <c:v>1.05</c:v>
                </c:pt>
                <c:pt idx="96">
                  <c:v>1.05</c:v>
                </c:pt>
                <c:pt idx="97">
                  <c:v>1.25</c:v>
                </c:pt>
                <c:pt idx="98">
                  <c:v>1.33</c:v>
                </c:pt>
                <c:pt idx="99">
                  <c:v>1.25</c:v>
                </c:pt>
                <c:pt idx="100">
                  <c:v>1.33</c:v>
                </c:pt>
                <c:pt idx="101">
                  <c:v>1.27</c:v>
                </c:pt>
                <c:pt idx="102">
                  <c:v>1.25</c:v>
                </c:pt>
                <c:pt idx="103">
                  <c:v>1.3</c:v>
                </c:pt>
                <c:pt idx="104">
                  <c:v>1.26</c:v>
                </c:pt>
                <c:pt idx="105">
                  <c:v>1.41</c:v>
                </c:pt>
                <c:pt idx="106">
                  <c:v>1.4</c:v>
                </c:pt>
                <c:pt idx="107">
                  <c:v>1.7</c:v>
                </c:pt>
                <c:pt idx="108">
                  <c:v>1.79</c:v>
                </c:pt>
                <c:pt idx="109">
                  <c:v>1.65</c:v>
                </c:pt>
                <c:pt idx="110">
                  <c:v>1.54</c:v>
                </c:pt>
                <c:pt idx="111">
                  <c:v>1.43</c:v>
                </c:pt>
                <c:pt idx="112">
                  <c:v>1.4</c:v>
                </c:pt>
                <c:pt idx="113">
                  <c:v>1.54</c:v>
                </c:pt>
                <c:pt idx="114">
                  <c:v>1.6</c:v>
                </c:pt>
                <c:pt idx="115">
                  <c:v>1.61</c:v>
                </c:pt>
                <c:pt idx="116">
                  <c:v>1.71</c:v>
                </c:pt>
                <c:pt idx="117">
                  <c:v>1.83</c:v>
                </c:pt>
                <c:pt idx="118">
                  <c:v>1.97</c:v>
                </c:pt>
                <c:pt idx="119">
                  <c:v>2.58</c:v>
                </c:pt>
                <c:pt idx="120">
                  <c:v>2.75</c:v>
                </c:pt>
                <c:pt idx="121">
                  <c:v>3.01</c:v>
                </c:pt>
                <c:pt idx="122">
                  <c:v>3.38</c:v>
                </c:pt>
                <c:pt idx="123">
                  <c:v>3.76</c:v>
                </c:pt>
                <c:pt idx="124">
                  <c:v>3.7</c:v>
                </c:pt>
                <c:pt idx="125">
                  <c:v>3.56</c:v>
                </c:pt>
                <c:pt idx="126">
                  <c:v>3.35</c:v>
                </c:pt>
                <c:pt idx="127">
                  <c:v>3.01</c:v>
                </c:pt>
                <c:pt idx="128">
                  <c:v>2.85</c:v>
                </c:pt>
                <c:pt idx="129">
                  <c:v>2.79</c:v>
                </c:pt>
                <c:pt idx="130">
                  <c:v>2.77</c:v>
                </c:pt>
                <c:pt idx="131">
                  <c:v>2.78</c:v>
                </c:pt>
                <c:pt idx="132">
                  <c:v>2.56</c:v>
                </c:pt>
                <c:pt idx="133">
                  <c:v>2.5499999999999998</c:v>
                </c:pt>
                <c:pt idx="134">
                  <c:v>2.4300000000000002</c:v>
                </c:pt>
                <c:pt idx="135">
                  <c:v>2.41</c:v>
                </c:pt>
                <c:pt idx="136">
                  <c:v>2.38</c:v>
                </c:pt>
                <c:pt idx="137">
                  <c:v>2.2599999999999998</c:v>
                </c:pt>
                <c:pt idx="138">
                  <c:v>2.25</c:v>
                </c:pt>
                <c:pt idx="139">
                  <c:v>2.1800000000000002</c:v>
                </c:pt>
                <c:pt idx="140">
                  <c:v>2.21</c:v>
                </c:pt>
                <c:pt idx="141">
                  <c:v>2.19</c:v>
                </c:pt>
                <c:pt idx="142">
                  <c:v>2.08</c:v>
                </c:pt>
                <c:pt idx="143">
                  <c:v>1.95</c:v>
                </c:pt>
                <c:pt idx="144">
                  <c:v>1.85</c:v>
                </c:pt>
                <c:pt idx="145">
                  <c:v>1.83</c:v>
                </c:pt>
                <c:pt idx="146">
                  <c:v>1.65</c:v>
                </c:pt>
                <c:pt idx="147">
                  <c:v>1.5</c:v>
                </c:pt>
                <c:pt idx="148">
                  <c:v>1.52</c:v>
                </c:pt>
                <c:pt idx="149">
                  <c:v>1.54</c:v>
                </c:pt>
                <c:pt idx="150">
                  <c:v>1.42</c:v>
                </c:pt>
                <c:pt idx="151">
                  <c:v>1.42</c:v>
                </c:pt>
                <c:pt idx="152">
                  <c:v>1.31</c:v>
                </c:pt>
                <c:pt idx="153">
                  <c:v>1.26</c:v>
                </c:pt>
                <c:pt idx="154">
                  <c:v>1.37</c:v>
                </c:pt>
                <c:pt idx="155">
                  <c:v>2.44</c:v>
                </c:pt>
                <c:pt idx="156">
                  <c:v>2.17</c:v>
                </c:pt>
                <c:pt idx="157">
                  <c:v>1.7</c:v>
                </c:pt>
                <c:pt idx="158">
                  <c:v>1.22</c:v>
                </c:pt>
                <c:pt idx="159">
                  <c:v>1.1100000000000001</c:v>
                </c:pt>
                <c:pt idx="160">
                  <c:v>1.1599999999999999</c:v>
                </c:pt>
                <c:pt idx="161">
                  <c:v>1.1299999999999999</c:v>
                </c:pt>
                <c:pt idx="162">
                  <c:v>0.84</c:v>
                </c:pt>
                <c:pt idx="163">
                  <c:v>1.02</c:v>
                </c:pt>
                <c:pt idx="164">
                  <c:v>1.1299999999999999</c:v>
                </c:pt>
                <c:pt idx="165">
                  <c:v>4</c:v>
                </c:pt>
                <c:pt idx="166">
                  <c:v>5.3</c:v>
                </c:pt>
                <c:pt idx="167">
                  <c:v>5.54</c:v>
                </c:pt>
                <c:pt idx="168">
                  <c:v>5.39</c:v>
                </c:pt>
                <c:pt idx="169" formatCode="General">
                  <c:v>4.49</c:v>
                </c:pt>
                <c:pt idx="170" formatCode="General">
                  <c:v>3.47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77-4D56-965F-F6C20986C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9550128"/>
        <c:axId val="1372969744"/>
      </c:lineChart>
      <c:catAx>
        <c:axId val="13695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69744"/>
        <c:crosses val="autoZero"/>
        <c:auto val="1"/>
        <c:lblAlgn val="ctr"/>
        <c:lblOffset val="100"/>
        <c:noMultiLvlLbl val="0"/>
      </c:catAx>
      <c:valAx>
        <c:axId val="1372969744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55012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52630528797076"/>
          <c:y val="0.38952360227748223"/>
          <c:w val="0.41115455030661885"/>
          <c:h val="0.12717740938329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5366723236117"/>
          <c:y val="3.3943663238040808E-2"/>
          <c:w val="0.64842417936163399"/>
          <c:h val="0.88875225572286032"/>
        </c:manualLayout>
      </c:layout>
      <c:barChart>
        <c:barDir val="bar"/>
        <c:grouping val="clustered"/>
        <c:varyColors val="0"/>
        <c:ser>
          <c:idx val="0"/>
          <c:order val="0"/>
          <c:tx>
            <c:v>United States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4212825813177565E-2"/>
                  <c:y val="3.0857875670946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16-404B-99F9-48C1C9D4738B}"/>
                </c:ext>
              </c:extLst>
            </c:dLbl>
            <c:dLbl>
              <c:idx val="7"/>
              <c:layout>
                <c:manualLayout>
                  <c:x val="-1.5792028681308405E-2"/>
                  <c:y val="-3.3943663238040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16-404B-99F9-48C1C9D47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COVID-19 Recession'!$A$33:$A$46</c:f>
              <c:strCache>
                <c:ptCount val="14"/>
                <c:pt idx="0">
                  <c:v>Total Nonfarm</c:v>
                </c:pt>
                <c:pt idx="1">
                  <c:v>Mining &amp; Logging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 &amp; 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Financial Activities</c:v>
                </c:pt>
                <c:pt idx="10">
                  <c:v>Professional &amp; Business</c:v>
                </c:pt>
                <c:pt idx="11">
                  <c:v>Education &amp; Health</c:v>
                </c:pt>
                <c:pt idx="12">
                  <c:v>Leisure &amp; Hospitality</c:v>
                </c:pt>
                <c:pt idx="13">
                  <c:v>Other Services</c:v>
                </c:pt>
              </c:strCache>
            </c:strRef>
          </c:cat>
          <c:val>
            <c:numRef>
              <c:f>('Summary COVID-19 Recession'!$F$2,'Summary COVID-19 Recession'!$F$4,'Summary COVID-19 Recession'!$F$6,'Summary COVID-19 Recession'!$F$8,'Summary COVID-19 Recession'!$F$10,'Summary COVID-19 Recession'!$F$12,'Summary COVID-19 Recession'!$F$14,'Summary COVID-19 Recession'!$F$16,'Summary COVID-19 Recession'!$F$18,'Summary COVID-19 Recession'!$F$20,'Summary COVID-19 Recession'!$F$22,'Summary COVID-19 Recession'!$F$24,'Summary COVID-19 Recession'!$F$26,'Summary COVID-19 Recession'!$F$28)</c:f>
              <c:numCache>
                <c:formatCode>0.0%</c:formatCode>
                <c:ptCount val="14"/>
                <c:pt idx="0">
                  <c:v>0.82506037027099544</c:v>
                </c:pt>
                <c:pt idx="1">
                  <c:v>0.4264705882352941</c:v>
                </c:pt>
                <c:pt idx="2">
                  <c:v>0.86522911051212936</c:v>
                </c:pt>
                <c:pt idx="3">
                  <c:v>0.80505415162454874</c:v>
                </c:pt>
                <c:pt idx="4">
                  <c:v>0.61510263929618747</c:v>
                </c:pt>
                <c:pt idx="5">
                  <c:v>0.94116656138134391</c:v>
                </c:pt>
                <c:pt idx="6">
                  <c:v>1.3121321056521991</c:v>
                </c:pt>
                <c:pt idx="7">
                  <c:v>-1.4984344312640712</c:v>
                </c:pt>
                <c:pt idx="8">
                  <c:v>0.5658362989323843</c:v>
                </c:pt>
                <c:pt idx="9">
                  <c:v>1.0250896057347669</c:v>
                </c:pt>
                <c:pt idx="10">
                  <c:v>0.90992878089652285</c:v>
                </c:pt>
                <c:pt idx="11">
                  <c:v>0.72036581076327821</c:v>
                </c:pt>
                <c:pt idx="12">
                  <c:v>0.83183365758754868</c:v>
                </c:pt>
                <c:pt idx="13">
                  <c:v>0.8801418439716312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6-404B-99F9-48C1C9D4738B}"/>
            </c:ext>
          </c:extLst>
        </c:ser>
        <c:ser>
          <c:idx val="1"/>
          <c:order val="1"/>
          <c:tx>
            <c:v>Texas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4752172087850441E-3"/>
                  <c:y val="-2.1600512969662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16-404B-99F9-48C1C9D4738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E16-404B-99F9-48C1C9D4738B}"/>
                </c:ext>
              </c:extLst>
            </c:dLbl>
            <c:dLbl>
              <c:idx val="5"/>
              <c:layout>
                <c:manualLayout>
                  <c:x val="9.4752172087850441E-3"/>
                  <c:y val="-9.257362701283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16-404B-99F9-48C1C9D4738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E16-404B-99F9-48C1C9D4738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E16-404B-99F9-48C1C9D4738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E16-404B-99F9-48C1C9D4738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16-404B-99F9-48C1C9D4738B}"/>
                </c:ext>
              </c:extLst>
            </c:dLbl>
            <c:dLbl>
              <c:idx val="11"/>
              <c:layout>
                <c:manualLayout>
                  <c:x val="1.1054420076915884E-2"/>
                  <c:y val="-1.2343150268378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16-404B-99F9-48C1C9D4738B}"/>
                </c:ext>
              </c:extLst>
            </c:dLbl>
            <c:dLbl>
              <c:idx val="12"/>
              <c:layout>
                <c:manualLayout>
                  <c:x val="1.5792028681308405E-3"/>
                  <c:y val="-6.1715751341892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16-404B-99F9-48C1C9D4738B}"/>
                </c:ext>
              </c:extLst>
            </c:dLbl>
            <c:dLbl>
              <c:idx val="13"/>
              <c:layout>
                <c:manualLayout>
                  <c:x val="4.7376086043925221E-3"/>
                  <c:y val="-1.5428937835473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16-404B-99F9-48C1C9D47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COVID-19 Recession'!$A$33:$A$46</c:f>
              <c:strCache>
                <c:ptCount val="14"/>
                <c:pt idx="0">
                  <c:v>Total Nonfarm</c:v>
                </c:pt>
                <c:pt idx="1">
                  <c:v>Mining &amp; Logging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 &amp; 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Financial Activities</c:v>
                </c:pt>
                <c:pt idx="10">
                  <c:v>Professional &amp; Business</c:v>
                </c:pt>
                <c:pt idx="11">
                  <c:v>Education &amp; Health</c:v>
                </c:pt>
                <c:pt idx="12">
                  <c:v>Leisure &amp; Hospitality</c:v>
                </c:pt>
                <c:pt idx="13">
                  <c:v>Other Services</c:v>
                </c:pt>
              </c:strCache>
            </c:strRef>
          </c:cat>
          <c:val>
            <c:numRef>
              <c:f>('Summary COVID-19 Recession'!$F$3,'Summary COVID-19 Recession'!$F$5,'Summary COVID-19 Recession'!$F$7,'Summary COVID-19 Recession'!$F$9,'Summary COVID-19 Recession'!$F$11,'Summary COVID-19 Recession'!$F$13,'Summary COVID-19 Recession'!$F$15,'Summary COVID-19 Recession'!$F$17,'Summary COVID-19 Recession'!$F$19,'Summary COVID-19 Recession'!$F$21,'Summary COVID-19 Recession'!$F$23,'Summary COVID-19 Recession'!$F$25,'Summary COVID-19 Recession'!$F$27,'Summary COVID-19 Recession'!$F$29)</c:f>
              <c:numCache>
                <c:formatCode>0.0%</c:formatCode>
                <c:ptCount val="14"/>
                <c:pt idx="0">
                  <c:v>0.95862591215751047</c:v>
                </c:pt>
                <c:pt idx="1">
                  <c:v>-0.34220532319391622</c:v>
                </c:pt>
                <c:pt idx="2">
                  <c:v>0.30318257956448924</c:v>
                </c:pt>
                <c:pt idx="3">
                  <c:v>0.57636363636363508</c:v>
                </c:pt>
                <c:pt idx="4">
                  <c:v>1.2989690721649458</c:v>
                </c:pt>
                <c:pt idx="5">
                  <c:v>1.1189024390243902</c:v>
                </c:pt>
                <c:pt idx="6">
                  <c:v>6.3146814140449345</c:v>
                </c:pt>
                <c:pt idx="7">
                  <c:v>4.3069186192160851</c:v>
                </c:pt>
                <c:pt idx="8">
                  <c:v>0.7960199004975127</c:v>
                </c:pt>
                <c:pt idx="9">
                  <c:v>1.7298387096774137</c:v>
                </c:pt>
                <c:pt idx="10">
                  <c:v>1.7376523412443869</c:v>
                </c:pt>
                <c:pt idx="11">
                  <c:v>0.85972850678733059</c:v>
                </c:pt>
                <c:pt idx="12">
                  <c:v>0.82888651725364637</c:v>
                </c:pt>
                <c:pt idx="13">
                  <c:v>0.76578947368421058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16-404B-99F9-48C1C9D473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76988672"/>
        <c:axId val="1160714384"/>
      </c:barChart>
      <c:catAx>
        <c:axId val="147698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0714384"/>
        <c:crosses val="autoZero"/>
        <c:auto val="1"/>
        <c:lblAlgn val="ctr"/>
        <c:lblOffset val="100"/>
        <c:noMultiLvlLbl val="0"/>
      </c:catAx>
      <c:valAx>
        <c:axId val="1160714384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98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76719316710001"/>
          <c:y val="0.11732271361371241"/>
          <c:w val="0.14794765637829851"/>
          <c:h val="0.125636747404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89989948034126E-2"/>
          <c:y val="3.8582729574835994E-2"/>
          <c:w val="0.94153799816863604"/>
          <c:h val="0.795533627873025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Sheet1!$B$2:$B$179</c:f>
              <c:numCache>
                <c:formatCode>General</c:formatCode>
                <c:ptCount val="178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4.7</c:v>
                </c:pt>
                <c:pt idx="7">
                  <c:v>4.5999999999999996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5</c:v>
                </c:pt>
                <c:pt idx="12">
                  <c:v>5</c:v>
                </c:pt>
                <c:pt idx="13">
                  <c:v>4.9000000000000004</c:v>
                </c:pt>
                <c:pt idx="14">
                  <c:v>5.0999999999999996</c:v>
                </c:pt>
                <c:pt idx="15">
                  <c:v>5</c:v>
                </c:pt>
                <c:pt idx="16">
                  <c:v>5.4</c:v>
                </c:pt>
                <c:pt idx="17">
                  <c:v>5.6</c:v>
                </c:pt>
                <c:pt idx="18">
                  <c:v>5.8</c:v>
                </c:pt>
                <c:pt idx="19">
                  <c:v>6.1</c:v>
                </c:pt>
                <c:pt idx="20">
                  <c:v>6.1</c:v>
                </c:pt>
                <c:pt idx="21">
                  <c:v>6.5</c:v>
                </c:pt>
                <c:pt idx="22">
                  <c:v>6.8</c:v>
                </c:pt>
                <c:pt idx="23">
                  <c:v>7.3</c:v>
                </c:pt>
                <c:pt idx="24">
                  <c:v>7.8</c:v>
                </c:pt>
                <c:pt idx="25">
                  <c:v>8.3000000000000007</c:v>
                </c:pt>
                <c:pt idx="26">
                  <c:v>8.6999999999999993</c:v>
                </c:pt>
                <c:pt idx="27">
                  <c:v>9</c:v>
                </c:pt>
                <c:pt idx="28">
                  <c:v>9.4</c:v>
                </c:pt>
                <c:pt idx="29">
                  <c:v>9.5</c:v>
                </c:pt>
                <c:pt idx="30">
                  <c:v>9.5</c:v>
                </c:pt>
                <c:pt idx="31">
                  <c:v>9.6</c:v>
                </c:pt>
                <c:pt idx="32">
                  <c:v>9.8000000000000007</c:v>
                </c:pt>
                <c:pt idx="33">
                  <c:v>10</c:v>
                </c:pt>
                <c:pt idx="34">
                  <c:v>9.9</c:v>
                </c:pt>
                <c:pt idx="35">
                  <c:v>9.9</c:v>
                </c:pt>
                <c:pt idx="36">
                  <c:v>9.8000000000000007</c:v>
                </c:pt>
                <c:pt idx="37">
                  <c:v>9.8000000000000007</c:v>
                </c:pt>
                <c:pt idx="38">
                  <c:v>9.9</c:v>
                </c:pt>
                <c:pt idx="39">
                  <c:v>9.9</c:v>
                </c:pt>
                <c:pt idx="40">
                  <c:v>9.6</c:v>
                </c:pt>
                <c:pt idx="41">
                  <c:v>9.4</c:v>
                </c:pt>
                <c:pt idx="42">
                  <c:v>9.4</c:v>
                </c:pt>
                <c:pt idx="43">
                  <c:v>9.5</c:v>
                </c:pt>
                <c:pt idx="44">
                  <c:v>9.5</c:v>
                </c:pt>
                <c:pt idx="45">
                  <c:v>9.4</c:v>
                </c:pt>
                <c:pt idx="46">
                  <c:v>9.8000000000000007</c:v>
                </c:pt>
                <c:pt idx="47">
                  <c:v>9.3000000000000007</c:v>
                </c:pt>
                <c:pt idx="48">
                  <c:v>9.1</c:v>
                </c:pt>
                <c:pt idx="49">
                  <c:v>9</c:v>
                </c:pt>
                <c:pt idx="50">
                  <c:v>9</c:v>
                </c:pt>
                <c:pt idx="51">
                  <c:v>9.1</c:v>
                </c:pt>
                <c:pt idx="52">
                  <c:v>9</c:v>
                </c:pt>
                <c:pt idx="53">
                  <c:v>9.1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8.8000000000000007</c:v>
                </c:pt>
                <c:pt idx="58">
                  <c:v>8.6</c:v>
                </c:pt>
                <c:pt idx="59">
                  <c:v>8.5</c:v>
                </c:pt>
                <c:pt idx="60">
                  <c:v>8.3000000000000007</c:v>
                </c:pt>
                <c:pt idx="61">
                  <c:v>8.3000000000000007</c:v>
                </c:pt>
                <c:pt idx="62">
                  <c:v>8.1999999999999993</c:v>
                </c:pt>
                <c:pt idx="63">
                  <c:v>8.1999999999999993</c:v>
                </c:pt>
                <c:pt idx="64">
                  <c:v>8.1999999999999993</c:v>
                </c:pt>
                <c:pt idx="65">
                  <c:v>8.1999999999999993</c:v>
                </c:pt>
                <c:pt idx="66">
                  <c:v>8.1999999999999993</c:v>
                </c:pt>
                <c:pt idx="67">
                  <c:v>8.1</c:v>
                </c:pt>
                <c:pt idx="68">
                  <c:v>7.8</c:v>
                </c:pt>
                <c:pt idx="69">
                  <c:v>7.8</c:v>
                </c:pt>
                <c:pt idx="70">
                  <c:v>7.7</c:v>
                </c:pt>
                <c:pt idx="71">
                  <c:v>7.9</c:v>
                </c:pt>
                <c:pt idx="72">
                  <c:v>8</c:v>
                </c:pt>
                <c:pt idx="73">
                  <c:v>7.7</c:v>
                </c:pt>
                <c:pt idx="74">
                  <c:v>7.5</c:v>
                </c:pt>
                <c:pt idx="75">
                  <c:v>7.6</c:v>
                </c:pt>
                <c:pt idx="76">
                  <c:v>7.5</c:v>
                </c:pt>
                <c:pt idx="77">
                  <c:v>7.5</c:v>
                </c:pt>
                <c:pt idx="78">
                  <c:v>7.3</c:v>
                </c:pt>
                <c:pt idx="79">
                  <c:v>7.2</c:v>
                </c:pt>
                <c:pt idx="80">
                  <c:v>7.2</c:v>
                </c:pt>
                <c:pt idx="81">
                  <c:v>7.2</c:v>
                </c:pt>
                <c:pt idx="82">
                  <c:v>6.9</c:v>
                </c:pt>
                <c:pt idx="83">
                  <c:v>6.7</c:v>
                </c:pt>
                <c:pt idx="84">
                  <c:v>6.6</c:v>
                </c:pt>
                <c:pt idx="85">
                  <c:v>6.7</c:v>
                </c:pt>
                <c:pt idx="86">
                  <c:v>6.7</c:v>
                </c:pt>
                <c:pt idx="87">
                  <c:v>6.2</c:v>
                </c:pt>
                <c:pt idx="88">
                  <c:v>6.3</c:v>
                </c:pt>
                <c:pt idx="89">
                  <c:v>6.1</c:v>
                </c:pt>
                <c:pt idx="90">
                  <c:v>6.2</c:v>
                </c:pt>
                <c:pt idx="91">
                  <c:v>6.1</c:v>
                </c:pt>
                <c:pt idx="92">
                  <c:v>5.9</c:v>
                </c:pt>
                <c:pt idx="93">
                  <c:v>5.7</c:v>
                </c:pt>
                <c:pt idx="94">
                  <c:v>5.8</c:v>
                </c:pt>
                <c:pt idx="95">
                  <c:v>5.6</c:v>
                </c:pt>
                <c:pt idx="96">
                  <c:v>5.7</c:v>
                </c:pt>
                <c:pt idx="97">
                  <c:v>5.5</c:v>
                </c:pt>
                <c:pt idx="98">
                  <c:v>5.4</c:v>
                </c:pt>
                <c:pt idx="99">
                  <c:v>5.4</c:v>
                </c:pt>
                <c:pt idx="100">
                  <c:v>5.6</c:v>
                </c:pt>
                <c:pt idx="101">
                  <c:v>5.3</c:v>
                </c:pt>
                <c:pt idx="102">
                  <c:v>5.2</c:v>
                </c:pt>
                <c:pt idx="103">
                  <c:v>5.0999999999999996</c:v>
                </c:pt>
                <c:pt idx="104">
                  <c:v>5</c:v>
                </c:pt>
                <c:pt idx="105">
                  <c:v>5</c:v>
                </c:pt>
                <c:pt idx="106">
                  <c:v>5.0999999999999996</c:v>
                </c:pt>
                <c:pt idx="107">
                  <c:v>5</c:v>
                </c:pt>
                <c:pt idx="108">
                  <c:v>4.8</c:v>
                </c:pt>
                <c:pt idx="109">
                  <c:v>4.9000000000000004</c:v>
                </c:pt>
                <c:pt idx="110">
                  <c:v>5</c:v>
                </c:pt>
                <c:pt idx="111">
                  <c:v>5.0999999999999996</c:v>
                </c:pt>
                <c:pt idx="112">
                  <c:v>4.8</c:v>
                </c:pt>
                <c:pt idx="113">
                  <c:v>4.9000000000000004</c:v>
                </c:pt>
                <c:pt idx="114">
                  <c:v>4.8</c:v>
                </c:pt>
                <c:pt idx="115">
                  <c:v>4.9000000000000004</c:v>
                </c:pt>
                <c:pt idx="116">
                  <c:v>5</c:v>
                </c:pt>
                <c:pt idx="117">
                  <c:v>4.9000000000000004</c:v>
                </c:pt>
                <c:pt idx="118">
                  <c:v>4.7</c:v>
                </c:pt>
                <c:pt idx="119">
                  <c:v>4.7</c:v>
                </c:pt>
                <c:pt idx="120">
                  <c:v>4.7</c:v>
                </c:pt>
                <c:pt idx="121">
                  <c:v>4.5999999999999996</c:v>
                </c:pt>
                <c:pt idx="122">
                  <c:v>4.4000000000000004</c:v>
                </c:pt>
                <c:pt idx="123">
                  <c:v>4.5</c:v>
                </c:pt>
                <c:pt idx="124">
                  <c:v>4.4000000000000004</c:v>
                </c:pt>
                <c:pt idx="125">
                  <c:v>4.3</c:v>
                </c:pt>
                <c:pt idx="126">
                  <c:v>4.3</c:v>
                </c:pt>
                <c:pt idx="127">
                  <c:v>4.4000000000000004</c:v>
                </c:pt>
                <c:pt idx="128">
                  <c:v>4.2</c:v>
                </c:pt>
                <c:pt idx="129">
                  <c:v>4.0999999999999996</c:v>
                </c:pt>
                <c:pt idx="130">
                  <c:v>4.2</c:v>
                </c:pt>
                <c:pt idx="131">
                  <c:v>4.0999999999999996</c:v>
                </c:pt>
                <c:pt idx="132">
                  <c:v>4</c:v>
                </c:pt>
                <c:pt idx="133">
                  <c:v>4.0999999999999996</c:v>
                </c:pt>
                <c:pt idx="134">
                  <c:v>4</c:v>
                </c:pt>
                <c:pt idx="135">
                  <c:v>4</c:v>
                </c:pt>
                <c:pt idx="136">
                  <c:v>3.8</c:v>
                </c:pt>
                <c:pt idx="137">
                  <c:v>4</c:v>
                </c:pt>
                <c:pt idx="138">
                  <c:v>3.8</c:v>
                </c:pt>
                <c:pt idx="139">
                  <c:v>3.8</c:v>
                </c:pt>
                <c:pt idx="140">
                  <c:v>3.7</c:v>
                </c:pt>
                <c:pt idx="141">
                  <c:v>3.8</c:v>
                </c:pt>
                <c:pt idx="142">
                  <c:v>3.8</c:v>
                </c:pt>
                <c:pt idx="143">
                  <c:v>3.9</c:v>
                </c:pt>
                <c:pt idx="144">
                  <c:v>4</c:v>
                </c:pt>
                <c:pt idx="145">
                  <c:v>3.8</c:v>
                </c:pt>
                <c:pt idx="146">
                  <c:v>3.8</c:v>
                </c:pt>
                <c:pt idx="147">
                  <c:v>3.7</c:v>
                </c:pt>
                <c:pt idx="148">
                  <c:v>3.7</c:v>
                </c:pt>
                <c:pt idx="149">
                  <c:v>3.6</c:v>
                </c:pt>
                <c:pt idx="150">
                  <c:v>3.6</c:v>
                </c:pt>
                <c:pt idx="151">
                  <c:v>3.7</c:v>
                </c:pt>
                <c:pt idx="152">
                  <c:v>3.5</c:v>
                </c:pt>
                <c:pt idx="153">
                  <c:v>3.6</c:v>
                </c:pt>
                <c:pt idx="154">
                  <c:v>3.6</c:v>
                </c:pt>
                <c:pt idx="155">
                  <c:v>3.6</c:v>
                </c:pt>
                <c:pt idx="156">
                  <c:v>3.5</c:v>
                </c:pt>
                <c:pt idx="157">
                  <c:v>3.5</c:v>
                </c:pt>
                <c:pt idx="158">
                  <c:v>4.4000000000000004</c:v>
                </c:pt>
                <c:pt idx="159">
                  <c:v>14.8</c:v>
                </c:pt>
                <c:pt idx="160">
                  <c:v>13.3</c:v>
                </c:pt>
                <c:pt idx="161">
                  <c:v>11.1</c:v>
                </c:pt>
                <c:pt idx="162">
                  <c:v>10.199999999999999</c:v>
                </c:pt>
                <c:pt idx="163">
                  <c:v>8.4</c:v>
                </c:pt>
                <c:pt idx="164">
                  <c:v>7.8</c:v>
                </c:pt>
                <c:pt idx="165">
                  <c:v>6.9</c:v>
                </c:pt>
                <c:pt idx="166">
                  <c:v>6.7</c:v>
                </c:pt>
                <c:pt idx="167">
                  <c:v>6.7</c:v>
                </c:pt>
                <c:pt idx="168">
                  <c:v>6.3</c:v>
                </c:pt>
                <c:pt idx="169">
                  <c:v>6.2</c:v>
                </c:pt>
                <c:pt idx="170">
                  <c:v>6</c:v>
                </c:pt>
                <c:pt idx="171">
                  <c:v>6.1</c:v>
                </c:pt>
                <c:pt idx="172">
                  <c:v>5.8</c:v>
                </c:pt>
                <c:pt idx="173">
                  <c:v>5.9</c:v>
                </c:pt>
                <c:pt idx="174">
                  <c:v>5.4</c:v>
                </c:pt>
                <c:pt idx="175">
                  <c:v>5.2</c:v>
                </c:pt>
                <c:pt idx="176">
                  <c:v>4.8</c:v>
                </c:pt>
                <c:pt idx="17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8-4822-8BF2-F1A003BAF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Texas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Sheet1!$C$2:$C$179</c:f>
              <c:numCache>
                <c:formatCode>General</c:formatCode>
                <c:ptCount val="178"/>
                <c:pt idx="0">
                  <c:v>4.5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4.3</c:v>
                </c:pt>
                <c:pt idx="13">
                  <c:v>4.3</c:v>
                </c:pt>
                <c:pt idx="14">
                  <c:v>4.3</c:v>
                </c:pt>
                <c:pt idx="15">
                  <c:v>4.4000000000000004</c:v>
                </c:pt>
                <c:pt idx="16">
                  <c:v>4.5</c:v>
                </c:pt>
                <c:pt idx="17">
                  <c:v>4.7</c:v>
                </c:pt>
                <c:pt idx="18">
                  <c:v>4.8</c:v>
                </c:pt>
                <c:pt idx="19">
                  <c:v>5</c:v>
                </c:pt>
                <c:pt idx="20">
                  <c:v>5.2</c:v>
                </c:pt>
                <c:pt idx="21">
                  <c:v>5.4</c:v>
                </c:pt>
                <c:pt idx="22">
                  <c:v>5.6</c:v>
                </c:pt>
                <c:pt idx="23">
                  <c:v>5.9</c:v>
                </c:pt>
                <c:pt idx="24">
                  <c:v>6.1</c:v>
                </c:pt>
                <c:pt idx="25">
                  <c:v>6.3</c:v>
                </c:pt>
                <c:pt idx="26">
                  <c:v>6.4</c:v>
                </c:pt>
                <c:pt idx="27">
                  <c:v>6.5</c:v>
                </c:pt>
                <c:pt idx="28">
                  <c:v>7.5</c:v>
                </c:pt>
                <c:pt idx="29">
                  <c:v>8</c:v>
                </c:pt>
                <c:pt idx="30">
                  <c:v>8.1999999999999993</c:v>
                </c:pt>
                <c:pt idx="31">
                  <c:v>8.3000000000000007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8.3000000000000007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8.1999999999999993</c:v>
                </c:pt>
                <c:pt idx="40">
                  <c:v>8.1999999999999993</c:v>
                </c:pt>
                <c:pt idx="41">
                  <c:v>8.1</c:v>
                </c:pt>
                <c:pt idx="42">
                  <c:v>8.1</c:v>
                </c:pt>
                <c:pt idx="43">
                  <c:v>8.1</c:v>
                </c:pt>
                <c:pt idx="44">
                  <c:v>8.1</c:v>
                </c:pt>
                <c:pt idx="45">
                  <c:v>8.1999999999999993</c:v>
                </c:pt>
                <c:pt idx="46">
                  <c:v>8.1999999999999993</c:v>
                </c:pt>
                <c:pt idx="47">
                  <c:v>8.1999999999999993</c:v>
                </c:pt>
                <c:pt idx="48">
                  <c:v>8.1999999999999993</c:v>
                </c:pt>
                <c:pt idx="49">
                  <c:v>8.1999999999999993</c:v>
                </c:pt>
                <c:pt idx="50">
                  <c:v>8.1</c:v>
                </c:pt>
                <c:pt idx="51">
                  <c:v>8.1</c:v>
                </c:pt>
                <c:pt idx="52">
                  <c:v>8.1999999999999993</c:v>
                </c:pt>
                <c:pt idx="53">
                  <c:v>8.3000000000000007</c:v>
                </c:pt>
                <c:pt idx="54">
                  <c:v>8.3000000000000007</c:v>
                </c:pt>
                <c:pt idx="55">
                  <c:v>8.1999999999999993</c:v>
                </c:pt>
                <c:pt idx="56">
                  <c:v>8</c:v>
                </c:pt>
                <c:pt idx="57">
                  <c:v>7.8</c:v>
                </c:pt>
                <c:pt idx="58">
                  <c:v>7.5</c:v>
                </c:pt>
                <c:pt idx="59">
                  <c:v>7.3</c:v>
                </c:pt>
                <c:pt idx="60">
                  <c:v>7.1</c:v>
                </c:pt>
                <c:pt idx="61">
                  <c:v>7</c:v>
                </c:pt>
                <c:pt idx="62">
                  <c:v>6.7</c:v>
                </c:pt>
                <c:pt idx="63">
                  <c:v>6.8</c:v>
                </c:pt>
                <c:pt idx="64">
                  <c:v>6.8</c:v>
                </c:pt>
                <c:pt idx="65">
                  <c:v>6.8</c:v>
                </c:pt>
                <c:pt idx="66">
                  <c:v>6.7</c:v>
                </c:pt>
                <c:pt idx="67">
                  <c:v>6.6</c:v>
                </c:pt>
                <c:pt idx="68">
                  <c:v>6.5</c:v>
                </c:pt>
                <c:pt idx="69">
                  <c:v>6.5</c:v>
                </c:pt>
                <c:pt idx="70">
                  <c:v>6.5</c:v>
                </c:pt>
                <c:pt idx="71">
                  <c:v>6.5</c:v>
                </c:pt>
                <c:pt idx="72">
                  <c:v>6.5</c:v>
                </c:pt>
                <c:pt idx="73">
                  <c:v>6.6</c:v>
                </c:pt>
                <c:pt idx="74">
                  <c:v>6.5</c:v>
                </c:pt>
                <c:pt idx="75">
                  <c:v>6.5</c:v>
                </c:pt>
                <c:pt idx="76">
                  <c:v>6.4</c:v>
                </c:pt>
                <c:pt idx="77">
                  <c:v>6.4</c:v>
                </c:pt>
                <c:pt idx="78">
                  <c:v>6.3</c:v>
                </c:pt>
                <c:pt idx="79">
                  <c:v>6.3</c:v>
                </c:pt>
                <c:pt idx="80">
                  <c:v>6.2</c:v>
                </c:pt>
                <c:pt idx="81">
                  <c:v>6.1</c:v>
                </c:pt>
                <c:pt idx="82">
                  <c:v>6</c:v>
                </c:pt>
                <c:pt idx="83">
                  <c:v>5.8</c:v>
                </c:pt>
                <c:pt idx="84">
                  <c:v>5.7</c:v>
                </c:pt>
                <c:pt idx="85">
                  <c:v>5.6</c:v>
                </c:pt>
                <c:pt idx="86">
                  <c:v>5.5</c:v>
                </c:pt>
                <c:pt idx="87">
                  <c:v>5.4</c:v>
                </c:pt>
                <c:pt idx="88">
                  <c:v>5.3</c:v>
                </c:pt>
                <c:pt idx="89">
                  <c:v>5.2</c:v>
                </c:pt>
                <c:pt idx="90">
                  <c:v>5.2</c:v>
                </c:pt>
                <c:pt idx="91" formatCode="0.0">
                  <c:v>5.0999999999999996</c:v>
                </c:pt>
                <c:pt idx="92" formatCode="0.0">
                  <c:v>5</c:v>
                </c:pt>
                <c:pt idx="93" formatCode="0.0">
                  <c:v>4.9000000000000004</c:v>
                </c:pt>
                <c:pt idx="94" formatCode="0.0">
                  <c:v>4.8</c:v>
                </c:pt>
                <c:pt idx="95" formatCode="0.0">
                  <c:v>4.5999999999999996</c:v>
                </c:pt>
                <c:pt idx="96" formatCode="0.0">
                  <c:v>4.5999999999999996</c:v>
                </c:pt>
                <c:pt idx="97" formatCode="0.0">
                  <c:v>4.5</c:v>
                </c:pt>
                <c:pt idx="98" formatCode="0.0">
                  <c:v>4.5</c:v>
                </c:pt>
                <c:pt idx="99" formatCode="0.0">
                  <c:v>4.5</c:v>
                </c:pt>
                <c:pt idx="100" formatCode="0.0">
                  <c:v>4.4000000000000004</c:v>
                </c:pt>
                <c:pt idx="101" formatCode="0.0">
                  <c:v>4.4000000000000004</c:v>
                </c:pt>
                <c:pt idx="102" formatCode="0.0">
                  <c:v>4.4000000000000004</c:v>
                </c:pt>
                <c:pt idx="103" formatCode="0.0">
                  <c:v>4.5</c:v>
                </c:pt>
                <c:pt idx="104" formatCode="0.0">
                  <c:v>4.5</c:v>
                </c:pt>
                <c:pt idx="105" formatCode="0.0">
                  <c:v>4.5</c:v>
                </c:pt>
                <c:pt idx="106" formatCode="0.0">
                  <c:v>4.5</c:v>
                </c:pt>
                <c:pt idx="107" formatCode="0.0">
                  <c:v>4.5</c:v>
                </c:pt>
                <c:pt idx="108" formatCode="0.0">
                  <c:v>4.5</c:v>
                </c:pt>
                <c:pt idx="109" formatCode="0.0">
                  <c:v>4.4000000000000004</c:v>
                </c:pt>
                <c:pt idx="110" formatCode="0.0">
                  <c:v>4.5</c:v>
                </c:pt>
                <c:pt idx="111" formatCode="0.0">
                  <c:v>4.5</c:v>
                </c:pt>
                <c:pt idx="112" formatCode="0.0">
                  <c:v>4.5999999999999996</c:v>
                </c:pt>
                <c:pt idx="113" formatCode="0.0">
                  <c:v>4.7</c:v>
                </c:pt>
                <c:pt idx="114" formatCode="0.0">
                  <c:v>4.7</c:v>
                </c:pt>
                <c:pt idx="115" formatCode="0.0">
                  <c:v>4.7</c:v>
                </c:pt>
                <c:pt idx="116" formatCode="0.0">
                  <c:v>4.8</c:v>
                </c:pt>
                <c:pt idx="117" formatCode="0.0">
                  <c:v>4.8</c:v>
                </c:pt>
                <c:pt idx="118" formatCode="0.0">
                  <c:v>4.8</c:v>
                </c:pt>
                <c:pt idx="119" formatCode="0.0">
                  <c:v>4.8</c:v>
                </c:pt>
                <c:pt idx="120" formatCode="0.0">
                  <c:v>4.8</c:v>
                </c:pt>
                <c:pt idx="121" formatCode="0.0">
                  <c:v>4.7</c:v>
                </c:pt>
                <c:pt idx="122" formatCode="0.0">
                  <c:v>4.5999999999999996</c:v>
                </c:pt>
                <c:pt idx="123" formatCode="0.0">
                  <c:v>4.5</c:v>
                </c:pt>
                <c:pt idx="124" formatCode="0.0">
                  <c:v>4.4000000000000004</c:v>
                </c:pt>
                <c:pt idx="125" formatCode="0.0">
                  <c:v>4.3</c:v>
                </c:pt>
                <c:pt idx="126" formatCode="0.0">
                  <c:v>4.2</c:v>
                </c:pt>
                <c:pt idx="127" formatCode="0.0">
                  <c:v>4.2</c:v>
                </c:pt>
                <c:pt idx="128" formatCode="0.0">
                  <c:v>4.0999999999999996</c:v>
                </c:pt>
                <c:pt idx="129" formatCode="0.0">
                  <c:v>4.0999999999999996</c:v>
                </c:pt>
                <c:pt idx="130" formatCode="0.0">
                  <c:v>4.0999999999999996</c:v>
                </c:pt>
                <c:pt idx="131" formatCode="0.0">
                  <c:v>4.0999999999999996</c:v>
                </c:pt>
                <c:pt idx="132" formatCode="0.0">
                  <c:v>4.0999999999999996</c:v>
                </c:pt>
                <c:pt idx="133" formatCode="0.0">
                  <c:v>4</c:v>
                </c:pt>
                <c:pt idx="134" formatCode="0.0">
                  <c:v>4</c:v>
                </c:pt>
                <c:pt idx="135" formatCode="0.0">
                  <c:v>4</c:v>
                </c:pt>
                <c:pt idx="136" formatCode="0.0">
                  <c:v>3.9</c:v>
                </c:pt>
                <c:pt idx="137" formatCode="0.0">
                  <c:v>3.9</c:v>
                </c:pt>
                <c:pt idx="138" formatCode="0.0">
                  <c:v>3.8</c:v>
                </c:pt>
                <c:pt idx="139" formatCode="0.0">
                  <c:v>3.8</c:v>
                </c:pt>
                <c:pt idx="140" formatCode="0.0">
                  <c:v>3.8</c:v>
                </c:pt>
                <c:pt idx="141" formatCode="0.0">
                  <c:v>3.8</c:v>
                </c:pt>
                <c:pt idx="142" formatCode="0.0">
                  <c:v>3.8</c:v>
                </c:pt>
                <c:pt idx="143" formatCode="0.0">
                  <c:v>3.8</c:v>
                </c:pt>
                <c:pt idx="144" formatCode="0.0">
                  <c:v>3.7</c:v>
                </c:pt>
                <c:pt idx="145" formatCode="0.0">
                  <c:v>3.6</c:v>
                </c:pt>
                <c:pt idx="146" formatCode="0.0">
                  <c:v>3.5</c:v>
                </c:pt>
                <c:pt idx="147" formatCode="0.0">
                  <c:v>3.5</c:v>
                </c:pt>
                <c:pt idx="148" formatCode="0.0">
                  <c:v>3.4</c:v>
                </c:pt>
                <c:pt idx="149" formatCode="0.0">
                  <c:v>3.4</c:v>
                </c:pt>
                <c:pt idx="150" formatCode="0.0">
                  <c:v>3.5</c:v>
                </c:pt>
                <c:pt idx="151" formatCode="0.0">
                  <c:v>3.5</c:v>
                </c:pt>
                <c:pt idx="152" formatCode="0.0">
                  <c:v>3.5</c:v>
                </c:pt>
                <c:pt idx="153" formatCode="0.0">
                  <c:v>3.5</c:v>
                </c:pt>
                <c:pt idx="154" formatCode="0.0">
                  <c:v>3.5</c:v>
                </c:pt>
                <c:pt idx="155" formatCode="0.0">
                  <c:v>3.5</c:v>
                </c:pt>
                <c:pt idx="156" formatCode="0.0">
                  <c:v>3.6</c:v>
                </c:pt>
                <c:pt idx="157" formatCode="0.0">
                  <c:v>3.7</c:v>
                </c:pt>
                <c:pt idx="158" formatCode="0.0">
                  <c:v>4.9000000000000004</c:v>
                </c:pt>
                <c:pt idx="159" formatCode="0.0">
                  <c:v>12.9</c:v>
                </c:pt>
                <c:pt idx="160" formatCode="0.0">
                  <c:v>11.6</c:v>
                </c:pt>
                <c:pt idx="161" formatCode="0.0">
                  <c:v>10.199999999999999</c:v>
                </c:pt>
                <c:pt idx="162" formatCode="0.0">
                  <c:v>9.3000000000000007</c:v>
                </c:pt>
                <c:pt idx="163" formatCode="0.0">
                  <c:v>6.9</c:v>
                </c:pt>
                <c:pt idx="164" formatCode="0.0">
                  <c:v>7.9</c:v>
                </c:pt>
                <c:pt idx="165" formatCode="0.0">
                  <c:v>7.3</c:v>
                </c:pt>
                <c:pt idx="166" formatCode="0.0">
                  <c:v>7.2</c:v>
                </c:pt>
                <c:pt idx="167" formatCode="0.0">
                  <c:v>6.9</c:v>
                </c:pt>
                <c:pt idx="168" formatCode="0.0">
                  <c:v>6.8</c:v>
                </c:pt>
                <c:pt idx="169" formatCode="0.0">
                  <c:v>6.9</c:v>
                </c:pt>
                <c:pt idx="170">
                  <c:v>6.9</c:v>
                </c:pt>
                <c:pt idx="171">
                  <c:v>6.7</c:v>
                </c:pt>
                <c:pt idx="172">
                  <c:v>6.6</c:v>
                </c:pt>
                <c:pt idx="173">
                  <c:v>6.5</c:v>
                </c:pt>
                <c:pt idx="174">
                  <c:v>6.2</c:v>
                </c:pt>
                <c:pt idx="175">
                  <c:v>5.9</c:v>
                </c:pt>
                <c:pt idx="176">
                  <c:v>5.6</c:v>
                </c:pt>
                <c:pt idx="177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58-4822-8BF2-F1A003BAFC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Austin-Round Rock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Sheet1!$D$2:$D$179</c:f>
              <c:numCache>
                <c:formatCode>General</c:formatCode>
                <c:ptCount val="178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3.7</c:v>
                </c:pt>
                <c:pt idx="8">
                  <c:v>3.7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3.9</c:v>
                </c:pt>
                <c:pt idx="15">
                  <c:v>3.9</c:v>
                </c:pt>
                <c:pt idx="16">
                  <c:v>4</c:v>
                </c:pt>
                <c:pt idx="17">
                  <c:v>4.2</c:v>
                </c:pt>
                <c:pt idx="18">
                  <c:v>4.3</c:v>
                </c:pt>
                <c:pt idx="19">
                  <c:v>4.5</c:v>
                </c:pt>
                <c:pt idx="20">
                  <c:v>4.7</c:v>
                </c:pt>
                <c:pt idx="21">
                  <c:v>4.9000000000000004</c:v>
                </c:pt>
                <c:pt idx="22">
                  <c:v>5.2</c:v>
                </c:pt>
                <c:pt idx="23">
                  <c:v>5.5</c:v>
                </c:pt>
                <c:pt idx="24">
                  <c:v>5.7</c:v>
                </c:pt>
                <c:pt idx="25">
                  <c:v>5.9</c:v>
                </c:pt>
                <c:pt idx="26">
                  <c:v>6.1</c:v>
                </c:pt>
                <c:pt idx="27">
                  <c:v>6.2</c:v>
                </c:pt>
                <c:pt idx="28">
                  <c:v>7</c:v>
                </c:pt>
                <c:pt idx="29">
                  <c:v>7.1</c:v>
                </c:pt>
                <c:pt idx="30">
                  <c:v>7.2</c:v>
                </c:pt>
                <c:pt idx="31">
                  <c:v>7.3</c:v>
                </c:pt>
                <c:pt idx="32">
                  <c:v>7.4</c:v>
                </c:pt>
                <c:pt idx="33">
                  <c:v>7.4</c:v>
                </c:pt>
                <c:pt idx="34">
                  <c:v>7.4</c:v>
                </c:pt>
                <c:pt idx="35">
                  <c:v>7.4</c:v>
                </c:pt>
                <c:pt idx="36">
                  <c:v>7.2</c:v>
                </c:pt>
                <c:pt idx="37">
                  <c:v>7.2</c:v>
                </c:pt>
                <c:pt idx="38">
                  <c:v>7.2</c:v>
                </c:pt>
                <c:pt idx="39">
                  <c:v>7.1</c:v>
                </c:pt>
                <c:pt idx="40">
                  <c:v>7.1</c:v>
                </c:pt>
                <c:pt idx="41">
                  <c:v>7</c:v>
                </c:pt>
                <c:pt idx="42">
                  <c:v>6.9</c:v>
                </c:pt>
                <c:pt idx="43">
                  <c:v>6.9</c:v>
                </c:pt>
                <c:pt idx="44">
                  <c:v>6.9</c:v>
                </c:pt>
                <c:pt idx="45">
                  <c:v>6.9</c:v>
                </c:pt>
                <c:pt idx="46">
                  <c:v>6.9</c:v>
                </c:pt>
                <c:pt idx="47">
                  <c:v>6.9</c:v>
                </c:pt>
                <c:pt idx="48">
                  <c:v>6.9</c:v>
                </c:pt>
                <c:pt idx="49">
                  <c:v>6.9</c:v>
                </c:pt>
                <c:pt idx="50">
                  <c:v>6.9</c:v>
                </c:pt>
                <c:pt idx="51">
                  <c:v>6.9</c:v>
                </c:pt>
                <c:pt idx="52">
                  <c:v>7</c:v>
                </c:pt>
                <c:pt idx="53">
                  <c:v>7</c:v>
                </c:pt>
                <c:pt idx="54">
                  <c:v>7.1</c:v>
                </c:pt>
                <c:pt idx="55">
                  <c:v>7</c:v>
                </c:pt>
                <c:pt idx="56">
                  <c:v>6.9</c:v>
                </c:pt>
                <c:pt idx="57">
                  <c:v>6.7</c:v>
                </c:pt>
                <c:pt idx="58">
                  <c:v>6.5</c:v>
                </c:pt>
                <c:pt idx="59">
                  <c:v>6.2</c:v>
                </c:pt>
                <c:pt idx="60">
                  <c:v>6</c:v>
                </c:pt>
                <c:pt idx="61">
                  <c:v>5.9</c:v>
                </c:pt>
                <c:pt idx="62">
                  <c:v>5.8</c:v>
                </c:pt>
                <c:pt idx="63">
                  <c:v>5.8</c:v>
                </c:pt>
                <c:pt idx="64">
                  <c:v>5.8</c:v>
                </c:pt>
                <c:pt idx="65">
                  <c:v>5.7</c:v>
                </c:pt>
                <c:pt idx="66">
                  <c:v>5.6</c:v>
                </c:pt>
                <c:pt idx="67">
                  <c:v>5.5</c:v>
                </c:pt>
                <c:pt idx="68">
                  <c:v>5.4</c:v>
                </c:pt>
                <c:pt idx="69">
                  <c:v>5.4</c:v>
                </c:pt>
                <c:pt idx="70">
                  <c:v>5.4</c:v>
                </c:pt>
                <c:pt idx="71">
                  <c:v>5.4</c:v>
                </c:pt>
                <c:pt idx="72">
                  <c:v>5.4</c:v>
                </c:pt>
                <c:pt idx="73">
                  <c:v>5.5</c:v>
                </c:pt>
                <c:pt idx="74">
                  <c:v>5.5</c:v>
                </c:pt>
                <c:pt idx="75">
                  <c:v>5.4</c:v>
                </c:pt>
                <c:pt idx="76">
                  <c:v>5.4</c:v>
                </c:pt>
                <c:pt idx="77">
                  <c:v>5.3</c:v>
                </c:pt>
                <c:pt idx="78">
                  <c:v>5.3</c:v>
                </c:pt>
                <c:pt idx="79">
                  <c:v>5.2</c:v>
                </c:pt>
                <c:pt idx="80">
                  <c:v>5.0999999999999996</c:v>
                </c:pt>
                <c:pt idx="81">
                  <c:v>5</c:v>
                </c:pt>
                <c:pt idx="82">
                  <c:v>4.9000000000000004</c:v>
                </c:pt>
                <c:pt idx="83">
                  <c:v>4.7</c:v>
                </c:pt>
                <c:pt idx="84">
                  <c:v>4.5999999999999996</c:v>
                </c:pt>
                <c:pt idx="85">
                  <c:v>4.5</c:v>
                </c:pt>
                <c:pt idx="86">
                  <c:v>4.5</c:v>
                </c:pt>
                <c:pt idx="87">
                  <c:v>4.4000000000000004</c:v>
                </c:pt>
                <c:pt idx="88">
                  <c:v>4.4000000000000004</c:v>
                </c:pt>
                <c:pt idx="89">
                  <c:v>4.3</c:v>
                </c:pt>
                <c:pt idx="90">
                  <c:v>4.3</c:v>
                </c:pt>
                <c:pt idx="91">
                  <c:v>4.2</c:v>
                </c:pt>
                <c:pt idx="92">
                  <c:v>4.2</c:v>
                </c:pt>
                <c:pt idx="93">
                  <c:v>4.0999999999999996</c:v>
                </c:pt>
                <c:pt idx="94">
                  <c:v>3.9</c:v>
                </c:pt>
                <c:pt idx="95">
                  <c:v>3.8</c:v>
                </c:pt>
                <c:pt idx="96">
                  <c:v>3.7</c:v>
                </c:pt>
                <c:pt idx="97">
                  <c:v>3.6</c:v>
                </c:pt>
                <c:pt idx="98">
                  <c:v>3.5</c:v>
                </c:pt>
                <c:pt idx="99">
                  <c:v>3.5</c:v>
                </c:pt>
                <c:pt idx="100">
                  <c:v>3.4</c:v>
                </c:pt>
                <c:pt idx="101">
                  <c:v>3.4</c:v>
                </c:pt>
                <c:pt idx="102">
                  <c:v>3.3</c:v>
                </c:pt>
                <c:pt idx="103">
                  <c:v>3.3</c:v>
                </c:pt>
                <c:pt idx="104">
                  <c:v>3.3</c:v>
                </c:pt>
                <c:pt idx="105">
                  <c:v>3.3</c:v>
                </c:pt>
                <c:pt idx="106">
                  <c:v>3.3</c:v>
                </c:pt>
                <c:pt idx="107">
                  <c:v>3.2</c:v>
                </c:pt>
                <c:pt idx="108">
                  <c:v>3.2</c:v>
                </c:pt>
                <c:pt idx="109">
                  <c:v>3.2</c:v>
                </c:pt>
                <c:pt idx="110">
                  <c:v>3.2</c:v>
                </c:pt>
                <c:pt idx="111">
                  <c:v>3.2</c:v>
                </c:pt>
                <c:pt idx="112">
                  <c:v>3.2</c:v>
                </c:pt>
                <c:pt idx="113">
                  <c:v>3.3</c:v>
                </c:pt>
                <c:pt idx="114">
                  <c:v>3.3</c:v>
                </c:pt>
                <c:pt idx="115">
                  <c:v>3.3</c:v>
                </c:pt>
                <c:pt idx="116">
                  <c:v>3.4</c:v>
                </c:pt>
                <c:pt idx="117">
                  <c:v>3.4</c:v>
                </c:pt>
                <c:pt idx="118">
                  <c:v>3.4</c:v>
                </c:pt>
                <c:pt idx="119">
                  <c:v>3.4</c:v>
                </c:pt>
                <c:pt idx="120">
                  <c:v>3.4</c:v>
                </c:pt>
                <c:pt idx="121">
                  <c:v>3.4</c:v>
                </c:pt>
                <c:pt idx="122">
                  <c:v>3.4</c:v>
                </c:pt>
                <c:pt idx="123">
                  <c:v>3.3</c:v>
                </c:pt>
                <c:pt idx="124">
                  <c:v>3.3</c:v>
                </c:pt>
                <c:pt idx="125">
                  <c:v>3.2</c:v>
                </c:pt>
                <c:pt idx="126">
                  <c:v>3.1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2.9</c:v>
                </c:pt>
                <c:pt idx="139">
                  <c:v>2.9</c:v>
                </c:pt>
                <c:pt idx="140">
                  <c:v>2.9</c:v>
                </c:pt>
                <c:pt idx="141">
                  <c:v>2.9</c:v>
                </c:pt>
                <c:pt idx="142">
                  <c:v>2.9</c:v>
                </c:pt>
                <c:pt idx="143">
                  <c:v>2.9</c:v>
                </c:pt>
                <c:pt idx="144">
                  <c:v>2.9</c:v>
                </c:pt>
                <c:pt idx="145">
                  <c:v>2.9</c:v>
                </c:pt>
                <c:pt idx="146">
                  <c:v>2.8</c:v>
                </c:pt>
                <c:pt idx="147">
                  <c:v>2.7</c:v>
                </c:pt>
                <c:pt idx="148">
                  <c:v>2.7</c:v>
                </c:pt>
                <c:pt idx="149">
                  <c:v>2.7</c:v>
                </c:pt>
                <c:pt idx="150">
                  <c:v>2.7</c:v>
                </c:pt>
                <c:pt idx="151">
                  <c:v>2.7</c:v>
                </c:pt>
                <c:pt idx="152">
                  <c:v>2.7</c:v>
                </c:pt>
                <c:pt idx="153">
                  <c:v>2.6</c:v>
                </c:pt>
                <c:pt idx="154">
                  <c:v>2.6</c:v>
                </c:pt>
                <c:pt idx="155">
                  <c:v>2.6</c:v>
                </c:pt>
                <c:pt idx="156">
                  <c:v>2.6</c:v>
                </c:pt>
                <c:pt idx="157">
                  <c:v>2.5</c:v>
                </c:pt>
                <c:pt idx="158">
                  <c:v>3.8</c:v>
                </c:pt>
                <c:pt idx="159">
                  <c:v>12.2</c:v>
                </c:pt>
                <c:pt idx="160">
                  <c:v>10.6</c:v>
                </c:pt>
                <c:pt idx="161">
                  <c:v>8.6</c:v>
                </c:pt>
                <c:pt idx="162">
                  <c:v>7.5</c:v>
                </c:pt>
                <c:pt idx="163">
                  <c:v>5.2</c:v>
                </c:pt>
                <c:pt idx="164">
                  <c:v>6.1</c:v>
                </c:pt>
                <c:pt idx="165">
                  <c:v>5.3</c:v>
                </c:pt>
                <c:pt idx="166">
                  <c:v>5.2</c:v>
                </c:pt>
                <c:pt idx="167">
                  <c:v>5.0999999999999996</c:v>
                </c:pt>
                <c:pt idx="168">
                  <c:v>5.0999999999999996</c:v>
                </c:pt>
                <c:pt idx="169">
                  <c:v>5.2</c:v>
                </c:pt>
                <c:pt idx="170">
                  <c:v>5.2</c:v>
                </c:pt>
                <c:pt idx="171">
                  <c:v>5.0999999999999996</c:v>
                </c:pt>
                <c:pt idx="172">
                  <c:v>5</c:v>
                </c:pt>
                <c:pt idx="173">
                  <c:v>4.9000000000000004</c:v>
                </c:pt>
                <c:pt idx="174">
                  <c:v>4.2</c:v>
                </c:pt>
                <c:pt idx="175">
                  <c:v>4</c:v>
                </c:pt>
                <c:pt idx="176">
                  <c:v>3.8</c:v>
                </c:pt>
                <c:pt idx="177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58-4822-8BF2-F1A003BAFC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Dallas-Plano-Irving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Sheet1!$E$2:$E$179</c:f>
              <c:numCache>
                <c:formatCode>General</c:formatCode>
                <c:ptCount val="178"/>
                <c:pt idx="0">
                  <c:v>4.4000000000000004</c:v>
                </c:pt>
                <c:pt idx="1">
                  <c:v>4.4000000000000004</c:v>
                </c:pt>
                <c:pt idx="2">
                  <c:v>4.3</c:v>
                </c:pt>
                <c:pt idx="3">
                  <c:v>4.3</c:v>
                </c:pt>
                <c:pt idx="4">
                  <c:v>4.3</c:v>
                </c:pt>
                <c:pt idx="5">
                  <c:v>4.3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4.4000000000000004</c:v>
                </c:pt>
                <c:pt idx="13">
                  <c:v>4.4000000000000004</c:v>
                </c:pt>
                <c:pt idx="14">
                  <c:v>4.5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4.8</c:v>
                </c:pt>
                <c:pt idx="18">
                  <c:v>5</c:v>
                </c:pt>
                <c:pt idx="19">
                  <c:v>5.2</c:v>
                </c:pt>
                <c:pt idx="20">
                  <c:v>5.4</c:v>
                </c:pt>
                <c:pt idx="21">
                  <c:v>5.6</c:v>
                </c:pt>
                <c:pt idx="22">
                  <c:v>5.9</c:v>
                </c:pt>
                <c:pt idx="23">
                  <c:v>6.2</c:v>
                </c:pt>
                <c:pt idx="24">
                  <c:v>6.4</c:v>
                </c:pt>
                <c:pt idx="25">
                  <c:v>6.6</c:v>
                </c:pt>
                <c:pt idx="26">
                  <c:v>6.8</c:v>
                </c:pt>
                <c:pt idx="27">
                  <c:v>7</c:v>
                </c:pt>
                <c:pt idx="28">
                  <c:v>8</c:v>
                </c:pt>
                <c:pt idx="29">
                  <c:v>8.1</c:v>
                </c:pt>
                <c:pt idx="30">
                  <c:v>8.3000000000000007</c:v>
                </c:pt>
                <c:pt idx="31">
                  <c:v>8.4</c:v>
                </c:pt>
                <c:pt idx="32">
                  <c:v>8.4</c:v>
                </c:pt>
                <c:pt idx="33">
                  <c:v>8.4</c:v>
                </c:pt>
                <c:pt idx="34">
                  <c:v>8.4</c:v>
                </c:pt>
                <c:pt idx="35">
                  <c:v>8.4</c:v>
                </c:pt>
                <c:pt idx="36">
                  <c:v>8.1999999999999993</c:v>
                </c:pt>
                <c:pt idx="37">
                  <c:v>8.1999999999999993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8.1</c:v>
                </c:pt>
                <c:pt idx="41">
                  <c:v>8</c:v>
                </c:pt>
                <c:pt idx="42">
                  <c:v>7.9</c:v>
                </c:pt>
                <c:pt idx="43">
                  <c:v>7.9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8.1</c:v>
                </c:pt>
                <c:pt idx="54">
                  <c:v>8</c:v>
                </c:pt>
                <c:pt idx="55">
                  <c:v>8</c:v>
                </c:pt>
                <c:pt idx="56">
                  <c:v>7.8</c:v>
                </c:pt>
                <c:pt idx="57">
                  <c:v>7.6</c:v>
                </c:pt>
                <c:pt idx="58">
                  <c:v>7.4</c:v>
                </c:pt>
                <c:pt idx="59">
                  <c:v>7.1</c:v>
                </c:pt>
                <c:pt idx="60">
                  <c:v>6.9</c:v>
                </c:pt>
                <c:pt idx="61">
                  <c:v>6.8</c:v>
                </c:pt>
                <c:pt idx="62">
                  <c:v>6.7</c:v>
                </c:pt>
                <c:pt idx="63">
                  <c:v>6.7</c:v>
                </c:pt>
                <c:pt idx="64">
                  <c:v>6.7</c:v>
                </c:pt>
                <c:pt idx="65">
                  <c:v>6.7</c:v>
                </c:pt>
                <c:pt idx="66">
                  <c:v>6.6</c:v>
                </c:pt>
                <c:pt idx="67">
                  <c:v>6.5</c:v>
                </c:pt>
                <c:pt idx="68">
                  <c:v>6.4</c:v>
                </c:pt>
                <c:pt idx="69">
                  <c:v>6.4</c:v>
                </c:pt>
                <c:pt idx="70">
                  <c:v>6.3</c:v>
                </c:pt>
                <c:pt idx="71">
                  <c:v>6.4</c:v>
                </c:pt>
                <c:pt idx="72">
                  <c:v>6.4</c:v>
                </c:pt>
                <c:pt idx="73">
                  <c:v>6.5</c:v>
                </c:pt>
                <c:pt idx="74">
                  <c:v>6.5</c:v>
                </c:pt>
                <c:pt idx="75">
                  <c:v>6.4</c:v>
                </c:pt>
                <c:pt idx="76">
                  <c:v>6.3</c:v>
                </c:pt>
                <c:pt idx="77">
                  <c:v>6.3</c:v>
                </c:pt>
                <c:pt idx="78">
                  <c:v>6.2</c:v>
                </c:pt>
                <c:pt idx="79">
                  <c:v>6.1</c:v>
                </c:pt>
                <c:pt idx="80">
                  <c:v>6</c:v>
                </c:pt>
                <c:pt idx="81">
                  <c:v>5.9</c:v>
                </c:pt>
                <c:pt idx="82">
                  <c:v>5.8</c:v>
                </c:pt>
                <c:pt idx="83">
                  <c:v>5.7</c:v>
                </c:pt>
                <c:pt idx="84">
                  <c:v>5.6</c:v>
                </c:pt>
                <c:pt idx="85">
                  <c:v>5.5</c:v>
                </c:pt>
                <c:pt idx="86">
                  <c:v>5.4</c:v>
                </c:pt>
                <c:pt idx="87">
                  <c:v>5.3</c:v>
                </c:pt>
                <c:pt idx="88">
                  <c:v>5.3</c:v>
                </c:pt>
                <c:pt idx="89">
                  <c:v>5.2</c:v>
                </c:pt>
                <c:pt idx="90">
                  <c:v>5.0999999999999996</c:v>
                </c:pt>
                <c:pt idx="91">
                  <c:v>5</c:v>
                </c:pt>
                <c:pt idx="92">
                  <c:v>4.9000000000000004</c:v>
                </c:pt>
                <c:pt idx="93">
                  <c:v>4.8</c:v>
                </c:pt>
                <c:pt idx="94">
                  <c:v>4.7</c:v>
                </c:pt>
                <c:pt idx="95">
                  <c:v>4.5</c:v>
                </c:pt>
                <c:pt idx="96">
                  <c:v>4.4000000000000004</c:v>
                </c:pt>
                <c:pt idx="97">
                  <c:v>4.3</c:v>
                </c:pt>
                <c:pt idx="98">
                  <c:v>4.2</c:v>
                </c:pt>
                <c:pt idx="99">
                  <c:v>4.0999999999999996</c:v>
                </c:pt>
                <c:pt idx="100">
                  <c:v>4</c:v>
                </c:pt>
                <c:pt idx="101">
                  <c:v>4</c:v>
                </c:pt>
                <c:pt idx="102">
                  <c:v>3.9</c:v>
                </c:pt>
                <c:pt idx="103">
                  <c:v>3.9</c:v>
                </c:pt>
                <c:pt idx="104">
                  <c:v>3.9</c:v>
                </c:pt>
                <c:pt idx="105">
                  <c:v>3.9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3.7</c:v>
                </c:pt>
                <c:pt idx="110">
                  <c:v>3.7</c:v>
                </c:pt>
                <c:pt idx="111">
                  <c:v>3.7</c:v>
                </c:pt>
                <c:pt idx="112">
                  <c:v>3.7</c:v>
                </c:pt>
                <c:pt idx="113">
                  <c:v>3.8</c:v>
                </c:pt>
                <c:pt idx="114">
                  <c:v>3.8</c:v>
                </c:pt>
                <c:pt idx="115">
                  <c:v>3.8</c:v>
                </c:pt>
                <c:pt idx="116">
                  <c:v>3.9</c:v>
                </c:pt>
                <c:pt idx="117">
                  <c:v>3.9</c:v>
                </c:pt>
                <c:pt idx="118">
                  <c:v>3.9</c:v>
                </c:pt>
                <c:pt idx="119">
                  <c:v>3.9</c:v>
                </c:pt>
                <c:pt idx="120">
                  <c:v>4</c:v>
                </c:pt>
                <c:pt idx="121">
                  <c:v>3.9</c:v>
                </c:pt>
                <c:pt idx="122">
                  <c:v>3.9</c:v>
                </c:pt>
                <c:pt idx="123">
                  <c:v>3.9</c:v>
                </c:pt>
                <c:pt idx="124">
                  <c:v>3.8</c:v>
                </c:pt>
                <c:pt idx="125">
                  <c:v>3.7</c:v>
                </c:pt>
                <c:pt idx="126">
                  <c:v>3.6</c:v>
                </c:pt>
                <c:pt idx="127">
                  <c:v>3.6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3.6</c:v>
                </c:pt>
                <c:pt idx="133">
                  <c:v>3.6</c:v>
                </c:pt>
                <c:pt idx="134">
                  <c:v>3.7</c:v>
                </c:pt>
                <c:pt idx="135">
                  <c:v>3.7</c:v>
                </c:pt>
                <c:pt idx="136">
                  <c:v>3.6</c:v>
                </c:pt>
                <c:pt idx="137">
                  <c:v>3.6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3.4</c:v>
                </c:pt>
                <c:pt idx="146">
                  <c:v>3.4</c:v>
                </c:pt>
                <c:pt idx="147">
                  <c:v>3.3</c:v>
                </c:pt>
                <c:pt idx="148">
                  <c:v>3.2</c:v>
                </c:pt>
                <c:pt idx="149">
                  <c:v>3.2</c:v>
                </c:pt>
                <c:pt idx="150">
                  <c:v>3.2</c:v>
                </c:pt>
                <c:pt idx="151">
                  <c:v>3.2</c:v>
                </c:pt>
                <c:pt idx="152">
                  <c:v>3.2</c:v>
                </c:pt>
                <c:pt idx="153">
                  <c:v>3.2</c:v>
                </c:pt>
                <c:pt idx="154">
                  <c:v>3.2</c:v>
                </c:pt>
                <c:pt idx="155">
                  <c:v>3.1</c:v>
                </c:pt>
                <c:pt idx="156">
                  <c:v>3.1</c:v>
                </c:pt>
                <c:pt idx="157">
                  <c:v>3</c:v>
                </c:pt>
                <c:pt idx="158">
                  <c:v>4.5999999999999996</c:v>
                </c:pt>
                <c:pt idx="159">
                  <c:v>12.8</c:v>
                </c:pt>
                <c:pt idx="160">
                  <c:v>11.5</c:v>
                </c:pt>
                <c:pt idx="161">
                  <c:v>9.5</c:v>
                </c:pt>
                <c:pt idx="162">
                  <c:v>8.5</c:v>
                </c:pt>
                <c:pt idx="163">
                  <c:v>6</c:v>
                </c:pt>
                <c:pt idx="164">
                  <c:v>7</c:v>
                </c:pt>
                <c:pt idx="165">
                  <c:v>6.5</c:v>
                </c:pt>
                <c:pt idx="166">
                  <c:v>6.3</c:v>
                </c:pt>
                <c:pt idx="167">
                  <c:v>6.1</c:v>
                </c:pt>
                <c:pt idx="168">
                  <c:v>6</c:v>
                </c:pt>
                <c:pt idx="169">
                  <c:v>6.1</c:v>
                </c:pt>
                <c:pt idx="170">
                  <c:v>6.2</c:v>
                </c:pt>
                <c:pt idx="171">
                  <c:v>6.1</c:v>
                </c:pt>
                <c:pt idx="172">
                  <c:v>6</c:v>
                </c:pt>
                <c:pt idx="173">
                  <c:v>5.9</c:v>
                </c:pt>
                <c:pt idx="174">
                  <c:v>5.2</c:v>
                </c:pt>
                <c:pt idx="175">
                  <c:v>5</c:v>
                </c:pt>
                <c:pt idx="176">
                  <c:v>4.8</c:v>
                </c:pt>
                <c:pt idx="17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58-4822-8BF2-F1A003BAFC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Fort Worth-Arlington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Sheet1!$F$2:$F$179</c:f>
              <c:numCache>
                <c:formatCode>General</c:formatCode>
                <c:ptCount val="178"/>
                <c:pt idx="0">
                  <c:v>4.4000000000000004</c:v>
                </c:pt>
                <c:pt idx="1">
                  <c:v>4.4000000000000004</c:v>
                </c:pt>
                <c:pt idx="2">
                  <c:v>4.3</c:v>
                </c:pt>
                <c:pt idx="3">
                  <c:v>4.3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4.3</c:v>
                </c:pt>
                <c:pt idx="10">
                  <c:v>4.3</c:v>
                </c:pt>
                <c:pt idx="11">
                  <c:v>4.3</c:v>
                </c:pt>
                <c:pt idx="12">
                  <c:v>4.2</c:v>
                </c:pt>
                <c:pt idx="13">
                  <c:v>4.2</c:v>
                </c:pt>
                <c:pt idx="14">
                  <c:v>4.3</c:v>
                </c:pt>
                <c:pt idx="15">
                  <c:v>4.3</c:v>
                </c:pt>
                <c:pt idx="16">
                  <c:v>4.4000000000000004</c:v>
                </c:pt>
                <c:pt idx="17">
                  <c:v>4.5999999999999996</c:v>
                </c:pt>
                <c:pt idx="18">
                  <c:v>4.7</c:v>
                </c:pt>
                <c:pt idx="19">
                  <c:v>4.9000000000000004</c:v>
                </c:pt>
                <c:pt idx="20">
                  <c:v>5.0999999999999996</c:v>
                </c:pt>
                <c:pt idx="21">
                  <c:v>5.3</c:v>
                </c:pt>
                <c:pt idx="22">
                  <c:v>5.6</c:v>
                </c:pt>
                <c:pt idx="23">
                  <c:v>5.9</c:v>
                </c:pt>
                <c:pt idx="24">
                  <c:v>6.2</c:v>
                </c:pt>
                <c:pt idx="25">
                  <c:v>6.4</c:v>
                </c:pt>
                <c:pt idx="26">
                  <c:v>6.6</c:v>
                </c:pt>
                <c:pt idx="27">
                  <c:v>6.7</c:v>
                </c:pt>
                <c:pt idx="28">
                  <c:v>8.3000000000000007</c:v>
                </c:pt>
                <c:pt idx="29">
                  <c:v>8.4</c:v>
                </c:pt>
                <c:pt idx="30">
                  <c:v>8.4</c:v>
                </c:pt>
                <c:pt idx="31">
                  <c:v>8.4</c:v>
                </c:pt>
                <c:pt idx="32">
                  <c:v>8.4</c:v>
                </c:pt>
                <c:pt idx="33">
                  <c:v>8.4</c:v>
                </c:pt>
                <c:pt idx="34">
                  <c:v>8.4</c:v>
                </c:pt>
                <c:pt idx="35">
                  <c:v>8.4</c:v>
                </c:pt>
                <c:pt idx="36">
                  <c:v>8.4</c:v>
                </c:pt>
                <c:pt idx="37">
                  <c:v>8.4</c:v>
                </c:pt>
                <c:pt idx="38">
                  <c:v>8.3000000000000007</c:v>
                </c:pt>
                <c:pt idx="39">
                  <c:v>8.3000000000000007</c:v>
                </c:pt>
                <c:pt idx="40">
                  <c:v>8.1999999999999993</c:v>
                </c:pt>
                <c:pt idx="41">
                  <c:v>8.1</c:v>
                </c:pt>
                <c:pt idx="42">
                  <c:v>8.1</c:v>
                </c:pt>
                <c:pt idx="43">
                  <c:v>8.1</c:v>
                </c:pt>
                <c:pt idx="44">
                  <c:v>8.1</c:v>
                </c:pt>
                <c:pt idx="45">
                  <c:v>8.1</c:v>
                </c:pt>
                <c:pt idx="46">
                  <c:v>8.1999999999999993</c:v>
                </c:pt>
                <c:pt idx="47">
                  <c:v>8.1</c:v>
                </c:pt>
                <c:pt idx="48">
                  <c:v>8.1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7.9</c:v>
                </c:pt>
                <c:pt idx="56">
                  <c:v>7.7</c:v>
                </c:pt>
                <c:pt idx="57">
                  <c:v>7.5</c:v>
                </c:pt>
                <c:pt idx="58">
                  <c:v>7.3</c:v>
                </c:pt>
                <c:pt idx="59">
                  <c:v>7</c:v>
                </c:pt>
                <c:pt idx="60">
                  <c:v>6.8</c:v>
                </c:pt>
                <c:pt idx="61">
                  <c:v>6.7</c:v>
                </c:pt>
                <c:pt idx="62">
                  <c:v>6.6</c:v>
                </c:pt>
                <c:pt idx="63">
                  <c:v>6.6</c:v>
                </c:pt>
                <c:pt idx="64">
                  <c:v>6.6</c:v>
                </c:pt>
                <c:pt idx="65">
                  <c:v>6.5</c:v>
                </c:pt>
                <c:pt idx="66">
                  <c:v>6.5</c:v>
                </c:pt>
                <c:pt idx="67">
                  <c:v>6.4</c:v>
                </c:pt>
                <c:pt idx="68">
                  <c:v>6.3</c:v>
                </c:pt>
                <c:pt idx="69">
                  <c:v>6.2</c:v>
                </c:pt>
                <c:pt idx="70">
                  <c:v>6.2</c:v>
                </c:pt>
                <c:pt idx="71">
                  <c:v>6.2</c:v>
                </c:pt>
                <c:pt idx="72">
                  <c:v>6.2</c:v>
                </c:pt>
                <c:pt idx="73">
                  <c:v>6.2</c:v>
                </c:pt>
                <c:pt idx="74">
                  <c:v>6.2</c:v>
                </c:pt>
                <c:pt idx="75">
                  <c:v>6.2</c:v>
                </c:pt>
                <c:pt idx="76">
                  <c:v>6.2</c:v>
                </c:pt>
                <c:pt idx="77">
                  <c:v>6.1</c:v>
                </c:pt>
                <c:pt idx="78">
                  <c:v>6.1</c:v>
                </c:pt>
                <c:pt idx="79">
                  <c:v>6</c:v>
                </c:pt>
                <c:pt idx="80">
                  <c:v>5.9</c:v>
                </c:pt>
                <c:pt idx="81">
                  <c:v>5.9</c:v>
                </c:pt>
                <c:pt idx="82">
                  <c:v>5.7</c:v>
                </c:pt>
                <c:pt idx="83">
                  <c:v>5.6</c:v>
                </c:pt>
                <c:pt idx="84">
                  <c:v>5.5</c:v>
                </c:pt>
                <c:pt idx="85">
                  <c:v>5.4</c:v>
                </c:pt>
                <c:pt idx="86">
                  <c:v>5.3</c:v>
                </c:pt>
                <c:pt idx="87">
                  <c:v>5.2</c:v>
                </c:pt>
                <c:pt idx="88">
                  <c:v>5.2</c:v>
                </c:pt>
                <c:pt idx="89">
                  <c:v>5.0999999999999996</c:v>
                </c:pt>
                <c:pt idx="90">
                  <c:v>5.0999999999999996</c:v>
                </c:pt>
                <c:pt idx="91">
                  <c:v>5</c:v>
                </c:pt>
                <c:pt idx="92">
                  <c:v>4.9000000000000004</c:v>
                </c:pt>
                <c:pt idx="93">
                  <c:v>4.8</c:v>
                </c:pt>
                <c:pt idx="94">
                  <c:v>4.7</c:v>
                </c:pt>
                <c:pt idx="95">
                  <c:v>4.5</c:v>
                </c:pt>
                <c:pt idx="96">
                  <c:v>4.4000000000000004</c:v>
                </c:pt>
                <c:pt idx="97">
                  <c:v>4.3</c:v>
                </c:pt>
                <c:pt idx="98">
                  <c:v>4.3</c:v>
                </c:pt>
                <c:pt idx="99">
                  <c:v>4.2</c:v>
                </c:pt>
                <c:pt idx="100">
                  <c:v>4.2</c:v>
                </c:pt>
                <c:pt idx="101">
                  <c:v>4.2</c:v>
                </c:pt>
                <c:pt idx="102">
                  <c:v>4.2</c:v>
                </c:pt>
                <c:pt idx="103">
                  <c:v>4.2</c:v>
                </c:pt>
                <c:pt idx="104">
                  <c:v>4.2</c:v>
                </c:pt>
                <c:pt idx="105">
                  <c:v>4.2</c:v>
                </c:pt>
                <c:pt idx="106">
                  <c:v>4.0999999999999996</c:v>
                </c:pt>
                <c:pt idx="107">
                  <c:v>4.0999999999999996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4.0999999999999996</c:v>
                </c:pt>
                <c:pt idx="114">
                  <c:v>4.0999999999999996</c:v>
                </c:pt>
                <c:pt idx="115">
                  <c:v>4.0999999999999996</c:v>
                </c:pt>
                <c:pt idx="116">
                  <c:v>4.0999999999999996</c:v>
                </c:pt>
                <c:pt idx="117">
                  <c:v>4.0999999999999996</c:v>
                </c:pt>
                <c:pt idx="118">
                  <c:v>4.0999999999999996</c:v>
                </c:pt>
                <c:pt idx="119">
                  <c:v>4.0999999999999996</c:v>
                </c:pt>
                <c:pt idx="120">
                  <c:v>4.0999999999999996</c:v>
                </c:pt>
                <c:pt idx="121">
                  <c:v>4.0999999999999996</c:v>
                </c:pt>
                <c:pt idx="122">
                  <c:v>4</c:v>
                </c:pt>
                <c:pt idx="123">
                  <c:v>3.9</c:v>
                </c:pt>
                <c:pt idx="124">
                  <c:v>3.9</c:v>
                </c:pt>
                <c:pt idx="125">
                  <c:v>3.8</c:v>
                </c:pt>
                <c:pt idx="126">
                  <c:v>3.7</c:v>
                </c:pt>
                <c:pt idx="127">
                  <c:v>3.6</c:v>
                </c:pt>
                <c:pt idx="128">
                  <c:v>3.6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3.6</c:v>
                </c:pt>
                <c:pt idx="134">
                  <c:v>3.6</c:v>
                </c:pt>
                <c:pt idx="135">
                  <c:v>3.6</c:v>
                </c:pt>
                <c:pt idx="136">
                  <c:v>3.6</c:v>
                </c:pt>
                <c:pt idx="137">
                  <c:v>3.5</c:v>
                </c:pt>
                <c:pt idx="138">
                  <c:v>3.5</c:v>
                </c:pt>
                <c:pt idx="139">
                  <c:v>3.4</c:v>
                </c:pt>
                <c:pt idx="140">
                  <c:v>3.4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3.4</c:v>
                </c:pt>
                <c:pt idx="146">
                  <c:v>3.4</c:v>
                </c:pt>
                <c:pt idx="147">
                  <c:v>3.3</c:v>
                </c:pt>
                <c:pt idx="148">
                  <c:v>3.2</c:v>
                </c:pt>
                <c:pt idx="149">
                  <c:v>3.2</c:v>
                </c:pt>
                <c:pt idx="150">
                  <c:v>3.2</c:v>
                </c:pt>
                <c:pt idx="151">
                  <c:v>3.2</c:v>
                </c:pt>
                <c:pt idx="152">
                  <c:v>3.3</c:v>
                </c:pt>
                <c:pt idx="153">
                  <c:v>3.2</c:v>
                </c:pt>
                <c:pt idx="154">
                  <c:v>3.2</c:v>
                </c:pt>
                <c:pt idx="155">
                  <c:v>3.2</c:v>
                </c:pt>
                <c:pt idx="156">
                  <c:v>3.1</c:v>
                </c:pt>
                <c:pt idx="157">
                  <c:v>3.1</c:v>
                </c:pt>
                <c:pt idx="158">
                  <c:v>4.5999999999999996</c:v>
                </c:pt>
                <c:pt idx="159">
                  <c:v>13</c:v>
                </c:pt>
                <c:pt idx="160">
                  <c:v>11.8</c:v>
                </c:pt>
                <c:pt idx="161">
                  <c:v>9.6999999999999993</c:v>
                </c:pt>
                <c:pt idx="162">
                  <c:v>8.6</c:v>
                </c:pt>
                <c:pt idx="163">
                  <c:v>6.2</c:v>
                </c:pt>
                <c:pt idx="164">
                  <c:v>7.2</c:v>
                </c:pt>
                <c:pt idx="165">
                  <c:v>6.6</c:v>
                </c:pt>
                <c:pt idx="166">
                  <c:v>6.5</c:v>
                </c:pt>
                <c:pt idx="167">
                  <c:v>6.3</c:v>
                </c:pt>
                <c:pt idx="168">
                  <c:v>6.3</c:v>
                </c:pt>
                <c:pt idx="169">
                  <c:v>6.8</c:v>
                </c:pt>
                <c:pt idx="170">
                  <c:v>6.8</c:v>
                </c:pt>
                <c:pt idx="171">
                  <c:v>6.6</c:v>
                </c:pt>
                <c:pt idx="172">
                  <c:v>6.4</c:v>
                </c:pt>
                <c:pt idx="173">
                  <c:v>6.2</c:v>
                </c:pt>
                <c:pt idx="174">
                  <c:v>5.5</c:v>
                </c:pt>
                <c:pt idx="175">
                  <c:v>5.2</c:v>
                </c:pt>
                <c:pt idx="176">
                  <c:v>5</c:v>
                </c:pt>
                <c:pt idx="17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58-4822-8BF2-F1A003BAFC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Houston-The Woodlands-Sugar 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Sheet1!$G$2:$G$179</c:f>
              <c:numCache>
                <c:formatCode>General</c:formatCode>
                <c:ptCount val="178"/>
                <c:pt idx="0">
                  <c:v>4.4000000000000004</c:v>
                </c:pt>
                <c:pt idx="1">
                  <c:v>4.4000000000000004</c:v>
                </c:pt>
                <c:pt idx="2">
                  <c:v>4.3</c:v>
                </c:pt>
                <c:pt idx="3">
                  <c:v>4.3</c:v>
                </c:pt>
                <c:pt idx="4">
                  <c:v>4.2</c:v>
                </c:pt>
                <c:pt idx="5">
                  <c:v>4.2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4.3</c:v>
                </c:pt>
                <c:pt idx="10">
                  <c:v>4.3</c:v>
                </c:pt>
                <c:pt idx="11">
                  <c:v>4.3</c:v>
                </c:pt>
                <c:pt idx="12">
                  <c:v>4.3</c:v>
                </c:pt>
                <c:pt idx="13">
                  <c:v>4.3</c:v>
                </c:pt>
                <c:pt idx="14">
                  <c:v>4.3</c:v>
                </c:pt>
                <c:pt idx="15">
                  <c:v>4.3</c:v>
                </c:pt>
                <c:pt idx="16">
                  <c:v>4.4000000000000004</c:v>
                </c:pt>
                <c:pt idx="17">
                  <c:v>4.5</c:v>
                </c:pt>
                <c:pt idx="18">
                  <c:v>4.7</c:v>
                </c:pt>
                <c:pt idx="19">
                  <c:v>4.9000000000000004</c:v>
                </c:pt>
                <c:pt idx="20">
                  <c:v>5.0999999999999996</c:v>
                </c:pt>
                <c:pt idx="21">
                  <c:v>5.3</c:v>
                </c:pt>
                <c:pt idx="22">
                  <c:v>5.5</c:v>
                </c:pt>
                <c:pt idx="23">
                  <c:v>5.7</c:v>
                </c:pt>
                <c:pt idx="24">
                  <c:v>5.9</c:v>
                </c:pt>
                <c:pt idx="25">
                  <c:v>6.1</c:v>
                </c:pt>
                <c:pt idx="26">
                  <c:v>6.3</c:v>
                </c:pt>
                <c:pt idx="27">
                  <c:v>6.5</c:v>
                </c:pt>
                <c:pt idx="28">
                  <c:v>7.6</c:v>
                </c:pt>
                <c:pt idx="29">
                  <c:v>7.9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8.3000000000000007</c:v>
                </c:pt>
                <c:pt idx="33">
                  <c:v>8.4</c:v>
                </c:pt>
                <c:pt idx="34">
                  <c:v>8.5</c:v>
                </c:pt>
                <c:pt idx="35">
                  <c:v>8.5</c:v>
                </c:pt>
                <c:pt idx="36">
                  <c:v>8.4</c:v>
                </c:pt>
                <c:pt idx="37">
                  <c:v>8.4</c:v>
                </c:pt>
                <c:pt idx="38">
                  <c:v>8.4</c:v>
                </c:pt>
                <c:pt idx="39">
                  <c:v>8.4</c:v>
                </c:pt>
                <c:pt idx="40">
                  <c:v>8.3000000000000007</c:v>
                </c:pt>
                <c:pt idx="41">
                  <c:v>8.1999999999999993</c:v>
                </c:pt>
                <c:pt idx="42">
                  <c:v>8.1999999999999993</c:v>
                </c:pt>
                <c:pt idx="43">
                  <c:v>8.1999999999999993</c:v>
                </c:pt>
                <c:pt idx="44">
                  <c:v>8.1999999999999993</c:v>
                </c:pt>
                <c:pt idx="45">
                  <c:v>8.3000000000000007</c:v>
                </c:pt>
                <c:pt idx="46">
                  <c:v>8.3000000000000007</c:v>
                </c:pt>
                <c:pt idx="47">
                  <c:v>8.3000000000000007</c:v>
                </c:pt>
                <c:pt idx="48">
                  <c:v>8.3000000000000007</c:v>
                </c:pt>
                <c:pt idx="49">
                  <c:v>8.3000000000000007</c:v>
                </c:pt>
                <c:pt idx="50">
                  <c:v>8.3000000000000007</c:v>
                </c:pt>
                <c:pt idx="51">
                  <c:v>8.3000000000000007</c:v>
                </c:pt>
                <c:pt idx="52">
                  <c:v>8.3000000000000007</c:v>
                </c:pt>
                <c:pt idx="53">
                  <c:v>8.3000000000000007</c:v>
                </c:pt>
                <c:pt idx="54">
                  <c:v>8.3000000000000007</c:v>
                </c:pt>
                <c:pt idx="55">
                  <c:v>8.1999999999999993</c:v>
                </c:pt>
                <c:pt idx="56">
                  <c:v>8</c:v>
                </c:pt>
                <c:pt idx="57">
                  <c:v>7.8</c:v>
                </c:pt>
                <c:pt idx="58">
                  <c:v>7.5</c:v>
                </c:pt>
                <c:pt idx="59">
                  <c:v>7.3</c:v>
                </c:pt>
                <c:pt idx="60">
                  <c:v>7.1</c:v>
                </c:pt>
                <c:pt idx="61">
                  <c:v>6.9</c:v>
                </c:pt>
                <c:pt idx="62">
                  <c:v>6.8</c:v>
                </c:pt>
                <c:pt idx="63">
                  <c:v>6.8</c:v>
                </c:pt>
                <c:pt idx="64">
                  <c:v>6.7</c:v>
                </c:pt>
                <c:pt idx="65">
                  <c:v>6.6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6.3</c:v>
                </c:pt>
                <c:pt idx="70">
                  <c:v>6.2</c:v>
                </c:pt>
                <c:pt idx="71">
                  <c:v>6.2</c:v>
                </c:pt>
                <c:pt idx="72">
                  <c:v>6.3</c:v>
                </c:pt>
                <c:pt idx="73">
                  <c:v>6.3</c:v>
                </c:pt>
                <c:pt idx="74">
                  <c:v>6.3</c:v>
                </c:pt>
                <c:pt idx="75">
                  <c:v>6.3</c:v>
                </c:pt>
                <c:pt idx="76">
                  <c:v>6.2</c:v>
                </c:pt>
                <c:pt idx="77">
                  <c:v>6.2</c:v>
                </c:pt>
                <c:pt idx="78">
                  <c:v>6.1</c:v>
                </c:pt>
                <c:pt idx="79">
                  <c:v>6</c:v>
                </c:pt>
                <c:pt idx="80">
                  <c:v>5.9</c:v>
                </c:pt>
                <c:pt idx="81">
                  <c:v>5.8</c:v>
                </c:pt>
                <c:pt idx="82">
                  <c:v>5.7</c:v>
                </c:pt>
                <c:pt idx="83">
                  <c:v>5.6</c:v>
                </c:pt>
                <c:pt idx="84">
                  <c:v>5.5</c:v>
                </c:pt>
                <c:pt idx="85">
                  <c:v>5.4</c:v>
                </c:pt>
                <c:pt idx="86">
                  <c:v>5.3</c:v>
                </c:pt>
                <c:pt idx="87">
                  <c:v>5.2</c:v>
                </c:pt>
                <c:pt idx="88">
                  <c:v>5.2</c:v>
                </c:pt>
                <c:pt idx="89">
                  <c:v>5.0999999999999996</c:v>
                </c:pt>
                <c:pt idx="90">
                  <c:v>5</c:v>
                </c:pt>
                <c:pt idx="91">
                  <c:v>4.9000000000000004</c:v>
                </c:pt>
                <c:pt idx="92">
                  <c:v>4.8</c:v>
                </c:pt>
                <c:pt idx="93">
                  <c:v>4.7</c:v>
                </c:pt>
                <c:pt idx="94">
                  <c:v>4.5999999999999996</c:v>
                </c:pt>
                <c:pt idx="95">
                  <c:v>4.5</c:v>
                </c:pt>
                <c:pt idx="96">
                  <c:v>4.5</c:v>
                </c:pt>
                <c:pt idx="97">
                  <c:v>4.5</c:v>
                </c:pt>
                <c:pt idx="98">
                  <c:v>4.5</c:v>
                </c:pt>
                <c:pt idx="99">
                  <c:v>4.5</c:v>
                </c:pt>
                <c:pt idx="100">
                  <c:v>4.5</c:v>
                </c:pt>
                <c:pt idx="101">
                  <c:v>4.5999999999999996</c:v>
                </c:pt>
                <c:pt idx="102">
                  <c:v>4.5999999999999996</c:v>
                </c:pt>
                <c:pt idx="103">
                  <c:v>4.7</c:v>
                </c:pt>
                <c:pt idx="104">
                  <c:v>4.7</c:v>
                </c:pt>
                <c:pt idx="105">
                  <c:v>4.8</c:v>
                </c:pt>
                <c:pt idx="106">
                  <c:v>4.8</c:v>
                </c:pt>
                <c:pt idx="107">
                  <c:v>4.8</c:v>
                </c:pt>
                <c:pt idx="108">
                  <c:v>4.9000000000000004</c:v>
                </c:pt>
                <c:pt idx="109">
                  <c:v>4.9000000000000004</c:v>
                </c:pt>
                <c:pt idx="110">
                  <c:v>5</c:v>
                </c:pt>
                <c:pt idx="111">
                  <c:v>5.0999999999999996</c:v>
                </c:pt>
                <c:pt idx="112">
                  <c:v>5.2</c:v>
                </c:pt>
                <c:pt idx="113">
                  <c:v>5.4</c:v>
                </c:pt>
                <c:pt idx="114">
                  <c:v>5.4</c:v>
                </c:pt>
                <c:pt idx="115">
                  <c:v>5.5</c:v>
                </c:pt>
                <c:pt idx="116">
                  <c:v>5.5</c:v>
                </c:pt>
                <c:pt idx="117">
                  <c:v>5.6</c:v>
                </c:pt>
                <c:pt idx="118">
                  <c:v>5.6</c:v>
                </c:pt>
                <c:pt idx="119">
                  <c:v>5.6</c:v>
                </c:pt>
                <c:pt idx="120">
                  <c:v>5.6</c:v>
                </c:pt>
                <c:pt idx="121">
                  <c:v>5.5</c:v>
                </c:pt>
                <c:pt idx="122">
                  <c:v>5.4</c:v>
                </c:pt>
                <c:pt idx="123">
                  <c:v>5.3</c:v>
                </c:pt>
                <c:pt idx="124">
                  <c:v>5.0999999999999996</c:v>
                </c:pt>
                <c:pt idx="125">
                  <c:v>5</c:v>
                </c:pt>
                <c:pt idx="126">
                  <c:v>4.9000000000000004</c:v>
                </c:pt>
                <c:pt idx="127">
                  <c:v>4.8</c:v>
                </c:pt>
                <c:pt idx="128">
                  <c:v>4.8</c:v>
                </c:pt>
                <c:pt idx="129">
                  <c:v>4.7</c:v>
                </c:pt>
                <c:pt idx="130">
                  <c:v>4.7</c:v>
                </c:pt>
                <c:pt idx="131">
                  <c:v>4.7</c:v>
                </c:pt>
                <c:pt idx="132">
                  <c:v>4.7</c:v>
                </c:pt>
                <c:pt idx="133">
                  <c:v>4.7</c:v>
                </c:pt>
                <c:pt idx="134">
                  <c:v>4.5999999999999996</c:v>
                </c:pt>
                <c:pt idx="135">
                  <c:v>4.5</c:v>
                </c:pt>
                <c:pt idx="136">
                  <c:v>4.5</c:v>
                </c:pt>
                <c:pt idx="137">
                  <c:v>4.4000000000000004</c:v>
                </c:pt>
                <c:pt idx="138">
                  <c:v>4.3</c:v>
                </c:pt>
                <c:pt idx="139">
                  <c:v>4.2</c:v>
                </c:pt>
                <c:pt idx="140">
                  <c:v>4.0999999999999996</c:v>
                </c:pt>
                <c:pt idx="141">
                  <c:v>4.0999999999999996</c:v>
                </c:pt>
                <c:pt idx="142">
                  <c:v>4.0999999999999996</c:v>
                </c:pt>
                <c:pt idx="143">
                  <c:v>4.0999999999999996</c:v>
                </c:pt>
                <c:pt idx="144">
                  <c:v>4</c:v>
                </c:pt>
                <c:pt idx="145">
                  <c:v>4</c:v>
                </c:pt>
                <c:pt idx="146">
                  <c:v>3.9</c:v>
                </c:pt>
                <c:pt idx="147">
                  <c:v>3.8</c:v>
                </c:pt>
                <c:pt idx="148">
                  <c:v>3.7</c:v>
                </c:pt>
                <c:pt idx="149">
                  <c:v>3.7</c:v>
                </c:pt>
                <c:pt idx="150">
                  <c:v>3.7</c:v>
                </c:pt>
                <c:pt idx="151">
                  <c:v>3.7</c:v>
                </c:pt>
                <c:pt idx="152">
                  <c:v>3.8</c:v>
                </c:pt>
                <c:pt idx="153">
                  <c:v>3.8</c:v>
                </c:pt>
                <c:pt idx="154">
                  <c:v>3.8</c:v>
                </c:pt>
                <c:pt idx="155">
                  <c:v>3.8</c:v>
                </c:pt>
                <c:pt idx="156">
                  <c:v>3.8</c:v>
                </c:pt>
                <c:pt idx="157">
                  <c:v>3.8</c:v>
                </c:pt>
                <c:pt idx="158">
                  <c:v>5.6</c:v>
                </c:pt>
                <c:pt idx="159">
                  <c:v>14.4</c:v>
                </c:pt>
                <c:pt idx="160">
                  <c:v>13.3</c:v>
                </c:pt>
                <c:pt idx="161">
                  <c:v>11.3</c:v>
                </c:pt>
                <c:pt idx="162">
                  <c:v>10.8</c:v>
                </c:pt>
                <c:pt idx="163">
                  <c:v>7.9</c:v>
                </c:pt>
                <c:pt idx="164">
                  <c:v>9.3000000000000007</c:v>
                </c:pt>
                <c:pt idx="165">
                  <c:v>8.1999999999999993</c:v>
                </c:pt>
                <c:pt idx="166">
                  <c:v>8</c:v>
                </c:pt>
                <c:pt idx="167">
                  <c:v>7.8</c:v>
                </c:pt>
                <c:pt idx="168">
                  <c:v>7.8</c:v>
                </c:pt>
                <c:pt idx="169">
                  <c:v>7.9</c:v>
                </c:pt>
                <c:pt idx="170">
                  <c:v>7.9</c:v>
                </c:pt>
                <c:pt idx="171">
                  <c:v>7.8</c:v>
                </c:pt>
                <c:pt idx="172">
                  <c:v>7.2</c:v>
                </c:pt>
                <c:pt idx="173">
                  <c:v>7.1</c:v>
                </c:pt>
                <c:pt idx="174">
                  <c:v>6.5</c:v>
                </c:pt>
                <c:pt idx="175">
                  <c:v>5.9</c:v>
                </c:pt>
                <c:pt idx="176">
                  <c:v>5.8</c:v>
                </c:pt>
                <c:pt idx="177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58-4822-8BF2-F1A003BAFCE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San Antonio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Sheet1!$A$2:$A$179</c:f>
              <c:numCache>
                <c:formatCode>mmm\-yy</c:formatCode>
                <c:ptCount val="1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41790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42400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42582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42735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  <c:pt idx="123">
                  <c:v>42855</c:v>
                </c:pt>
                <c:pt idx="124">
                  <c:v>42886</c:v>
                </c:pt>
                <c:pt idx="125">
                  <c:v>42916</c:v>
                </c:pt>
                <c:pt idx="126">
                  <c:v>42947</c:v>
                </c:pt>
                <c:pt idx="127">
                  <c:v>42978</c:v>
                </c:pt>
                <c:pt idx="128">
                  <c:v>43008</c:v>
                </c:pt>
                <c:pt idx="129">
                  <c:v>43039</c:v>
                </c:pt>
                <c:pt idx="130">
                  <c:v>43069</c:v>
                </c:pt>
                <c:pt idx="131">
                  <c:v>43100</c:v>
                </c:pt>
                <c:pt idx="132">
                  <c:v>43131</c:v>
                </c:pt>
                <c:pt idx="133">
                  <c:v>43159</c:v>
                </c:pt>
                <c:pt idx="134">
                  <c:v>43190</c:v>
                </c:pt>
                <c:pt idx="135">
                  <c:v>43220</c:v>
                </c:pt>
                <c:pt idx="136">
                  <c:v>43251</c:v>
                </c:pt>
                <c:pt idx="137">
                  <c:v>43281</c:v>
                </c:pt>
                <c:pt idx="138">
                  <c:v>43312</c:v>
                </c:pt>
                <c:pt idx="139">
                  <c:v>43343</c:v>
                </c:pt>
                <c:pt idx="140">
                  <c:v>43373</c:v>
                </c:pt>
                <c:pt idx="141">
                  <c:v>43404</c:v>
                </c:pt>
                <c:pt idx="142">
                  <c:v>43434</c:v>
                </c:pt>
                <c:pt idx="143">
                  <c:v>43465</c:v>
                </c:pt>
                <c:pt idx="144">
                  <c:v>43496</c:v>
                </c:pt>
                <c:pt idx="145">
                  <c:v>43524</c:v>
                </c:pt>
                <c:pt idx="146">
                  <c:v>43555</c:v>
                </c:pt>
                <c:pt idx="147">
                  <c:v>43585</c:v>
                </c:pt>
                <c:pt idx="148">
                  <c:v>43616</c:v>
                </c:pt>
                <c:pt idx="149">
                  <c:v>43646</c:v>
                </c:pt>
                <c:pt idx="150">
                  <c:v>43677</c:v>
                </c:pt>
                <c:pt idx="151">
                  <c:v>43708</c:v>
                </c:pt>
                <c:pt idx="152">
                  <c:v>43738</c:v>
                </c:pt>
                <c:pt idx="153">
                  <c:v>43769</c:v>
                </c:pt>
                <c:pt idx="154">
                  <c:v>43799</c:v>
                </c:pt>
                <c:pt idx="155">
                  <c:v>43830</c:v>
                </c:pt>
                <c:pt idx="156">
                  <c:v>43861</c:v>
                </c:pt>
                <c:pt idx="157">
                  <c:v>43890</c:v>
                </c:pt>
                <c:pt idx="158">
                  <c:v>43921</c:v>
                </c:pt>
                <c:pt idx="159">
                  <c:v>43951</c:v>
                </c:pt>
                <c:pt idx="160">
                  <c:v>43982</c:v>
                </c:pt>
                <c:pt idx="161">
                  <c:v>44012</c:v>
                </c:pt>
                <c:pt idx="162">
                  <c:v>44043</c:v>
                </c:pt>
                <c:pt idx="163">
                  <c:v>44074</c:v>
                </c:pt>
                <c:pt idx="164">
                  <c:v>44104</c:v>
                </c:pt>
                <c:pt idx="165">
                  <c:v>44135</c:v>
                </c:pt>
                <c:pt idx="166">
                  <c:v>44165</c:v>
                </c:pt>
                <c:pt idx="167">
                  <c:v>44196</c:v>
                </c:pt>
                <c:pt idx="168">
                  <c:v>44227</c:v>
                </c:pt>
                <c:pt idx="169">
                  <c:v>44255</c:v>
                </c:pt>
                <c:pt idx="170">
                  <c:v>44286</c:v>
                </c:pt>
                <c:pt idx="171">
                  <c:v>44316</c:v>
                </c:pt>
                <c:pt idx="172">
                  <c:v>44347</c:v>
                </c:pt>
                <c:pt idx="173">
                  <c:v>44377</c:v>
                </c:pt>
                <c:pt idx="174">
                  <c:v>44408</c:v>
                </c:pt>
                <c:pt idx="175">
                  <c:v>44439</c:v>
                </c:pt>
                <c:pt idx="176">
                  <c:v>44469</c:v>
                </c:pt>
                <c:pt idx="177">
                  <c:v>44500</c:v>
                </c:pt>
              </c:numCache>
            </c:numRef>
          </c:cat>
          <c:val>
            <c:numRef>
              <c:f>Sheet1!$H$2:$H$179</c:f>
              <c:numCache>
                <c:formatCode>General</c:formatCode>
                <c:ptCount val="178"/>
                <c:pt idx="0">
                  <c:v>4.2</c:v>
                </c:pt>
                <c:pt idx="1">
                  <c:v>4.2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4.2</c:v>
                </c:pt>
                <c:pt idx="16">
                  <c:v>4.3</c:v>
                </c:pt>
                <c:pt idx="17">
                  <c:v>4.4000000000000004</c:v>
                </c:pt>
                <c:pt idx="18">
                  <c:v>4.5999999999999996</c:v>
                </c:pt>
                <c:pt idx="19">
                  <c:v>4.8</c:v>
                </c:pt>
                <c:pt idx="20">
                  <c:v>5</c:v>
                </c:pt>
                <c:pt idx="21">
                  <c:v>5.2</c:v>
                </c:pt>
                <c:pt idx="22">
                  <c:v>5.4</c:v>
                </c:pt>
                <c:pt idx="23">
                  <c:v>5.5</c:v>
                </c:pt>
                <c:pt idx="24">
                  <c:v>5.7</c:v>
                </c:pt>
                <c:pt idx="25">
                  <c:v>5.8</c:v>
                </c:pt>
                <c:pt idx="26">
                  <c:v>5.9</c:v>
                </c:pt>
                <c:pt idx="27">
                  <c:v>5.9</c:v>
                </c:pt>
                <c:pt idx="28">
                  <c:v>6.7</c:v>
                </c:pt>
                <c:pt idx="29">
                  <c:v>6.9</c:v>
                </c:pt>
                <c:pt idx="30">
                  <c:v>7</c:v>
                </c:pt>
                <c:pt idx="31">
                  <c:v>7.1</c:v>
                </c:pt>
                <c:pt idx="32">
                  <c:v>7.2</c:v>
                </c:pt>
                <c:pt idx="33">
                  <c:v>7.2</c:v>
                </c:pt>
                <c:pt idx="34">
                  <c:v>7.2</c:v>
                </c:pt>
                <c:pt idx="35">
                  <c:v>7.3</c:v>
                </c:pt>
                <c:pt idx="36">
                  <c:v>7.2</c:v>
                </c:pt>
                <c:pt idx="37">
                  <c:v>7.2</c:v>
                </c:pt>
                <c:pt idx="38">
                  <c:v>7.3</c:v>
                </c:pt>
                <c:pt idx="39">
                  <c:v>7.2</c:v>
                </c:pt>
                <c:pt idx="40">
                  <c:v>7.2</c:v>
                </c:pt>
                <c:pt idx="41">
                  <c:v>7.1</c:v>
                </c:pt>
                <c:pt idx="42">
                  <c:v>7.1</c:v>
                </c:pt>
                <c:pt idx="43">
                  <c:v>7.2</c:v>
                </c:pt>
                <c:pt idx="44">
                  <c:v>7.3</c:v>
                </c:pt>
                <c:pt idx="45">
                  <c:v>7.4</c:v>
                </c:pt>
                <c:pt idx="46">
                  <c:v>7.4</c:v>
                </c:pt>
                <c:pt idx="47">
                  <c:v>7.4</c:v>
                </c:pt>
                <c:pt idx="48">
                  <c:v>7.4</c:v>
                </c:pt>
                <c:pt idx="49">
                  <c:v>7.4</c:v>
                </c:pt>
                <c:pt idx="50">
                  <c:v>7.4</c:v>
                </c:pt>
                <c:pt idx="51">
                  <c:v>7.5</c:v>
                </c:pt>
                <c:pt idx="52">
                  <c:v>7.6</c:v>
                </c:pt>
                <c:pt idx="53">
                  <c:v>7.6</c:v>
                </c:pt>
                <c:pt idx="54">
                  <c:v>7.6</c:v>
                </c:pt>
                <c:pt idx="55">
                  <c:v>7.5</c:v>
                </c:pt>
                <c:pt idx="56">
                  <c:v>7.4</c:v>
                </c:pt>
                <c:pt idx="57">
                  <c:v>7.2</c:v>
                </c:pt>
                <c:pt idx="58">
                  <c:v>7</c:v>
                </c:pt>
                <c:pt idx="59">
                  <c:v>6.7</c:v>
                </c:pt>
                <c:pt idx="60">
                  <c:v>6.6</c:v>
                </c:pt>
                <c:pt idx="61">
                  <c:v>6.4</c:v>
                </c:pt>
                <c:pt idx="62">
                  <c:v>6.4</c:v>
                </c:pt>
                <c:pt idx="63">
                  <c:v>6.4</c:v>
                </c:pt>
                <c:pt idx="64">
                  <c:v>6.3</c:v>
                </c:pt>
                <c:pt idx="65">
                  <c:v>6.3</c:v>
                </c:pt>
                <c:pt idx="66">
                  <c:v>6.2</c:v>
                </c:pt>
                <c:pt idx="67">
                  <c:v>6.1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6.1</c:v>
                </c:pt>
                <c:pt idx="74">
                  <c:v>6.1</c:v>
                </c:pt>
                <c:pt idx="75">
                  <c:v>6</c:v>
                </c:pt>
                <c:pt idx="76">
                  <c:v>6</c:v>
                </c:pt>
                <c:pt idx="77">
                  <c:v>5.9</c:v>
                </c:pt>
                <c:pt idx="78">
                  <c:v>5.9</c:v>
                </c:pt>
                <c:pt idx="79">
                  <c:v>5.8</c:v>
                </c:pt>
                <c:pt idx="80">
                  <c:v>5.7</c:v>
                </c:pt>
                <c:pt idx="81">
                  <c:v>5.6</c:v>
                </c:pt>
                <c:pt idx="82">
                  <c:v>5.5</c:v>
                </c:pt>
                <c:pt idx="83">
                  <c:v>5.4</c:v>
                </c:pt>
                <c:pt idx="84">
                  <c:v>5.2</c:v>
                </c:pt>
                <c:pt idx="85">
                  <c:v>5.0999999999999996</c:v>
                </c:pt>
                <c:pt idx="86">
                  <c:v>5</c:v>
                </c:pt>
                <c:pt idx="87">
                  <c:v>4.9000000000000004</c:v>
                </c:pt>
                <c:pt idx="88">
                  <c:v>4.8</c:v>
                </c:pt>
                <c:pt idx="89">
                  <c:v>4.7</c:v>
                </c:pt>
                <c:pt idx="90">
                  <c:v>4.7</c:v>
                </c:pt>
                <c:pt idx="91">
                  <c:v>4.5999999999999996</c:v>
                </c:pt>
                <c:pt idx="92">
                  <c:v>4.5</c:v>
                </c:pt>
                <c:pt idx="93">
                  <c:v>4.4000000000000004</c:v>
                </c:pt>
                <c:pt idx="94">
                  <c:v>4.3</c:v>
                </c:pt>
                <c:pt idx="95">
                  <c:v>4.0999999999999996</c:v>
                </c:pt>
                <c:pt idx="96">
                  <c:v>4</c:v>
                </c:pt>
                <c:pt idx="97">
                  <c:v>4</c:v>
                </c:pt>
                <c:pt idx="98">
                  <c:v>3.9</c:v>
                </c:pt>
                <c:pt idx="99">
                  <c:v>3.9</c:v>
                </c:pt>
                <c:pt idx="100">
                  <c:v>3.8</c:v>
                </c:pt>
                <c:pt idx="101">
                  <c:v>3.8</c:v>
                </c:pt>
                <c:pt idx="102">
                  <c:v>3.8</c:v>
                </c:pt>
                <c:pt idx="103">
                  <c:v>3.8</c:v>
                </c:pt>
                <c:pt idx="104">
                  <c:v>3.8</c:v>
                </c:pt>
                <c:pt idx="105">
                  <c:v>3.7</c:v>
                </c:pt>
                <c:pt idx="106">
                  <c:v>3.7</c:v>
                </c:pt>
                <c:pt idx="107">
                  <c:v>3.7</c:v>
                </c:pt>
                <c:pt idx="108">
                  <c:v>3.7</c:v>
                </c:pt>
                <c:pt idx="109">
                  <c:v>3.7</c:v>
                </c:pt>
                <c:pt idx="110">
                  <c:v>3.7</c:v>
                </c:pt>
                <c:pt idx="111">
                  <c:v>3.7</c:v>
                </c:pt>
                <c:pt idx="112">
                  <c:v>3.7</c:v>
                </c:pt>
                <c:pt idx="113">
                  <c:v>3.8</c:v>
                </c:pt>
                <c:pt idx="114">
                  <c:v>3.8</c:v>
                </c:pt>
                <c:pt idx="115">
                  <c:v>3.8</c:v>
                </c:pt>
                <c:pt idx="116">
                  <c:v>3.9</c:v>
                </c:pt>
                <c:pt idx="117">
                  <c:v>3.9</c:v>
                </c:pt>
                <c:pt idx="118">
                  <c:v>3.9</c:v>
                </c:pt>
                <c:pt idx="119">
                  <c:v>3.9</c:v>
                </c:pt>
                <c:pt idx="120">
                  <c:v>3.9</c:v>
                </c:pt>
                <c:pt idx="121">
                  <c:v>3.8</c:v>
                </c:pt>
                <c:pt idx="122">
                  <c:v>3.8</c:v>
                </c:pt>
                <c:pt idx="123">
                  <c:v>3.7</c:v>
                </c:pt>
                <c:pt idx="124">
                  <c:v>3.6</c:v>
                </c:pt>
                <c:pt idx="125">
                  <c:v>3.5</c:v>
                </c:pt>
                <c:pt idx="126">
                  <c:v>3.5</c:v>
                </c:pt>
                <c:pt idx="127">
                  <c:v>3.4</c:v>
                </c:pt>
                <c:pt idx="128">
                  <c:v>3.3</c:v>
                </c:pt>
                <c:pt idx="129">
                  <c:v>3.3</c:v>
                </c:pt>
                <c:pt idx="130">
                  <c:v>3.3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3.4</c:v>
                </c:pt>
                <c:pt idx="136">
                  <c:v>3.4</c:v>
                </c:pt>
                <c:pt idx="137">
                  <c:v>3.3</c:v>
                </c:pt>
                <c:pt idx="138">
                  <c:v>3.3</c:v>
                </c:pt>
                <c:pt idx="139">
                  <c:v>3.3</c:v>
                </c:pt>
                <c:pt idx="140">
                  <c:v>3.3</c:v>
                </c:pt>
                <c:pt idx="141">
                  <c:v>3.3</c:v>
                </c:pt>
                <c:pt idx="142">
                  <c:v>3.3</c:v>
                </c:pt>
                <c:pt idx="143">
                  <c:v>3.3</c:v>
                </c:pt>
                <c:pt idx="144">
                  <c:v>3.3</c:v>
                </c:pt>
                <c:pt idx="145">
                  <c:v>3.3</c:v>
                </c:pt>
                <c:pt idx="146">
                  <c:v>3.2</c:v>
                </c:pt>
                <c:pt idx="147">
                  <c:v>3.1</c:v>
                </c:pt>
                <c:pt idx="148">
                  <c:v>3.1</c:v>
                </c:pt>
                <c:pt idx="149">
                  <c:v>3</c:v>
                </c:pt>
                <c:pt idx="150">
                  <c:v>3.1</c:v>
                </c:pt>
                <c:pt idx="151">
                  <c:v>3.1</c:v>
                </c:pt>
                <c:pt idx="152">
                  <c:v>3.1</c:v>
                </c:pt>
                <c:pt idx="153">
                  <c:v>3.1</c:v>
                </c:pt>
                <c:pt idx="154">
                  <c:v>3.1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4.5</c:v>
                </c:pt>
                <c:pt idx="159">
                  <c:v>13.5</c:v>
                </c:pt>
                <c:pt idx="160">
                  <c:v>12.2</c:v>
                </c:pt>
                <c:pt idx="161">
                  <c:v>9.6999999999999993</c:v>
                </c:pt>
                <c:pt idx="162">
                  <c:v>8.9</c:v>
                </c:pt>
                <c:pt idx="163">
                  <c:v>6.2</c:v>
                </c:pt>
                <c:pt idx="164">
                  <c:v>7.3</c:v>
                </c:pt>
                <c:pt idx="165">
                  <c:v>6.7</c:v>
                </c:pt>
                <c:pt idx="166">
                  <c:v>6.5</c:v>
                </c:pt>
                <c:pt idx="167">
                  <c:v>6.3</c:v>
                </c:pt>
                <c:pt idx="168">
                  <c:v>6.2</c:v>
                </c:pt>
                <c:pt idx="169">
                  <c:v>6.3</c:v>
                </c:pt>
                <c:pt idx="170">
                  <c:v>6.3</c:v>
                </c:pt>
                <c:pt idx="171">
                  <c:v>6.2</c:v>
                </c:pt>
                <c:pt idx="172">
                  <c:v>6.1</c:v>
                </c:pt>
                <c:pt idx="173">
                  <c:v>6</c:v>
                </c:pt>
                <c:pt idx="174">
                  <c:v>5.3</c:v>
                </c:pt>
                <c:pt idx="175">
                  <c:v>5.0999999999999996</c:v>
                </c:pt>
                <c:pt idx="176">
                  <c:v>4.8</c:v>
                </c:pt>
                <c:pt idx="177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58-4822-8BF2-F1A003BAF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512095"/>
        <c:axId val="1442564335"/>
      </c:lineChart>
      <c:dateAx>
        <c:axId val="119451209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564335"/>
        <c:crosses val="autoZero"/>
        <c:auto val="1"/>
        <c:lblOffset val="100"/>
        <c:baseTimeUnit val="months"/>
        <c:majorUnit val="7"/>
        <c:majorTimeUnit val="months"/>
      </c:dateAx>
      <c:valAx>
        <c:axId val="1442564335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512095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03874456999973E-2"/>
          <c:y val="1.4077085419344486E-2"/>
          <c:w val="0.41779211267527749"/>
          <c:h val="0.32663912388204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56255044390639E-2"/>
          <c:y val="2.8985501232350643E-2"/>
          <c:w val="0.92520714571695484"/>
          <c:h val="0.87323210747002222"/>
        </c:manualLayout>
      </c:layout>
      <c:lineChart>
        <c:grouping val="standar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Sheet1!$I$4:$I$253</c:f>
              <c:numCache>
                <c:formatCode>mmm\-yy</c:formatCode>
                <c:ptCount val="250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</c:numCache>
            </c:numRef>
          </c:cat>
          <c:val>
            <c:numRef>
              <c:f>Sheet1!$J$4:$J$253</c:f>
              <c:numCache>
                <c:formatCode>General</c:formatCode>
                <c:ptCount val="250"/>
                <c:pt idx="0">
                  <c:v>335</c:v>
                </c:pt>
                <c:pt idx="1">
                  <c:v>350</c:v>
                </c:pt>
                <c:pt idx="2">
                  <c:v>412</c:v>
                </c:pt>
                <c:pt idx="3">
                  <c:v>357</c:v>
                </c:pt>
                <c:pt idx="4">
                  <c:v>311</c:v>
                </c:pt>
                <c:pt idx="5">
                  <c:v>312</c:v>
                </c:pt>
                <c:pt idx="6">
                  <c:v>304</c:v>
                </c:pt>
                <c:pt idx="7">
                  <c:v>300</c:v>
                </c:pt>
                <c:pt idx="8">
                  <c:v>260</c:v>
                </c:pt>
                <c:pt idx="9">
                  <c:v>270</c:v>
                </c:pt>
                <c:pt idx="10">
                  <c:v>258</c:v>
                </c:pt>
                <c:pt idx="11">
                  <c:v>287</c:v>
                </c:pt>
                <c:pt idx="12">
                  <c:v>274</c:v>
                </c:pt>
                <c:pt idx="13">
                  <c:v>272</c:v>
                </c:pt>
                <c:pt idx="14">
                  <c:v>247</c:v>
                </c:pt>
                <c:pt idx="15">
                  <c:v>260</c:v>
                </c:pt>
                <c:pt idx="16">
                  <c:v>232</c:v>
                </c:pt>
                <c:pt idx="17">
                  <c:v>255</c:v>
                </c:pt>
                <c:pt idx="18">
                  <c:v>245</c:v>
                </c:pt>
                <c:pt idx="19">
                  <c:v>219</c:v>
                </c:pt>
                <c:pt idx="20">
                  <c:v>263</c:v>
                </c:pt>
                <c:pt idx="21">
                  <c:v>249</c:v>
                </c:pt>
                <c:pt idx="22">
                  <c:v>240</c:v>
                </c:pt>
                <c:pt idx="23">
                  <c:v>241</c:v>
                </c:pt>
                <c:pt idx="24">
                  <c:v>202</c:v>
                </c:pt>
                <c:pt idx="25">
                  <c:v>209</c:v>
                </c:pt>
                <c:pt idx="26">
                  <c:v>228</c:v>
                </c:pt>
                <c:pt idx="27">
                  <c:v>200</c:v>
                </c:pt>
                <c:pt idx="28">
                  <c:v>247</c:v>
                </c:pt>
                <c:pt idx="29">
                  <c:v>214</c:v>
                </c:pt>
                <c:pt idx="30">
                  <c:v>228</c:v>
                </c:pt>
                <c:pt idx="31">
                  <c:v>210</c:v>
                </c:pt>
                <c:pt idx="32">
                  <c:v>217</c:v>
                </c:pt>
                <c:pt idx="33">
                  <c:v>196</c:v>
                </c:pt>
                <c:pt idx="34">
                  <c:v>225</c:v>
                </c:pt>
                <c:pt idx="35">
                  <c:v>223</c:v>
                </c:pt>
                <c:pt idx="36">
                  <c:v>271</c:v>
                </c:pt>
                <c:pt idx="37">
                  <c:v>269</c:v>
                </c:pt>
                <c:pt idx="38">
                  <c:v>240</c:v>
                </c:pt>
                <c:pt idx="39">
                  <c:v>256</c:v>
                </c:pt>
                <c:pt idx="40">
                  <c:v>269</c:v>
                </c:pt>
                <c:pt idx="41">
                  <c:v>257</c:v>
                </c:pt>
                <c:pt idx="42">
                  <c:v>251</c:v>
                </c:pt>
                <c:pt idx="43">
                  <c:v>278</c:v>
                </c:pt>
                <c:pt idx="44">
                  <c:v>231</c:v>
                </c:pt>
                <c:pt idx="45">
                  <c:v>260</c:v>
                </c:pt>
                <c:pt idx="46">
                  <c:v>272</c:v>
                </c:pt>
                <c:pt idx="47">
                  <c:v>211</c:v>
                </c:pt>
                <c:pt idx="48">
                  <c:v>261</c:v>
                </c:pt>
                <c:pt idx="49">
                  <c:v>248</c:v>
                </c:pt>
                <c:pt idx="50">
                  <c:v>245</c:v>
                </c:pt>
                <c:pt idx="51">
                  <c:v>260</c:v>
                </c:pt>
                <c:pt idx="52">
                  <c:v>272</c:v>
                </c:pt>
                <c:pt idx="53">
                  <c:v>211</c:v>
                </c:pt>
                <c:pt idx="54">
                  <c:v>267</c:v>
                </c:pt>
                <c:pt idx="55">
                  <c:v>277</c:v>
                </c:pt>
                <c:pt idx="56">
                  <c:v>285</c:v>
                </c:pt>
                <c:pt idx="57">
                  <c:v>313</c:v>
                </c:pt>
                <c:pt idx="58">
                  <c:v>288</c:v>
                </c:pt>
                <c:pt idx="59">
                  <c:v>290</c:v>
                </c:pt>
                <c:pt idx="60">
                  <c:v>282</c:v>
                </c:pt>
                <c:pt idx="61">
                  <c:v>314</c:v>
                </c:pt>
                <c:pt idx="62">
                  <c:v>327</c:v>
                </c:pt>
                <c:pt idx="63">
                  <c:v>337</c:v>
                </c:pt>
                <c:pt idx="64">
                  <c:v>322</c:v>
                </c:pt>
                <c:pt idx="65">
                  <c:v>304</c:v>
                </c:pt>
                <c:pt idx="66">
                  <c:v>396</c:v>
                </c:pt>
                <c:pt idx="67">
                  <c:v>333</c:v>
                </c:pt>
                <c:pt idx="68">
                  <c:v>362</c:v>
                </c:pt>
                <c:pt idx="69">
                  <c:v>340</c:v>
                </c:pt>
                <c:pt idx="70">
                  <c:v>377</c:v>
                </c:pt>
                <c:pt idx="71">
                  <c:v>385</c:v>
                </c:pt>
                <c:pt idx="72">
                  <c:v>369</c:v>
                </c:pt>
                <c:pt idx="73">
                  <c:v>361</c:v>
                </c:pt>
                <c:pt idx="74">
                  <c:v>397</c:v>
                </c:pt>
                <c:pt idx="75">
                  <c:v>483</c:v>
                </c:pt>
                <c:pt idx="76">
                  <c:v>420</c:v>
                </c:pt>
                <c:pt idx="77">
                  <c:v>434</c:v>
                </c:pt>
                <c:pt idx="78">
                  <c:v>416</c:v>
                </c:pt>
                <c:pt idx="79">
                  <c:v>414</c:v>
                </c:pt>
                <c:pt idx="80">
                  <c:v>443</c:v>
                </c:pt>
                <c:pt idx="81">
                  <c:v>459</c:v>
                </c:pt>
                <c:pt idx="82">
                  <c:v>445</c:v>
                </c:pt>
                <c:pt idx="83">
                  <c:v>438</c:v>
                </c:pt>
                <c:pt idx="84">
                  <c:v>424</c:v>
                </c:pt>
                <c:pt idx="85">
                  <c:v>441</c:v>
                </c:pt>
                <c:pt idx="86">
                  <c:v>417</c:v>
                </c:pt>
                <c:pt idx="87">
                  <c:v>409</c:v>
                </c:pt>
                <c:pt idx="88">
                  <c:v>426</c:v>
                </c:pt>
                <c:pt idx="89">
                  <c:v>440</c:v>
                </c:pt>
                <c:pt idx="90">
                  <c:v>394</c:v>
                </c:pt>
                <c:pt idx="91">
                  <c:v>394</c:v>
                </c:pt>
                <c:pt idx="92">
                  <c:v>332</c:v>
                </c:pt>
                <c:pt idx="93">
                  <c:v>306</c:v>
                </c:pt>
                <c:pt idx="94">
                  <c:v>297</c:v>
                </c:pt>
                <c:pt idx="95">
                  <c:v>252</c:v>
                </c:pt>
                <c:pt idx="96">
                  <c:v>258</c:v>
                </c:pt>
                <c:pt idx="97">
                  <c:v>225</c:v>
                </c:pt>
                <c:pt idx="98">
                  <c:v>219</c:v>
                </c:pt>
                <c:pt idx="99">
                  <c:v>206</c:v>
                </c:pt>
                <c:pt idx="100">
                  <c:v>167</c:v>
                </c:pt>
                <c:pt idx="101">
                  <c:v>191</c:v>
                </c:pt>
                <c:pt idx="102">
                  <c:v>190</c:v>
                </c:pt>
                <c:pt idx="103">
                  <c:v>167</c:v>
                </c:pt>
                <c:pt idx="104">
                  <c:v>188</c:v>
                </c:pt>
                <c:pt idx="105">
                  <c:v>194</c:v>
                </c:pt>
                <c:pt idx="106">
                  <c:v>181</c:v>
                </c:pt>
                <c:pt idx="107">
                  <c:v>195</c:v>
                </c:pt>
                <c:pt idx="108">
                  <c:v>202</c:v>
                </c:pt>
                <c:pt idx="109">
                  <c:v>195</c:v>
                </c:pt>
                <c:pt idx="110">
                  <c:v>194</c:v>
                </c:pt>
                <c:pt idx="111">
                  <c:v>196</c:v>
                </c:pt>
                <c:pt idx="112">
                  <c:v>215</c:v>
                </c:pt>
                <c:pt idx="113">
                  <c:v>191</c:v>
                </c:pt>
                <c:pt idx="114">
                  <c:v>191</c:v>
                </c:pt>
                <c:pt idx="115">
                  <c:v>207</c:v>
                </c:pt>
                <c:pt idx="116">
                  <c:v>210</c:v>
                </c:pt>
                <c:pt idx="117">
                  <c:v>208</c:v>
                </c:pt>
                <c:pt idx="118">
                  <c:v>250</c:v>
                </c:pt>
                <c:pt idx="119">
                  <c:v>250</c:v>
                </c:pt>
                <c:pt idx="120">
                  <c:v>237</c:v>
                </c:pt>
                <c:pt idx="121">
                  <c:v>251</c:v>
                </c:pt>
                <c:pt idx="122">
                  <c:v>241</c:v>
                </c:pt>
                <c:pt idx="123">
                  <c:v>247</c:v>
                </c:pt>
                <c:pt idx="124">
                  <c:v>240</c:v>
                </c:pt>
                <c:pt idx="125">
                  <c:v>253</c:v>
                </c:pt>
                <c:pt idx="126">
                  <c:v>292</c:v>
                </c:pt>
                <c:pt idx="127">
                  <c:v>291</c:v>
                </c:pt>
                <c:pt idx="128">
                  <c:v>253</c:v>
                </c:pt>
                <c:pt idx="129">
                  <c:v>312</c:v>
                </c:pt>
                <c:pt idx="130">
                  <c:v>321</c:v>
                </c:pt>
                <c:pt idx="131">
                  <c:v>330</c:v>
                </c:pt>
                <c:pt idx="132">
                  <c:v>338</c:v>
                </c:pt>
                <c:pt idx="133">
                  <c:v>387</c:v>
                </c:pt>
                <c:pt idx="134">
                  <c:v>303</c:v>
                </c:pt>
                <c:pt idx="135">
                  <c:v>369</c:v>
                </c:pt>
                <c:pt idx="136">
                  <c:v>380</c:v>
                </c:pt>
                <c:pt idx="137">
                  <c:v>379</c:v>
                </c:pt>
                <c:pt idx="138">
                  <c:v>361</c:v>
                </c:pt>
                <c:pt idx="139">
                  <c:v>344</c:v>
                </c:pt>
                <c:pt idx="140">
                  <c:v>335</c:v>
                </c:pt>
                <c:pt idx="141">
                  <c:v>349</c:v>
                </c:pt>
                <c:pt idx="142">
                  <c:v>353</c:v>
                </c:pt>
                <c:pt idx="143">
                  <c:v>347</c:v>
                </c:pt>
                <c:pt idx="144">
                  <c:v>341</c:v>
                </c:pt>
                <c:pt idx="145">
                  <c:v>350</c:v>
                </c:pt>
                <c:pt idx="146">
                  <c:v>380</c:v>
                </c:pt>
                <c:pt idx="147">
                  <c:v>368</c:v>
                </c:pt>
                <c:pt idx="148">
                  <c:v>361</c:v>
                </c:pt>
                <c:pt idx="149">
                  <c:v>401</c:v>
                </c:pt>
                <c:pt idx="150">
                  <c:v>358</c:v>
                </c:pt>
                <c:pt idx="151">
                  <c:v>363</c:v>
                </c:pt>
                <c:pt idx="152">
                  <c:v>354</c:v>
                </c:pt>
                <c:pt idx="153">
                  <c:v>349</c:v>
                </c:pt>
                <c:pt idx="154">
                  <c:v>342</c:v>
                </c:pt>
                <c:pt idx="155">
                  <c:v>343</c:v>
                </c:pt>
                <c:pt idx="156">
                  <c:v>401</c:v>
                </c:pt>
                <c:pt idx="157">
                  <c:v>365</c:v>
                </c:pt>
                <c:pt idx="158">
                  <c:v>381</c:v>
                </c:pt>
                <c:pt idx="159">
                  <c:v>402</c:v>
                </c:pt>
                <c:pt idx="160">
                  <c:v>399</c:v>
                </c:pt>
                <c:pt idx="161">
                  <c:v>425</c:v>
                </c:pt>
                <c:pt idx="162">
                  <c:v>455</c:v>
                </c:pt>
                <c:pt idx="163">
                  <c:v>455</c:v>
                </c:pt>
                <c:pt idx="164">
                  <c:v>495</c:v>
                </c:pt>
                <c:pt idx="165">
                  <c:v>456</c:v>
                </c:pt>
                <c:pt idx="166">
                  <c:v>449</c:v>
                </c:pt>
                <c:pt idx="167">
                  <c:v>453</c:v>
                </c:pt>
                <c:pt idx="168">
                  <c:v>458</c:v>
                </c:pt>
                <c:pt idx="169">
                  <c:v>473</c:v>
                </c:pt>
                <c:pt idx="170">
                  <c:v>426</c:v>
                </c:pt>
                <c:pt idx="171">
                  <c:v>428</c:v>
                </c:pt>
                <c:pt idx="172">
                  <c:v>485</c:v>
                </c:pt>
                <c:pt idx="173">
                  <c:v>477</c:v>
                </c:pt>
                <c:pt idx="174">
                  <c:v>475</c:v>
                </c:pt>
                <c:pt idx="175">
                  <c:v>559</c:v>
                </c:pt>
                <c:pt idx="176">
                  <c:v>535</c:v>
                </c:pt>
                <c:pt idx="177">
                  <c:v>506</c:v>
                </c:pt>
                <c:pt idx="178">
                  <c:v>578</c:v>
                </c:pt>
                <c:pt idx="179">
                  <c:v>531</c:v>
                </c:pt>
                <c:pt idx="180">
                  <c:v>529</c:v>
                </c:pt>
                <c:pt idx="181">
                  <c:v>541</c:v>
                </c:pt>
                <c:pt idx="182">
                  <c:v>565</c:v>
                </c:pt>
                <c:pt idx="183">
                  <c:v>619</c:v>
                </c:pt>
                <c:pt idx="184">
                  <c:v>533</c:v>
                </c:pt>
                <c:pt idx="185">
                  <c:v>549</c:v>
                </c:pt>
                <c:pt idx="186">
                  <c:v>510</c:v>
                </c:pt>
                <c:pt idx="187">
                  <c:v>518</c:v>
                </c:pt>
                <c:pt idx="188">
                  <c:v>489</c:v>
                </c:pt>
                <c:pt idx="189">
                  <c:v>516</c:v>
                </c:pt>
                <c:pt idx="190">
                  <c:v>467</c:v>
                </c:pt>
                <c:pt idx="191">
                  <c:v>511</c:v>
                </c:pt>
                <c:pt idx="192">
                  <c:v>542</c:v>
                </c:pt>
                <c:pt idx="193">
                  <c:v>450</c:v>
                </c:pt>
                <c:pt idx="194">
                  <c:v>454</c:v>
                </c:pt>
                <c:pt idx="195">
                  <c:v>479</c:v>
                </c:pt>
                <c:pt idx="196">
                  <c:v>489</c:v>
                </c:pt>
                <c:pt idx="197">
                  <c:v>454</c:v>
                </c:pt>
                <c:pt idx="198">
                  <c:v>480</c:v>
                </c:pt>
                <c:pt idx="199">
                  <c:v>455</c:v>
                </c:pt>
                <c:pt idx="200">
                  <c:v>474</c:v>
                </c:pt>
                <c:pt idx="201">
                  <c:v>521</c:v>
                </c:pt>
                <c:pt idx="202">
                  <c:v>480</c:v>
                </c:pt>
                <c:pt idx="203">
                  <c:v>432</c:v>
                </c:pt>
                <c:pt idx="204">
                  <c:v>438</c:v>
                </c:pt>
                <c:pt idx="205">
                  <c:v>490</c:v>
                </c:pt>
                <c:pt idx="206">
                  <c:v>482</c:v>
                </c:pt>
                <c:pt idx="207">
                  <c:v>491</c:v>
                </c:pt>
                <c:pt idx="208">
                  <c:v>481</c:v>
                </c:pt>
                <c:pt idx="209">
                  <c:v>509</c:v>
                </c:pt>
                <c:pt idx="210">
                  <c:v>583</c:v>
                </c:pt>
                <c:pt idx="211">
                  <c:v>580</c:v>
                </c:pt>
                <c:pt idx="212">
                  <c:v>520</c:v>
                </c:pt>
                <c:pt idx="213">
                  <c:v>560</c:v>
                </c:pt>
                <c:pt idx="214">
                  <c:v>573</c:v>
                </c:pt>
                <c:pt idx="215">
                  <c:v>610</c:v>
                </c:pt>
                <c:pt idx="216">
                  <c:v>623</c:v>
                </c:pt>
                <c:pt idx="217">
                  <c:v>612</c:v>
                </c:pt>
                <c:pt idx="218">
                  <c:v>593</c:v>
                </c:pt>
                <c:pt idx="219">
                  <c:v>591</c:v>
                </c:pt>
                <c:pt idx="220">
                  <c:v>621</c:v>
                </c:pt>
                <c:pt idx="221">
                  <c:v>604</c:v>
                </c:pt>
                <c:pt idx="222">
                  <c:v>575</c:v>
                </c:pt>
                <c:pt idx="223">
                  <c:v>578</c:v>
                </c:pt>
                <c:pt idx="224">
                  <c:v>596</c:v>
                </c:pt>
                <c:pt idx="225">
                  <c:v>559</c:v>
                </c:pt>
                <c:pt idx="226">
                  <c:v>540</c:v>
                </c:pt>
                <c:pt idx="227">
                  <c:v>537</c:v>
                </c:pt>
                <c:pt idx="228">
                  <c:v>498</c:v>
                </c:pt>
                <c:pt idx="229">
                  <c:v>523</c:v>
                </c:pt>
                <c:pt idx="230">
                  <c:v>534</c:v>
                </c:pt>
                <c:pt idx="231">
                  <c:v>429</c:v>
                </c:pt>
                <c:pt idx="232">
                  <c:v>302</c:v>
                </c:pt>
                <c:pt idx="233">
                  <c:v>402</c:v>
                </c:pt>
                <c:pt idx="234">
                  <c:v>452</c:v>
                </c:pt>
                <c:pt idx="235">
                  <c:v>456</c:v>
                </c:pt>
                <c:pt idx="236">
                  <c:v>511</c:v>
                </c:pt>
                <c:pt idx="237">
                  <c:v>609</c:v>
                </c:pt>
                <c:pt idx="238">
                  <c:v>582</c:v>
                </c:pt>
                <c:pt idx="239">
                  <c:v>566</c:v>
                </c:pt>
                <c:pt idx="240">
                  <c:v>554</c:v>
                </c:pt>
                <c:pt idx="241">
                  <c:v>552</c:v>
                </c:pt>
                <c:pt idx="242">
                  <c:v>610</c:v>
                </c:pt>
                <c:pt idx="243">
                  <c:v>712</c:v>
                </c:pt>
                <c:pt idx="244">
                  <c:v>771</c:v>
                </c:pt>
                <c:pt idx="245">
                  <c:v>835</c:v>
                </c:pt>
                <c:pt idx="246">
                  <c:v>902</c:v>
                </c:pt>
                <c:pt idx="247">
                  <c:v>928</c:v>
                </c:pt>
                <c:pt idx="248">
                  <c:v>887</c:v>
                </c:pt>
                <c:pt idx="249">
                  <c:v>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98-4EBB-92C1-E2637B1F3C07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Unemployed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Sheet1!$I$4:$I$253</c:f>
              <c:numCache>
                <c:formatCode>mmm\-yy</c:formatCode>
                <c:ptCount val="250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</c:numCache>
            </c:numRef>
          </c:cat>
          <c:val>
            <c:numRef>
              <c:f>Sheet1!$K$4:$K$253</c:f>
              <c:numCache>
                <c:formatCode>0</c:formatCode>
                <c:ptCount val="250"/>
                <c:pt idx="0">
                  <c:v>427.05700000000002</c:v>
                </c:pt>
                <c:pt idx="1">
                  <c:v>431.43299999999999</c:v>
                </c:pt>
                <c:pt idx="2">
                  <c:v>441.19799999999998</c:v>
                </c:pt>
                <c:pt idx="3">
                  <c:v>455.024</c:v>
                </c:pt>
                <c:pt idx="4">
                  <c:v>470.91300000000001</c:v>
                </c:pt>
                <c:pt idx="5">
                  <c:v>487.76299999999998</c:v>
                </c:pt>
                <c:pt idx="6">
                  <c:v>505.21699999999998</c:v>
                </c:pt>
                <c:pt idx="7">
                  <c:v>524.39200000000005</c:v>
                </c:pt>
                <c:pt idx="8">
                  <c:v>546.65300000000002</c:v>
                </c:pt>
                <c:pt idx="9">
                  <c:v>571.27499999999998</c:v>
                </c:pt>
                <c:pt idx="10">
                  <c:v>595.726</c:v>
                </c:pt>
                <c:pt idx="11">
                  <c:v>617.42700000000002</c:v>
                </c:pt>
                <c:pt idx="12">
                  <c:v>635.33199999999999</c:v>
                </c:pt>
                <c:pt idx="13">
                  <c:v>649.36099999999999</c:v>
                </c:pt>
                <c:pt idx="14">
                  <c:v>660.06600000000003</c:v>
                </c:pt>
                <c:pt idx="15">
                  <c:v>668.38499999999999</c:v>
                </c:pt>
                <c:pt idx="16">
                  <c:v>674.87199999999996</c:v>
                </c:pt>
                <c:pt idx="17">
                  <c:v>679.66300000000001</c:v>
                </c:pt>
                <c:pt idx="18">
                  <c:v>682.495</c:v>
                </c:pt>
                <c:pt idx="19">
                  <c:v>683.66200000000003</c:v>
                </c:pt>
                <c:pt idx="20">
                  <c:v>684.58100000000002</c:v>
                </c:pt>
                <c:pt idx="21">
                  <c:v>687.81600000000003</c:v>
                </c:pt>
                <c:pt idx="22">
                  <c:v>694.60799999999995</c:v>
                </c:pt>
                <c:pt idx="23">
                  <c:v>703.72400000000005</c:v>
                </c:pt>
                <c:pt idx="24">
                  <c:v>712.92899999999997</c:v>
                </c:pt>
                <c:pt idx="25">
                  <c:v>722.28300000000002</c:v>
                </c:pt>
                <c:pt idx="26">
                  <c:v>731.66499999999996</c:v>
                </c:pt>
                <c:pt idx="27">
                  <c:v>740.37900000000002</c:v>
                </c:pt>
                <c:pt idx="28">
                  <c:v>748.13900000000001</c:v>
                </c:pt>
                <c:pt idx="29">
                  <c:v>754.47400000000005</c:v>
                </c:pt>
                <c:pt idx="30">
                  <c:v>757.875</c:v>
                </c:pt>
                <c:pt idx="31">
                  <c:v>755.86699999999996</c:v>
                </c:pt>
                <c:pt idx="32">
                  <c:v>747.851</c:v>
                </c:pt>
                <c:pt idx="33">
                  <c:v>734.22199999999998</c:v>
                </c:pt>
                <c:pt idx="34">
                  <c:v>718.47799999999995</c:v>
                </c:pt>
                <c:pt idx="35">
                  <c:v>704.74099999999999</c:v>
                </c:pt>
                <c:pt idx="36">
                  <c:v>694.63199999999995</c:v>
                </c:pt>
                <c:pt idx="37">
                  <c:v>687.35900000000004</c:v>
                </c:pt>
                <c:pt idx="38">
                  <c:v>681.80600000000004</c:v>
                </c:pt>
                <c:pt idx="39">
                  <c:v>677.46799999999996</c:v>
                </c:pt>
                <c:pt idx="40">
                  <c:v>672.19500000000005</c:v>
                </c:pt>
                <c:pt idx="41">
                  <c:v>664.98400000000004</c:v>
                </c:pt>
                <c:pt idx="42">
                  <c:v>656.76499999999999</c:v>
                </c:pt>
                <c:pt idx="43">
                  <c:v>650.04100000000005</c:v>
                </c:pt>
                <c:pt idx="44">
                  <c:v>646.08299999999997</c:v>
                </c:pt>
                <c:pt idx="45">
                  <c:v>645.39099999999996</c:v>
                </c:pt>
                <c:pt idx="46">
                  <c:v>646.995</c:v>
                </c:pt>
                <c:pt idx="47">
                  <c:v>648.12099999999998</c:v>
                </c:pt>
                <c:pt idx="48">
                  <c:v>647.90499999999997</c:v>
                </c:pt>
                <c:pt idx="49">
                  <c:v>644.47</c:v>
                </c:pt>
                <c:pt idx="50">
                  <c:v>636.11500000000001</c:v>
                </c:pt>
                <c:pt idx="51">
                  <c:v>623.06100000000004</c:v>
                </c:pt>
                <c:pt idx="52">
                  <c:v>609.101</c:v>
                </c:pt>
                <c:pt idx="53">
                  <c:v>598.32000000000005</c:v>
                </c:pt>
                <c:pt idx="54">
                  <c:v>593.428</c:v>
                </c:pt>
                <c:pt idx="55">
                  <c:v>595.41499999999996</c:v>
                </c:pt>
                <c:pt idx="56">
                  <c:v>601.32799999999997</c:v>
                </c:pt>
                <c:pt idx="57">
                  <c:v>607.04600000000005</c:v>
                </c:pt>
                <c:pt idx="58">
                  <c:v>608.91600000000005</c:v>
                </c:pt>
                <c:pt idx="59">
                  <c:v>606.27499999999998</c:v>
                </c:pt>
                <c:pt idx="60">
                  <c:v>600.053</c:v>
                </c:pt>
                <c:pt idx="61">
                  <c:v>593.00900000000001</c:v>
                </c:pt>
                <c:pt idx="62">
                  <c:v>588.553</c:v>
                </c:pt>
                <c:pt idx="63">
                  <c:v>588.14499999999998</c:v>
                </c:pt>
                <c:pt idx="64">
                  <c:v>589.95799999999997</c:v>
                </c:pt>
                <c:pt idx="65">
                  <c:v>590.19299999999998</c:v>
                </c:pt>
                <c:pt idx="66">
                  <c:v>586.30999999999995</c:v>
                </c:pt>
                <c:pt idx="67">
                  <c:v>576.71400000000006</c:v>
                </c:pt>
                <c:pt idx="68">
                  <c:v>563.077</c:v>
                </c:pt>
                <c:pt idx="69">
                  <c:v>548.82399999999996</c:v>
                </c:pt>
                <c:pt idx="70">
                  <c:v>535.62900000000002</c:v>
                </c:pt>
                <c:pt idx="71">
                  <c:v>524.59699999999998</c:v>
                </c:pt>
                <c:pt idx="72">
                  <c:v>515.66899999999998</c:v>
                </c:pt>
                <c:pt idx="73">
                  <c:v>508.56200000000001</c:v>
                </c:pt>
                <c:pt idx="74">
                  <c:v>503.21499999999997</c:v>
                </c:pt>
                <c:pt idx="75">
                  <c:v>498.67099999999999</c:v>
                </c:pt>
                <c:pt idx="76">
                  <c:v>495.04300000000001</c:v>
                </c:pt>
                <c:pt idx="77">
                  <c:v>492.92899999999997</c:v>
                </c:pt>
                <c:pt idx="78">
                  <c:v>491.77699999999999</c:v>
                </c:pt>
                <c:pt idx="79">
                  <c:v>492.40499999999997</c:v>
                </c:pt>
                <c:pt idx="80">
                  <c:v>495.65899999999999</c:v>
                </c:pt>
                <c:pt idx="81">
                  <c:v>499.53300000000002</c:v>
                </c:pt>
                <c:pt idx="82">
                  <c:v>502.74900000000002</c:v>
                </c:pt>
                <c:pt idx="83">
                  <c:v>504.09800000000001</c:v>
                </c:pt>
                <c:pt idx="84">
                  <c:v>503.47399999999999</c:v>
                </c:pt>
                <c:pt idx="85">
                  <c:v>502.25299999999999</c:v>
                </c:pt>
                <c:pt idx="86">
                  <c:v>501.43400000000003</c:v>
                </c:pt>
                <c:pt idx="87">
                  <c:v>503.79700000000003</c:v>
                </c:pt>
                <c:pt idx="88">
                  <c:v>511.63400000000001</c:v>
                </c:pt>
                <c:pt idx="89">
                  <c:v>525.54300000000001</c:v>
                </c:pt>
                <c:pt idx="90">
                  <c:v>544.99199999999996</c:v>
                </c:pt>
                <c:pt idx="91">
                  <c:v>566.66999999999996</c:v>
                </c:pt>
                <c:pt idx="92">
                  <c:v>588.10299999999995</c:v>
                </c:pt>
                <c:pt idx="93">
                  <c:v>610.19200000000001</c:v>
                </c:pt>
                <c:pt idx="94">
                  <c:v>634.63300000000004</c:v>
                </c:pt>
                <c:pt idx="95">
                  <c:v>661.74199999999996</c:v>
                </c:pt>
                <c:pt idx="96">
                  <c:v>689.94799999999998</c:v>
                </c:pt>
                <c:pt idx="97">
                  <c:v>716.84400000000005</c:v>
                </c:pt>
                <c:pt idx="98">
                  <c:v>740.74800000000005</c:v>
                </c:pt>
                <c:pt idx="99">
                  <c:v>758.84500000000003</c:v>
                </c:pt>
                <c:pt idx="100">
                  <c:v>769.61800000000005</c:v>
                </c:pt>
                <c:pt idx="101">
                  <c:v>896.26800000000003</c:v>
                </c:pt>
                <c:pt idx="102">
                  <c:v>957.04300000000001</c:v>
                </c:pt>
                <c:pt idx="103">
                  <c:v>984.41800000000001</c:v>
                </c:pt>
                <c:pt idx="104">
                  <c:v>995.06100000000004</c:v>
                </c:pt>
                <c:pt idx="105">
                  <c:v>997.36</c:v>
                </c:pt>
                <c:pt idx="106">
                  <c:v>995.99900000000002</c:v>
                </c:pt>
                <c:pt idx="107">
                  <c:v>995.18799999999999</c:v>
                </c:pt>
                <c:pt idx="108">
                  <c:v>997.60299999999995</c:v>
                </c:pt>
                <c:pt idx="109">
                  <c:v>1002.037</c:v>
                </c:pt>
                <c:pt idx="110">
                  <c:v>1005.535</c:v>
                </c:pt>
                <c:pt idx="111">
                  <c:v>1006.66</c:v>
                </c:pt>
                <c:pt idx="112">
                  <c:v>1004.586</c:v>
                </c:pt>
                <c:pt idx="113">
                  <c:v>998.84400000000005</c:v>
                </c:pt>
                <c:pt idx="114">
                  <c:v>992.63699999999994</c:v>
                </c:pt>
                <c:pt idx="115">
                  <c:v>990.24599999999998</c:v>
                </c:pt>
                <c:pt idx="116">
                  <c:v>993.23699999999997</c:v>
                </c:pt>
                <c:pt idx="117">
                  <c:v>1000.52</c:v>
                </c:pt>
                <c:pt idx="118">
                  <c:v>1009.027</c:v>
                </c:pt>
                <c:pt idx="119">
                  <c:v>1014.963</c:v>
                </c:pt>
                <c:pt idx="120">
                  <c:v>1016.266</c:v>
                </c:pt>
                <c:pt idx="121">
                  <c:v>1014.409</c:v>
                </c:pt>
                <c:pt idx="122">
                  <c:v>1011.84</c:v>
                </c:pt>
                <c:pt idx="123">
                  <c:v>1010.379</c:v>
                </c:pt>
                <c:pt idx="124">
                  <c:v>1012.828</c:v>
                </c:pt>
                <c:pt idx="125">
                  <c:v>1021.349</c:v>
                </c:pt>
                <c:pt idx="126">
                  <c:v>1033.6949999999999</c:v>
                </c:pt>
                <c:pt idx="127">
                  <c:v>1046.251</c:v>
                </c:pt>
                <c:pt idx="128">
                  <c:v>1026.2439999999999</c:v>
                </c:pt>
                <c:pt idx="129">
                  <c:v>1002.708</c:v>
                </c:pt>
                <c:pt idx="130">
                  <c:v>975.87</c:v>
                </c:pt>
                <c:pt idx="131">
                  <c:v>946.71900000000005</c:v>
                </c:pt>
                <c:pt idx="132">
                  <c:v>916.81299999999999</c:v>
                </c:pt>
                <c:pt idx="133">
                  <c:v>888.178</c:v>
                </c:pt>
                <c:pt idx="134">
                  <c:v>877.452</c:v>
                </c:pt>
                <c:pt idx="135">
                  <c:v>841.43600000000004</c:v>
                </c:pt>
                <c:pt idx="136">
                  <c:v>851.10500000000002</c:v>
                </c:pt>
                <c:pt idx="137">
                  <c:v>856.86699999999996</c:v>
                </c:pt>
                <c:pt idx="138">
                  <c:v>855.97299999999996</c:v>
                </c:pt>
                <c:pt idx="139">
                  <c:v>847.81100000000004</c:v>
                </c:pt>
                <c:pt idx="140">
                  <c:v>836.10799999999995</c:v>
                </c:pt>
                <c:pt idx="141">
                  <c:v>826.202</c:v>
                </c:pt>
                <c:pt idx="142">
                  <c:v>820.77099999999996</c:v>
                </c:pt>
                <c:pt idx="143">
                  <c:v>820.72</c:v>
                </c:pt>
                <c:pt idx="144">
                  <c:v>825.00300000000004</c:v>
                </c:pt>
                <c:pt idx="145">
                  <c:v>831.13800000000003</c:v>
                </c:pt>
                <c:pt idx="146">
                  <c:v>835.77700000000004</c:v>
                </c:pt>
                <c:pt idx="147">
                  <c:v>835.83299999999997</c:v>
                </c:pt>
                <c:pt idx="148">
                  <c:v>831.37300000000005</c:v>
                </c:pt>
                <c:pt idx="149">
                  <c:v>824.899</c:v>
                </c:pt>
                <c:pt idx="150">
                  <c:v>818.72500000000002</c:v>
                </c:pt>
                <c:pt idx="151">
                  <c:v>813.48900000000003</c:v>
                </c:pt>
                <c:pt idx="152">
                  <c:v>805.928</c:v>
                </c:pt>
                <c:pt idx="153">
                  <c:v>794.51700000000005</c:v>
                </c:pt>
                <c:pt idx="154">
                  <c:v>781.61800000000005</c:v>
                </c:pt>
                <c:pt idx="155">
                  <c:v>768.09699999999998</c:v>
                </c:pt>
                <c:pt idx="156">
                  <c:v>753.68799999999999</c:v>
                </c:pt>
                <c:pt idx="157">
                  <c:v>737.91200000000003</c:v>
                </c:pt>
                <c:pt idx="158">
                  <c:v>721.55399999999997</c:v>
                </c:pt>
                <c:pt idx="159">
                  <c:v>707.52700000000004</c:v>
                </c:pt>
                <c:pt idx="160">
                  <c:v>696.88300000000004</c:v>
                </c:pt>
                <c:pt idx="161">
                  <c:v>688.00699999999995</c:v>
                </c:pt>
                <c:pt idx="162">
                  <c:v>679.93600000000004</c:v>
                </c:pt>
                <c:pt idx="163">
                  <c:v>671.66899999999998</c:v>
                </c:pt>
                <c:pt idx="164">
                  <c:v>662.65200000000004</c:v>
                </c:pt>
                <c:pt idx="165">
                  <c:v>651.774</c:v>
                </c:pt>
                <c:pt idx="166">
                  <c:v>637.46199999999999</c:v>
                </c:pt>
                <c:pt idx="167">
                  <c:v>620.95600000000002</c:v>
                </c:pt>
                <c:pt idx="168">
                  <c:v>605.779</c:v>
                </c:pt>
                <c:pt idx="169">
                  <c:v>594.32500000000005</c:v>
                </c:pt>
                <c:pt idx="170">
                  <c:v>587.60599999999999</c:v>
                </c:pt>
                <c:pt idx="171">
                  <c:v>583.83699999999999</c:v>
                </c:pt>
                <c:pt idx="172">
                  <c:v>581.17999999999995</c:v>
                </c:pt>
                <c:pt idx="173">
                  <c:v>579.31799999999998</c:v>
                </c:pt>
                <c:pt idx="174">
                  <c:v>578.70399999999995</c:v>
                </c:pt>
                <c:pt idx="175">
                  <c:v>580.45000000000005</c:v>
                </c:pt>
                <c:pt idx="176">
                  <c:v>584.34</c:v>
                </c:pt>
                <c:pt idx="177">
                  <c:v>587.92600000000004</c:v>
                </c:pt>
                <c:pt idx="178">
                  <c:v>590.05999999999995</c:v>
                </c:pt>
                <c:pt idx="179">
                  <c:v>590.95000000000005</c:v>
                </c:pt>
                <c:pt idx="180">
                  <c:v>590.447</c:v>
                </c:pt>
                <c:pt idx="181">
                  <c:v>589.13199999999995</c:v>
                </c:pt>
                <c:pt idx="182">
                  <c:v>589.23699999999997</c:v>
                </c:pt>
                <c:pt idx="183">
                  <c:v>592.35799999999995</c:v>
                </c:pt>
                <c:pt idx="184">
                  <c:v>599.70600000000002</c:v>
                </c:pt>
                <c:pt idx="185">
                  <c:v>610.41499999999996</c:v>
                </c:pt>
                <c:pt idx="186">
                  <c:v>621.14499999999998</c:v>
                </c:pt>
                <c:pt idx="187">
                  <c:v>629.44500000000005</c:v>
                </c:pt>
                <c:pt idx="188">
                  <c:v>635.30600000000004</c:v>
                </c:pt>
                <c:pt idx="189">
                  <c:v>640.41700000000003</c:v>
                </c:pt>
                <c:pt idx="190">
                  <c:v>644.755</c:v>
                </c:pt>
                <c:pt idx="191">
                  <c:v>646.99900000000002</c:v>
                </c:pt>
                <c:pt idx="192">
                  <c:v>646.83799999999997</c:v>
                </c:pt>
                <c:pt idx="193">
                  <c:v>644.19799999999998</c:v>
                </c:pt>
                <c:pt idx="194">
                  <c:v>637.29</c:v>
                </c:pt>
                <c:pt idx="195">
                  <c:v>626.29300000000001</c:v>
                </c:pt>
                <c:pt idx="196">
                  <c:v>612.80700000000002</c:v>
                </c:pt>
                <c:pt idx="197">
                  <c:v>597.976</c:v>
                </c:pt>
                <c:pt idx="198">
                  <c:v>584.35699999999997</c:v>
                </c:pt>
                <c:pt idx="199">
                  <c:v>573.86400000000003</c:v>
                </c:pt>
                <c:pt idx="200">
                  <c:v>566.19799999999998</c:v>
                </c:pt>
                <c:pt idx="201">
                  <c:v>560.87800000000004</c:v>
                </c:pt>
                <c:pt idx="202">
                  <c:v>557.35599999999999</c:v>
                </c:pt>
                <c:pt idx="203">
                  <c:v>555.88300000000004</c:v>
                </c:pt>
                <c:pt idx="204">
                  <c:v>555.20899999999995</c:v>
                </c:pt>
                <c:pt idx="205">
                  <c:v>554.80200000000002</c:v>
                </c:pt>
                <c:pt idx="206">
                  <c:v>554.33699999999999</c:v>
                </c:pt>
                <c:pt idx="207">
                  <c:v>552.54100000000005</c:v>
                </c:pt>
                <c:pt idx="208">
                  <c:v>548.23599999999999</c:v>
                </c:pt>
                <c:pt idx="209">
                  <c:v>542.83000000000004</c:v>
                </c:pt>
                <c:pt idx="210">
                  <c:v>537.202</c:v>
                </c:pt>
                <c:pt idx="211">
                  <c:v>531.59900000000005</c:v>
                </c:pt>
                <c:pt idx="212">
                  <c:v>528.01499999999999</c:v>
                </c:pt>
                <c:pt idx="213">
                  <c:v>527.68499999999995</c:v>
                </c:pt>
                <c:pt idx="214">
                  <c:v>529.50900000000001</c:v>
                </c:pt>
                <c:pt idx="215">
                  <c:v>530.79300000000001</c:v>
                </c:pt>
                <c:pt idx="216">
                  <c:v>528.02099999999996</c:v>
                </c:pt>
                <c:pt idx="217">
                  <c:v>519.57899999999995</c:v>
                </c:pt>
                <c:pt idx="218">
                  <c:v>506.50400000000002</c:v>
                </c:pt>
                <c:pt idx="219">
                  <c:v>493.09800000000001</c:v>
                </c:pt>
                <c:pt idx="220">
                  <c:v>482.61799999999999</c:v>
                </c:pt>
                <c:pt idx="221">
                  <c:v>477.76400000000001</c:v>
                </c:pt>
                <c:pt idx="222">
                  <c:v>480.03500000000003</c:v>
                </c:pt>
                <c:pt idx="223">
                  <c:v>487.73500000000001</c:v>
                </c:pt>
                <c:pt idx="224">
                  <c:v>496.00900000000001</c:v>
                </c:pt>
                <c:pt idx="225">
                  <c:v>499.54899999999998</c:v>
                </c:pt>
                <c:pt idx="226">
                  <c:v>498.048</c:v>
                </c:pt>
                <c:pt idx="227">
                  <c:v>494.899</c:v>
                </c:pt>
                <c:pt idx="228">
                  <c:v>496.322</c:v>
                </c:pt>
                <c:pt idx="229">
                  <c:v>505.05599999999998</c:v>
                </c:pt>
                <c:pt idx="230">
                  <c:v>519.375</c:v>
                </c:pt>
                <c:pt idx="231">
                  <c:v>680.00800000000004</c:v>
                </c:pt>
                <c:pt idx="232">
                  <c:v>1727.8689999999999</c:v>
                </c:pt>
                <c:pt idx="233">
                  <c:v>1575.1990000000001</c:v>
                </c:pt>
                <c:pt idx="234">
                  <c:v>1429.829</c:v>
                </c:pt>
                <c:pt idx="235">
                  <c:v>1301.0820000000001</c:v>
                </c:pt>
                <c:pt idx="236">
                  <c:v>977.40599999999995</c:v>
                </c:pt>
                <c:pt idx="237">
                  <c:v>1105.923</c:v>
                </c:pt>
                <c:pt idx="238">
                  <c:v>1043.49</c:v>
                </c:pt>
                <c:pt idx="239">
                  <c:v>1002.266</c:v>
                </c:pt>
                <c:pt idx="240">
                  <c:v>971.00800000000004</c:v>
                </c:pt>
                <c:pt idx="241">
                  <c:v>958.56100000000004</c:v>
                </c:pt>
                <c:pt idx="242">
                  <c:v>970.31500000000005</c:v>
                </c:pt>
                <c:pt idx="243">
                  <c:v>967.37900000000002</c:v>
                </c:pt>
                <c:pt idx="244">
                  <c:v>947.21799999999996</c:v>
                </c:pt>
                <c:pt idx="245">
                  <c:v>922.66899999999998</c:v>
                </c:pt>
                <c:pt idx="246">
                  <c:v>908.95</c:v>
                </c:pt>
                <c:pt idx="247">
                  <c:v>876.67700000000002</c:v>
                </c:pt>
                <c:pt idx="248">
                  <c:v>835.69799999999998</c:v>
                </c:pt>
                <c:pt idx="249">
                  <c:v>796.74699999999996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98-4EBB-92C1-E2637B1F3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3453983"/>
        <c:axId val="678895423"/>
      </c:lineChart>
      <c:dateAx>
        <c:axId val="66345398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95423"/>
        <c:crosses val="autoZero"/>
        <c:auto val="1"/>
        <c:lblOffset val="100"/>
        <c:baseTimeUnit val="months"/>
        <c:majorUnit val="9"/>
        <c:majorTimeUnit val="months"/>
      </c:dateAx>
      <c:valAx>
        <c:axId val="678895423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453983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09816145863125"/>
          <c:y val="6.7034963100032041E-2"/>
          <c:w val="0.3402913817766971"/>
          <c:h val="5.3478192739189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12845723267503"/>
          <c:y val="3.1047861242408825E-2"/>
          <c:w val="0.63245796847225255"/>
          <c:h val="0.81278031016894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1'!$E$37</c:f>
              <c:strCache>
                <c:ptCount val="1"/>
                <c:pt idx="0">
                  <c:v>Year-over-Year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004795943708137E-3"/>
                  <c:y val="1.3736479167331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97-44C6-8B9E-9C1632628A40}"/>
                </c:ext>
              </c:extLst>
            </c:dLbl>
            <c:dLbl>
              <c:idx val="3"/>
              <c:layout>
                <c:manualLayout>
                  <c:x val="3.2003197295805428E-3"/>
                  <c:y val="6.8682395836657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97-44C6-8B9E-9C1632628A40}"/>
                </c:ext>
              </c:extLst>
            </c:dLbl>
            <c:dLbl>
              <c:idx val="7"/>
              <c:layout>
                <c:manualLayout>
                  <c:x val="6.1585840235338727E-3"/>
                  <c:y val="6.8995247205352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7-44C6-8B9E-9C1632628A40}"/>
                </c:ext>
              </c:extLst>
            </c:dLbl>
            <c:dLbl>
              <c:idx val="10"/>
              <c:layout>
                <c:manualLayout>
                  <c:x val="1.6001598647902714E-3"/>
                  <c:y val="1.3437244497276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97-44C6-8B9E-9C1632628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1'!$D$38:$D$49</c:f>
              <c:strCache>
                <c:ptCount val="12"/>
                <c:pt idx="0">
                  <c:v>Mining &amp; Logging (2%)</c:v>
                </c:pt>
                <c:pt idx="1">
                  <c:v>Information (2%)</c:v>
                </c:pt>
                <c:pt idx="2">
                  <c:v>Other Services (3%)</c:v>
                </c:pt>
                <c:pt idx="3">
                  <c:v>Construction (6%)</c:v>
                </c:pt>
                <c:pt idx="4">
                  <c:v>Financial Activities (7%)</c:v>
                </c:pt>
                <c:pt idx="5">
                  <c:v>Manufacturing (7%)</c:v>
                </c:pt>
                <c:pt idx="6">
                  <c:v>Leisure/Hospitality (10%)</c:v>
                </c:pt>
                <c:pt idx="7">
                  <c:v>Education/Health Svcs (14%)</c:v>
                </c:pt>
                <c:pt idx="8">
                  <c:v>Prof/Business Svcs (15%)</c:v>
                </c:pt>
                <c:pt idx="9">
                  <c:v>Government (15%)</c:v>
                </c:pt>
                <c:pt idx="10">
                  <c:v>Trade/Trans/Utilities (20%)</c:v>
                </c:pt>
                <c:pt idx="11">
                  <c:v>Total Nonfarm (100%)</c:v>
                </c:pt>
              </c:strCache>
            </c:strRef>
          </c:cat>
          <c:val>
            <c:numRef>
              <c:f>'Chart 1'!$E$38:$E$49</c:f>
              <c:numCache>
                <c:formatCode>0.0</c:formatCode>
                <c:ptCount val="12"/>
                <c:pt idx="0">
                  <c:v>16.1066820031158</c:v>
                </c:pt>
                <c:pt idx="1">
                  <c:v>5.8805317571397842</c:v>
                </c:pt>
                <c:pt idx="2">
                  <c:v>8.2081814250848382</c:v>
                </c:pt>
                <c:pt idx="3">
                  <c:v>1.9887418492196662</c:v>
                </c:pt>
                <c:pt idx="4">
                  <c:v>3.915782026072101</c:v>
                </c:pt>
                <c:pt idx="5">
                  <c:v>3.5266762994903278</c:v>
                </c:pt>
                <c:pt idx="6">
                  <c:v>11.575451186618402</c:v>
                </c:pt>
                <c:pt idx="7">
                  <c:v>3.4244065000493817</c:v>
                </c:pt>
                <c:pt idx="8">
                  <c:v>4.1331244002893452</c:v>
                </c:pt>
                <c:pt idx="9">
                  <c:v>10.378905660149851</c:v>
                </c:pt>
                <c:pt idx="10">
                  <c:v>0.93545541592114922</c:v>
                </c:pt>
                <c:pt idx="11">
                  <c:v>5.110946074802647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7-44C6-8B9E-9C1632628A40}"/>
            </c:ext>
          </c:extLst>
        </c:ser>
        <c:ser>
          <c:idx val="1"/>
          <c:order val="1"/>
          <c:tx>
            <c:strRef>
              <c:f>'Chart 1'!$F$37</c:f>
              <c:strCache>
                <c:ptCount val="1"/>
                <c:pt idx="0">
                  <c:v>Qtr-over-Qtr Ann. (3MMA)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9.6009591887416274E-3"/>
                  <c:y val="-2.4038838542829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97-44C6-8B9E-9C1632628A40}"/>
                </c:ext>
              </c:extLst>
            </c:dLbl>
            <c:dLbl>
              <c:idx val="3"/>
              <c:layout>
                <c:manualLayout>
                  <c:x val="0"/>
                  <c:y val="-6.8682395836657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97-44C6-8B9E-9C1632628A40}"/>
                </c:ext>
              </c:extLst>
            </c:dLbl>
            <c:dLbl>
              <c:idx val="4"/>
              <c:layout>
                <c:manualLayout>
                  <c:x val="6.1585840235338727E-3"/>
                  <c:y val="-1.034928708080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7-44C6-8B9E-9C1632628A40}"/>
                </c:ext>
              </c:extLst>
            </c:dLbl>
            <c:dLbl>
              <c:idx val="5"/>
              <c:layout>
                <c:manualLayout>
                  <c:x val="-1.505414259523181E-16"/>
                  <c:y val="-1.7248811801338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97-44C6-8B9E-9C1632628A40}"/>
                </c:ext>
              </c:extLst>
            </c:dLbl>
            <c:dLbl>
              <c:idx val="7"/>
              <c:layout>
                <c:manualLayout>
                  <c:x val="4.1057226823559157E-3"/>
                  <c:y val="-1.3799049441070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97-44C6-8B9E-9C1632628A40}"/>
                </c:ext>
              </c:extLst>
            </c:dLbl>
            <c:dLbl>
              <c:idx val="8"/>
              <c:layout>
                <c:manualLayout>
                  <c:x val="2.0528613411779579E-3"/>
                  <c:y val="-1.0349287080802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97-44C6-8B9E-9C1632628A40}"/>
                </c:ext>
              </c:extLst>
            </c:dLbl>
            <c:dLbl>
              <c:idx val="10"/>
              <c:layout>
                <c:manualLayout>
                  <c:x val="0"/>
                  <c:y val="-1.03023593754985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97-44C6-8B9E-9C1632628A40}"/>
                </c:ext>
              </c:extLst>
            </c:dLbl>
            <c:dLbl>
              <c:idx val="11"/>
              <c:layout>
                <c:manualLayout>
                  <c:x val="3.2003197295804252E-3"/>
                  <c:y val="-1.71705989591642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97-44C6-8B9E-9C1632628A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1'!$D$38:$D$49</c:f>
              <c:strCache>
                <c:ptCount val="12"/>
                <c:pt idx="0">
                  <c:v>Mining &amp; Logging (2%)</c:v>
                </c:pt>
                <c:pt idx="1">
                  <c:v>Information (2%)</c:v>
                </c:pt>
                <c:pt idx="2">
                  <c:v>Other Services (3%)</c:v>
                </c:pt>
                <c:pt idx="3">
                  <c:v>Construction (6%)</c:v>
                </c:pt>
                <c:pt idx="4">
                  <c:v>Financial Activities (7%)</c:v>
                </c:pt>
                <c:pt idx="5">
                  <c:v>Manufacturing (7%)</c:v>
                </c:pt>
                <c:pt idx="6">
                  <c:v>Leisure/Hospitality (10%)</c:v>
                </c:pt>
                <c:pt idx="7">
                  <c:v>Education/Health Svcs (14%)</c:v>
                </c:pt>
                <c:pt idx="8">
                  <c:v>Prof/Business Svcs (15%)</c:v>
                </c:pt>
                <c:pt idx="9">
                  <c:v>Government (15%)</c:v>
                </c:pt>
                <c:pt idx="10">
                  <c:v>Trade/Trans/Utilities (20%)</c:v>
                </c:pt>
                <c:pt idx="11">
                  <c:v>Total Nonfarm (100%)</c:v>
                </c:pt>
              </c:strCache>
            </c:strRef>
          </c:cat>
          <c:val>
            <c:numRef>
              <c:f>'Chart 1'!$F$38:$F$49</c:f>
              <c:numCache>
                <c:formatCode>0.0</c:formatCode>
                <c:ptCount val="12"/>
                <c:pt idx="0">
                  <c:v>19.717852067770437</c:v>
                </c:pt>
                <c:pt idx="1">
                  <c:v>8.1737795492603524</c:v>
                </c:pt>
                <c:pt idx="2">
                  <c:v>7.471517307159603</c:v>
                </c:pt>
                <c:pt idx="3">
                  <c:v>2.1843632349798581</c:v>
                </c:pt>
                <c:pt idx="4">
                  <c:v>2.5885419233267815</c:v>
                </c:pt>
                <c:pt idx="5">
                  <c:v>2.4979083257965717</c:v>
                </c:pt>
                <c:pt idx="6">
                  <c:v>-6.4123953291883034</c:v>
                </c:pt>
                <c:pt idx="7">
                  <c:v>3.8605924011199777</c:v>
                </c:pt>
                <c:pt idx="8">
                  <c:v>4.0961876461969915</c:v>
                </c:pt>
                <c:pt idx="9">
                  <c:v>11.091311072643229</c:v>
                </c:pt>
                <c:pt idx="10">
                  <c:v>2.1975196631651706</c:v>
                </c:pt>
                <c:pt idx="11">
                  <c:v>2.1630395761834453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7-44C6-8B9E-9C1632628A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9722176"/>
        <c:axId val="919714632"/>
      </c:barChart>
      <c:catAx>
        <c:axId val="91972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714632"/>
        <c:crosses val="autoZero"/>
        <c:auto val="1"/>
        <c:lblAlgn val="ctr"/>
        <c:lblOffset val="100"/>
        <c:noMultiLvlLbl val="0"/>
      </c:catAx>
      <c:valAx>
        <c:axId val="919714632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72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65880248354195"/>
          <c:y val="0.92926764804709494"/>
          <c:w val="0.5660742518330677"/>
          <c:h val="7.0732351952905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34553865471689E-2"/>
          <c:y val="8.3749734512058915E-2"/>
          <c:w val="0.93497328898777299"/>
          <c:h val="0.77175247547578141"/>
        </c:manualLayout>
      </c:layout>
      <c:lineChart>
        <c:grouping val="standard"/>
        <c:varyColors val="0"/>
        <c:ser>
          <c:idx val="0"/>
          <c:order val="0"/>
          <c:tx>
            <c:strRef>
              <c:f>Data!$C$245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Data!$C$246:$C$283</c:f>
              <c:numCache>
                <c:formatCode>0.00</c:formatCode>
                <c:ptCount val="38"/>
                <c:pt idx="0">
                  <c:v>3.2017870439315033</c:v>
                </c:pt>
                <c:pt idx="1">
                  <c:v>3.5394932935916446</c:v>
                </c:pt>
                <c:pt idx="2">
                  <c:v>3.4238928172683147</c:v>
                </c:pt>
                <c:pt idx="3">
                  <c:v>2.5773195876288568</c:v>
                </c:pt>
                <c:pt idx="4">
                  <c:v>3.2713754646840343</c:v>
                </c:pt>
                <c:pt idx="5">
                  <c:v>4.1433370660694191</c:v>
                </c:pt>
                <c:pt idx="6">
                  <c:v>2.804428044280427</c:v>
                </c:pt>
                <c:pt idx="7">
                  <c:v>3.4814814814814854</c:v>
                </c:pt>
                <c:pt idx="8">
                  <c:v>3.0965391621129434</c:v>
                </c:pt>
                <c:pt idx="9">
                  <c:v>3.2222629073599407</c:v>
                </c:pt>
                <c:pt idx="10">
                  <c:v>3.3272394881169953</c:v>
                </c:pt>
                <c:pt idx="11">
                  <c:v>2.9613578909353677</c:v>
                </c:pt>
                <c:pt idx="12">
                  <c:v>3.0303030303030276</c:v>
                </c:pt>
                <c:pt idx="13">
                  <c:v>3.6703850305865426</c:v>
                </c:pt>
                <c:pt idx="14">
                  <c:v>4.0302267002518821</c:v>
                </c:pt>
                <c:pt idx="15">
                  <c:v>8.0760947595118537</c:v>
                </c:pt>
                <c:pt idx="16">
                  <c:v>6.695464362850978</c:v>
                </c:pt>
                <c:pt idx="17">
                  <c:v>4.3369175627240075</c:v>
                </c:pt>
                <c:pt idx="18">
                  <c:v>4.8456568557071034</c:v>
                </c:pt>
                <c:pt idx="19">
                  <c:v>5.5833929849677943</c:v>
                </c:pt>
                <c:pt idx="20">
                  <c:v>4.06360424028267</c:v>
                </c:pt>
                <c:pt idx="21">
                  <c:v>4.5051436679673706</c:v>
                </c:pt>
                <c:pt idx="22">
                  <c:v>5.2724699221514459</c:v>
                </c:pt>
                <c:pt idx="23">
                  <c:v>4.5948789898281328</c:v>
                </c:pt>
                <c:pt idx="24">
                  <c:v>5.1820728291316565</c:v>
                </c:pt>
                <c:pt idx="25">
                  <c:v>4.5123221103783528</c:v>
                </c:pt>
                <c:pt idx="26">
                  <c:v>3.5973711518505702</c:v>
                </c:pt>
                <c:pt idx="27">
                  <c:v>0.36532713384258564</c:v>
                </c:pt>
                <c:pt idx="28">
                  <c:v>2.6990553306342813</c:v>
                </c:pt>
                <c:pt idx="29">
                  <c:v>3.7100652696667957</c:v>
                </c:pt>
                <c:pt idx="30">
                  <c:v>4.0739472783293262</c:v>
                </c:pt>
                <c:pt idx="31">
                  <c:v>4.1016949152542503</c:v>
                </c:pt>
                <c:pt idx="32">
                  <c:v>4.6179966044142651</c:v>
                </c:pt>
                <c:pt idx="33">
                  <c:v>5.0577053632043345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27-41B4-BD78-8EFA51FBCBC7}"/>
            </c:ext>
          </c:extLst>
        </c:ser>
        <c:ser>
          <c:idx val="1"/>
          <c:order val="1"/>
          <c:tx>
            <c:strRef>
              <c:f>Data!$D$245</c:f>
              <c:strCache>
                <c:ptCount val="1"/>
                <c:pt idx="0">
                  <c:v>Texas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Data!$D$246:$D$283</c:f>
              <c:numCache>
                <c:formatCode>0.00</c:formatCode>
                <c:ptCount val="38"/>
                <c:pt idx="0">
                  <c:v>2.2921522921522941</c:v>
                </c:pt>
                <c:pt idx="1">
                  <c:v>2.2957198443579685</c:v>
                </c:pt>
                <c:pt idx="2">
                  <c:v>1.7947717518532968</c:v>
                </c:pt>
                <c:pt idx="3">
                  <c:v>0.81206496519721227</c:v>
                </c:pt>
                <c:pt idx="4">
                  <c:v>1.9945248337895904</c:v>
                </c:pt>
                <c:pt idx="5">
                  <c:v>1.9155590304925862</c:v>
                </c:pt>
                <c:pt idx="6">
                  <c:v>-0.34602076124566894</c:v>
                </c:pt>
                <c:pt idx="7">
                  <c:v>0.42553191489360653</c:v>
                </c:pt>
                <c:pt idx="8">
                  <c:v>0.34324942791761348</c:v>
                </c:pt>
                <c:pt idx="9">
                  <c:v>0.72992700729925808</c:v>
                </c:pt>
                <c:pt idx="10">
                  <c:v>1.0317157050057313</c:v>
                </c:pt>
                <c:pt idx="11">
                  <c:v>0.97891566265060348</c:v>
                </c:pt>
                <c:pt idx="12">
                  <c:v>1.4052411697683231</c:v>
                </c:pt>
                <c:pt idx="13">
                  <c:v>2.4724229745150428</c:v>
                </c:pt>
                <c:pt idx="14">
                  <c:v>3.0279800689919423</c:v>
                </c:pt>
                <c:pt idx="15">
                  <c:v>5.2550824702723542</c:v>
                </c:pt>
                <c:pt idx="16">
                  <c:v>3.1825153374233306</c:v>
                </c:pt>
                <c:pt idx="17">
                  <c:v>2.1097046413502074</c:v>
                </c:pt>
                <c:pt idx="18">
                  <c:v>3.8580246913580307</c:v>
                </c:pt>
                <c:pt idx="19">
                  <c:v>4.6224961479198745</c:v>
                </c:pt>
                <c:pt idx="20">
                  <c:v>2.0524515393386622</c:v>
                </c:pt>
                <c:pt idx="21">
                  <c:v>3.203661327231111</c:v>
                </c:pt>
                <c:pt idx="22">
                  <c:v>3.9712556732223847</c:v>
                </c:pt>
                <c:pt idx="23">
                  <c:v>2.0879940343027537</c:v>
                </c:pt>
                <c:pt idx="24">
                  <c:v>3.0711610486891416</c:v>
                </c:pt>
                <c:pt idx="25">
                  <c:v>4.0460282108389034</c:v>
                </c:pt>
                <c:pt idx="26">
                  <c:v>3.0505952380952328</c:v>
                </c:pt>
                <c:pt idx="27">
                  <c:v>1.8221574344023272</c:v>
                </c:pt>
                <c:pt idx="28">
                  <c:v>6.020066889632103</c:v>
                </c:pt>
                <c:pt idx="29">
                  <c:v>6.2734785875281585</c:v>
                </c:pt>
                <c:pt idx="30">
                  <c:v>6.0178306092124823</c:v>
                </c:pt>
                <c:pt idx="31">
                  <c:v>7.5846833578792294</c:v>
                </c:pt>
                <c:pt idx="32">
                  <c:v>7.7839851024208651</c:v>
                </c:pt>
                <c:pt idx="33">
                  <c:v>7.6496674057649594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27-41B4-BD78-8EFA51FBCBC7}"/>
            </c:ext>
          </c:extLst>
        </c:ser>
        <c:ser>
          <c:idx val="2"/>
          <c:order val="2"/>
          <c:tx>
            <c:strRef>
              <c:f>Data!$E$245</c:f>
              <c:strCache>
                <c:ptCount val="1"/>
                <c:pt idx="0">
                  <c:v>Austin-Round Rock,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Data!$E$246:$E$283</c:f>
              <c:numCache>
                <c:formatCode>0.00</c:formatCode>
                <c:ptCount val="38"/>
                <c:pt idx="0">
                  <c:v>1.4344262295082011</c:v>
                </c:pt>
                <c:pt idx="1">
                  <c:v>-0.10302197802197766</c:v>
                </c:pt>
                <c:pt idx="2">
                  <c:v>0.55077452667813276</c:v>
                </c:pt>
                <c:pt idx="3">
                  <c:v>-0.17129153819801513</c:v>
                </c:pt>
                <c:pt idx="4">
                  <c:v>1.2224938875305735</c:v>
                </c:pt>
                <c:pt idx="5">
                  <c:v>1.986062717770043</c:v>
                </c:pt>
                <c:pt idx="6">
                  <c:v>-2.3184452778724829</c:v>
                </c:pt>
                <c:pt idx="7">
                  <c:v>-0.24038461538461453</c:v>
                </c:pt>
                <c:pt idx="8">
                  <c:v>-1.0036801605888268</c:v>
                </c:pt>
                <c:pt idx="9">
                  <c:v>-6.7957866123002919E-2</c:v>
                </c:pt>
                <c:pt idx="10">
                  <c:v>0.34071550255536653</c:v>
                </c:pt>
                <c:pt idx="11">
                  <c:v>0.16705646508519134</c:v>
                </c:pt>
                <c:pt idx="12">
                  <c:v>0.7744107744107831</c:v>
                </c:pt>
                <c:pt idx="13">
                  <c:v>2.8532141629425967</c:v>
                </c:pt>
                <c:pt idx="14">
                  <c:v>4.0054775761725336</c:v>
                </c:pt>
                <c:pt idx="15">
                  <c:v>5.4221002059025247</c:v>
                </c:pt>
                <c:pt idx="16">
                  <c:v>4.8654244306418182</c:v>
                </c:pt>
                <c:pt idx="17">
                  <c:v>2.9381619405534742</c:v>
                </c:pt>
                <c:pt idx="18">
                  <c:v>5.6893542757417093</c:v>
                </c:pt>
                <c:pt idx="19">
                  <c:v>4.9225473321858892</c:v>
                </c:pt>
                <c:pt idx="20">
                  <c:v>2.7712064886786125</c:v>
                </c:pt>
                <c:pt idx="21">
                  <c:v>3.7742264535872039</c:v>
                </c:pt>
                <c:pt idx="22">
                  <c:v>3.938879456706279</c:v>
                </c:pt>
                <c:pt idx="23">
                  <c:v>-0.13342228152101177</c:v>
                </c:pt>
                <c:pt idx="24">
                  <c:v>0.40093551620448142</c:v>
                </c:pt>
                <c:pt idx="25">
                  <c:v>1.8382352941176405</c:v>
                </c:pt>
                <c:pt idx="26">
                  <c:v>-1.5799868334430589</c:v>
                </c:pt>
                <c:pt idx="27">
                  <c:v>1.1067708333333259</c:v>
                </c:pt>
                <c:pt idx="28">
                  <c:v>-0.16452780519907728</c:v>
                </c:pt>
                <c:pt idx="29">
                  <c:v>9.9568536342520275E-2</c:v>
                </c:pt>
                <c:pt idx="30">
                  <c:v>0.42932628797887062</c:v>
                </c:pt>
                <c:pt idx="31">
                  <c:v>2.4278215223097144</c:v>
                </c:pt>
                <c:pt idx="32">
                  <c:v>2.5320618217691493</c:v>
                </c:pt>
                <c:pt idx="33">
                  <c:v>5.4718217562254257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27-41B4-BD78-8EFA51FBCBC7}"/>
            </c:ext>
          </c:extLst>
        </c:ser>
        <c:ser>
          <c:idx val="3"/>
          <c:order val="3"/>
          <c:tx>
            <c:strRef>
              <c:f>Data!$F$245</c:f>
              <c:strCache>
                <c:ptCount val="1"/>
                <c:pt idx="0">
                  <c:v>Dallas-Plano-Irving,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Data!$F$246:$F$283</c:f>
              <c:numCache>
                <c:formatCode>0.00</c:formatCode>
                <c:ptCount val="38"/>
                <c:pt idx="0">
                  <c:v>3.5475939585528637</c:v>
                </c:pt>
                <c:pt idx="1">
                  <c:v>4.3862752033958285</c:v>
                </c:pt>
                <c:pt idx="2">
                  <c:v>3.6677454153182243</c:v>
                </c:pt>
                <c:pt idx="3">
                  <c:v>2.3479188900747072</c:v>
                </c:pt>
                <c:pt idx="4">
                  <c:v>2.9327610872675214</c:v>
                </c:pt>
                <c:pt idx="5">
                  <c:v>3.8543897216274159</c:v>
                </c:pt>
                <c:pt idx="6">
                  <c:v>-1.2073128665056831</c:v>
                </c:pt>
                <c:pt idx="7">
                  <c:v>0.41768186564568044</c:v>
                </c:pt>
                <c:pt idx="8">
                  <c:v>0.89748015188126917</c:v>
                </c:pt>
                <c:pt idx="9">
                  <c:v>1.0808926080892567</c:v>
                </c:pt>
                <c:pt idx="10">
                  <c:v>-1.2894468951476057</c:v>
                </c:pt>
                <c:pt idx="11">
                  <c:v>-0.90512906469996102</c:v>
                </c:pt>
                <c:pt idx="12">
                  <c:v>-0.67842605156037683</c:v>
                </c:pt>
                <c:pt idx="13">
                  <c:v>1.2876990850559045</c:v>
                </c:pt>
                <c:pt idx="14">
                  <c:v>2.7402011793270953</c:v>
                </c:pt>
                <c:pt idx="15">
                  <c:v>5.7698992005561278</c:v>
                </c:pt>
                <c:pt idx="16">
                  <c:v>4.0653231410701762</c:v>
                </c:pt>
                <c:pt idx="17">
                  <c:v>1.9931271477663159</c:v>
                </c:pt>
                <c:pt idx="18">
                  <c:v>3.7360335195530725</c:v>
                </c:pt>
                <c:pt idx="19">
                  <c:v>5.0953206239167992</c:v>
                </c:pt>
                <c:pt idx="20">
                  <c:v>2.7711255559356829</c:v>
                </c:pt>
                <c:pt idx="21">
                  <c:v>5.0707140393239092</c:v>
                </c:pt>
                <c:pt idx="22">
                  <c:v>9.5565486421450796</c:v>
                </c:pt>
                <c:pt idx="23">
                  <c:v>6.326116373477686</c:v>
                </c:pt>
                <c:pt idx="24">
                  <c:v>7.2745901639344135</c:v>
                </c:pt>
                <c:pt idx="25">
                  <c:v>7.6614252258280224</c:v>
                </c:pt>
                <c:pt idx="26">
                  <c:v>7.3598919648885985</c:v>
                </c:pt>
                <c:pt idx="27">
                  <c:v>2.957607624055214</c:v>
                </c:pt>
                <c:pt idx="28">
                  <c:v>7.6126878130216902</c:v>
                </c:pt>
                <c:pt idx="29">
                  <c:v>6.0646900269541781</c:v>
                </c:pt>
                <c:pt idx="30">
                  <c:v>7.7751598788286858</c:v>
                </c:pt>
                <c:pt idx="31">
                  <c:v>9.5646437994722824</c:v>
                </c:pt>
                <c:pt idx="32">
                  <c:v>9.886817576564578</c:v>
                </c:pt>
                <c:pt idx="33">
                  <c:v>8.9954038082731493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27-41B4-BD78-8EFA51FBCBC7}"/>
            </c:ext>
          </c:extLst>
        </c:ser>
        <c:ser>
          <c:idx val="4"/>
          <c:order val="4"/>
          <c:tx>
            <c:strRef>
              <c:f>Data!$G$245</c:f>
              <c:strCache>
                <c:ptCount val="1"/>
                <c:pt idx="0">
                  <c:v> Fort Worth-Arlington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Data!$G$246:$G$283</c:f>
              <c:numCache>
                <c:formatCode>0.00</c:formatCode>
                <c:ptCount val="38"/>
                <c:pt idx="0">
                  <c:v>0.52398226521563895</c:v>
                </c:pt>
                <c:pt idx="1">
                  <c:v>-0.52419354838709742</c:v>
                </c:pt>
                <c:pt idx="2">
                  <c:v>1.2987012987013102</c:v>
                </c:pt>
                <c:pt idx="3">
                  <c:v>1.5328761597418472</c:v>
                </c:pt>
                <c:pt idx="4">
                  <c:v>1.7100977198697187</c:v>
                </c:pt>
                <c:pt idx="5">
                  <c:v>2.5798525798525818</c:v>
                </c:pt>
                <c:pt idx="6">
                  <c:v>3.6991869918699294</c:v>
                </c:pt>
                <c:pt idx="7">
                  <c:v>3.799019607843146</c:v>
                </c:pt>
                <c:pt idx="8">
                  <c:v>3.4524776604386576</c:v>
                </c:pt>
                <c:pt idx="9">
                  <c:v>4.060089321965088</c:v>
                </c:pt>
                <c:pt idx="10">
                  <c:v>3.1048387096774155</c:v>
                </c:pt>
                <c:pt idx="11">
                  <c:v>5.6467761313576226</c:v>
                </c:pt>
                <c:pt idx="12">
                  <c:v>8.1395348837209234</c:v>
                </c:pt>
                <c:pt idx="13">
                  <c:v>10.539116335630316</c:v>
                </c:pt>
                <c:pt idx="14">
                  <c:v>9.4551282051281937</c:v>
                </c:pt>
                <c:pt idx="15">
                  <c:v>10.568136670639628</c:v>
                </c:pt>
                <c:pt idx="16">
                  <c:v>11.569255404323453</c:v>
                </c:pt>
                <c:pt idx="17">
                  <c:v>9.1816367265469054</c:v>
                </c:pt>
                <c:pt idx="18">
                  <c:v>8.5456683653469145</c:v>
                </c:pt>
                <c:pt idx="19">
                  <c:v>10.310901219992141</c:v>
                </c:pt>
                <c:pt idx="20">
                  <c:v>11.385944248135061</c:v>
                </c:pt>
                <c:pt idx="21">
                  <c:v>10.534529847834563</c:v>
                </c:pt>
                <c:pt idx="22">
                  <c:v>12.436448963629253</c:v>
                </c:pt>
                <c:pt idx="23">
                  <c:v>10.652009097801374</c:v>
                </c:pt>
                <c:pt idx="24">
                  <c:v>7.9347423062662292</c:v>
                </c:pt>
                <c:pt idx="25">
                  <c:v>9.1309130913091341</c:v>
                </c:pt>
                <c:pt idx="26">
                  <c:v>7.9428989751098023</c:v>
                </c:pt>
                <c:pt idx="27">
                  <c:v>4.743083003952564</c:v>
                </c:pt>
                <c:pt idx="28">
                  <c:v>7.2479368496591201</c:v>
                </c:pt>
                <c:pt idx="29">
                  <c:v>9.4698354661791662</c:v>
                </c:pt>
                <c:pt idx="30">
                  <c:v>9.461899602744662</c:v>
                </c:pt>
                <c:pt idx="31">
                  <c:v>8.2768462361755279</c:v>
                </c:pt>
                <c:pt idx="32">
                  <c:v>8.1424039478322108</c:v>
                </c:pt>
                <c:pt idx="33">
                  <c:v>9.5305330038828231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27-41B4-BD78-8EFA51FBCBC7}"/>
            </c:ext>
          </c:extLst>
        </c:ser>
        <c:ser>
          <c:idx val="5"/>
          <c:order val="5"/>
          <c:tx>
            <c:strRef>
              <c:f>Data!$H$245</c:f>
              <c:strCache>
                <c:ptCount val="1"/>
                <c:pt idx="0">
                  <c:v>Houston-The Woodlands-Sugar Land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Data!$H$246:$H$283</c:f>
              <c:numCache>
                <c:formatCode>0.00</c:formatCode>
                <c:ptCount val="38"/>
                <c:pt idx="0">
                  <c:v>2.9823269513991058</c:v>
                </c:pt>
                <c:pt idx="1">
                  <c:v>2.5349008082292457</c:v>
                </c:pt>
                <c:pt idx="2">
                  <c:v>1.8729342636797597</c:v>
                </c:pt>
                <c:pt idx="3">
                  <c:v>1.0200364298724951</c:v>
                </c:pt>
                <c:pt idx="4">
                  <c:v>2.743789395624785</c:v>
                </c:pt>
                <c:pt idx="5">
                  <c:v>1.4006634721710487</c:v>
                </c:pt>
                <c:pt idx="6">
                  <c:v>-0.32751091703057122</c:v>
                </c:pt>
                <c:pt idx="7">
                  <c:v>0.14630577907825959</c:v>
                </c:pt>
                <c:pt idx="8">
                  <c:v>0.72098053352560587</c:v>
                </c:pt>
                <c:pt idx="9">
                  <c:v>3.6114120621144608E-2</c:v>
                </c:pt>
                <c:pt idx="10">
                  <c:v>-0.18011527377521652</c:v>
                </c:pt>
                <c:pt idx="11">
                  <c:v>-1.6555125044029562</c:v>
                </c:pt>
                <c:pt idx="12">
                  <c:v>-1.4658562745799131</c:v>
                </c:pt>
                <c:pt idx="13">
                  <c:v>-0.64493013256896603</c:v>
                </c:pt>
                <c:pt idx="14">
                  <c:v>0.97332372025955571</c:v>
                </c:pt>
                <c:pt idx="15">
                  <c:v>2.1997836278398797</c:v>
                </c:pt>
                <c:pt idx="16">
                  <c:v>-0.32479249368458918</c:v>
                </c:pt>
                <c:pt idx="17">
                  <c:v>0.36350418029806875</c:v>
                </c:pt>
                <c:pt idx="18">
                  <c:v>2.3731288791529748</c:v>
                </c:pt>
                <c:pt idx="19">
                  <c:v>3.5427319211102981</c:v>
                </c:pt>
                <c:pt idx="20">
                  <c:v>7.158196134573469E-2</c:v>
                </c:pt>
                <c:pt idx="21">
                  <c:v>2.6353790613718342</c:v>
                </c:pt>
                <c:pt idx="22">
                  <c:v>3.644893540238181</c:v>
                </c:pt>
                <c:pt idx="23">
                  <c:v>3.1518624641833748</c:v>
                </c:pt>
                <c:pt idx="24">
                  <c:v>4.027576197387539</c:v>
                </c:pt>
                <c:pt idx="25">
                  <c:v>5.2289938694554561</c:v>
                </c:pt>
                <c:pt idx="26">
                  <c:v>3.0346304891110343</c:v>
                </c:pt>
                <c:pt idx="27">
                  <c:v>2.1877205363443952</c:v>
                </c:pt>
                <c:pt idx="28">
                  <c:v>5.684286748732803</c:v>
                </c:pt>
                <c:pt idx="29">
                  <c:v>5.5052517203911577</c:v>
                </c:pt>
                <c:pt idx="30">
                  <c:v>5.3138373751783208</c:v>
                </c:pt>
                <c:pt idx="31">
                  <c:v>5.3615520282186857</c:v>
                </c:pt>
                <c:pt idx="32">
                  <c:v>7.1173104434906875</c:v>
                </c:pt>
                <c:pt idx="33">
                  <c:v>6.1202954625395822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27-41B4-BD78-8EFA51FBCBC7}"/>
            </c:ext>
          </c:extLst>
        </c:ser>
        <c:ser>
          <c:idx val="6"/>
          <c:order val="6"/>
          <c:tx>
            <c:strRef>
              <c:f>Data!$I$245</c:f>
              <c:strCache>
                <c:ptCount val="1"/>
                <c:pt idx="0">
                  <c:v>San Antonio-New Braunfels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Data!$B$246:$B$283</c:f>
              <c:numCache>
                <c:formatCode>[$-409]mmm\-yy;@</c:formatCode>
                <c:ptCount val="3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</c:numCache>
            </c:numRef>
          </c:cat>
          <c:val>
            <c:numRef>
              <c:f>Data!$I$246:$I$283</c:f>
              <c:numCache>
                <c:formatCode>0.00</c:formatCode>
                <c:ptCount val="38"/>
                <c:pt idx="0">
                  <c:v>3.5946297098311097</c:v>
                </c:pt>
                <c:pt idx="1">
                  <c:v>7.0244328097731179</c:v>
                </c:pt>
                <c:pt idx="2">
                  <c:v>2.9209621993127044</c:v>
                </c:pt>
                <c:pt idx="3">
                  <c:v>2.9163144547760034</c:v>
                </c:pt>
                <c:pt idx="4">
                  <c:v>3.7339055793991438</c:v>
                </c:pt>
                <c:pt idx="5">
                  <c:v>4.1846419327006057</c:v>
                </c:pt>
                <c:pt idx="6">
                  <c:v>1.1754827875734675</c:v>
                </c:pt>
                <c:pt idx="7">
                  <c:v>3.5214255409418582</c:v>
                </c:pt>
                <c:pt idx="8">
                  <c:v>2.7870216306156381</c:v>
                </c:pt>
                <c:pt idx="9">
                  <c:v>3.7426408746846107</c:v>
                </c:pt>
                <c:pt idx="10">
                  <c:v>3.6789297658862852</c:v>
                </c:pt>
                <c:pt idx="11">
                  <c:v>3.7916666666666599</c:v>
                </c:pt>
                <c:pt idx="12">
                  <c:v>4.4732441471571738</c:v>
                </c:pt>
                <c:pt idx="13">
                  <c:v>1.6714227476559262</c:v>
                </c:pt>
                <c:pt idx="14">
                  <c:v>2.5876460767946474</c:v>
                </c:pt>
                <c:pt idx="15">
                  <c:v>4.6817248459958716</c:v>
                </c:pt>
                <c:pt idx="16">
                  <c:v>2.5651634257343625</c:v>
                </c:pt>
                <c:pt idx="17">
                  <c:v>2.5258799171842705</c:v>
                </c:pt>
                <c:pt idx="18">
                  <c:v>4.5643153526970792</c:v>
                </c:pt>
                <c:pt idx="19">
                  <c:v>2.3770491803278837</c:v>
                </c:pt>
                <c:pt idx="20">
                  <c:v>1.4164305949008416</c:v>
                </c:pt>
                <c:pt idx="21">
                  <c:v>1.6619375760032362</c:v>
                </c:pt>
                <c:pt idx="22">
                  <c:v>2.0161290322580738</c:v>
                </c:pt>
                <c:pt idx="23">
                  <c:v>0.40144520272982209</c:v>
                </c:pt>
                <c:pt idx="24">
                  <c:v>1.4005602240896309</c:v>
                </c:pt>
                <c:pt idx="25">
                  <c:v>2.3656776263031309</c:v>
                </c:pt>
                <c:pt idx="26">
                  <c:v>1.7900732302685185</c:v>
                </c:pt>
                <c:pt idx="27">
                  <c:v>0.1961553550412054</c:v>
                </c:pt>
                <c:pt idx="28">
                  <c:v>4.4372730939895133</c:v>
                </c:pt>
                <c:pt idx="29">
                  <c:v>3.9579967689822082</c:v>
                </c:pt>
                <c:pt idx="30">
                  <c:v>1.230158730158748</c:v>
                </c:pt>
                <c:pt idx="31">
                  <c:v>4.0032025620496459</c:v>
                </c:pt>
                <c:pt idx="32">
                  <c:v>4.5091779728651415</c:v>
                </c:pt>
                <c:pt idx="33">
                  <c:v>4.3859649122807154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27-41B4-BD78-8EFA51FBC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9200703"/>
        <c:axId val="970975615"/>
      </c:lineChart>
      <c:dateAx>
        <c:axId val="829200703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975615"/>
        <c:crosses val="autoZero"/>
        <c:auto val="1"/>
        <c:lblOffset val="100"/>
        <c:baseTimeUnit val="months"/>
      </c:dateAx>
      <c:valAx>
        <c:axId val="970975615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200703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395963956295614E-2"/>
          <c:y val="2.7266359050374164E-2"/>
          <c:w val="0.36862677959404683"/>
          <c:h val="0.28301578604786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80033474076606E-2"/>
          <c:y val="3.7114358617490142E-2"/>
          <c:w val="0.89939822739548858"/>
          <c:h val="0.87845851210143622"/>
        </c:manualLayout>
      </c:layout>
      <c:lineChart>
        <c:grouping val="standard"/>
        <c:varyColors val="0"/>
        <c:ser>
          <c:idx val="0"/>
          <c:order val="0"/>
          <c:tx>
            <c:strRef>
              <c:f>'TX CI &amp; LI Final'!$O$2</c:f>
              <c:strCache>
                <c:ptCount val="1"/>
                <c:pt idx="0">
                  <c:v>TX Coincident Index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Final'!$M$3:$M$263</c:f>
              <c:numCache>
                <c:formatCode>General</c:formatCode>
                <c:ptCount val="261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</c:numCache>
            </c:numRef>
          </c:cat>
          <c:val>
            <c:numRef>
              <c:f>'TX CI &amp; LI Final'!$O$3:$O$263</c:f>
              <c:numCache>
                <c:formatCode>0.0</c:formatCode>
                <c:ptCount val="261"/>
                <c:pt idx="0">
                  <c:v>100</c:v>
                </c:pt>
                <c:pt idx="1">
                  <c:v>100.4231423666772</c:v>
                </c:pt>
                <c:pt idx="2">
                  <c:v>100.97489916407167</c:v>
                </c:pt>
                <c:pt idx="3">
                  <c:v>101.43549973309685</c:v>
                </c:pt>
                <c:pt idx="4">
                  <c:v>101.87625935915985</c:v>
                </c:pt>
                <c:pt idx="5">
                  <c:v>102.78027567233421</c:v>
                </c:pt>
                <c:pt idx="6">
                  <c:v>102.39239352164272</c:v>
                </c:pt>
                <c:pt idx="7">
                  <c:v>102.97869932489722</c:v>
                </c:pt>
                <c:pt idx="8">
                  <c:v>103.81243409774254</c:v>
                </c:pt>
                <c:pt idx="9">
                  <c:v>104.32339839630649</c:v>
                </c:pt>
                <c:pt idx="10">
                  <c:v>105.63563312759119</c:v>
                </c:pt>
                <c:pt idx="11">
                  <c:v>106.51514680423927</c:v>
                </c:pt>
                <c:pt idx="12">
                  <c:v>107.66959171176444</c:v>
                </c:pt>
                <c:pt idx="13">
                  <c:v>108.86921293400501</c:v>
                </c:pt>
                <c:pt idx="14">
                  <c:v>109.84767897004255</c:v>
                </c:pt>
                <c:pt idx="15">
                  <c:v>110.80206806587918</c:v>
                </c:pt>
                <c:pt idx="16">
                  <c:v>111.65986351529335</c:v>
                </c:pt>
                <c:pt idx="17">
                  <c:v>112.69463181961406</c:v>
                </c:pt>
                <c:pt idx="18">
                  <c:v>113.15535845275042</c:v>
                </c:pt>
                <c:pt idx="19">
                  <c:v>114.44772413807752</c:v>
                </c:pt>
                <c:pt idx="20">
                  <c:v>114.52482659756913</c:v>
                </c:pt>
                <c:pt idx="21">
                  <c:v>115.078821159988</c:v>
                </c:pt>
                <c:pt idx="22">
                  <c:v>115.73552007451993</c:v>
                </c:pt>
                <c:pt idx="23">
                  <c:v>115.33480990442267</c:v>
                </c:pt>
                <c:pt idx="24">
                  <c:v>116.8968703838577</c:v>
                </c:pt>
                <c:pt idx="25">
                  <c:v>117.20339727653122</c:v>
                </c:pt>
                <c:pt idx="26">
                  <c:v>117.73856522132891</c:v>
                </c:pt>
                <c:pt idx="27">
                  <c:v>118.49252039928986</c:v>
                </c:pt>
                <c:pt idx="28">
                  <c:v>119.68184043283779</c:v>
                </c:pt>
                <c:pt idx="29">
                  <c:v>119.24847294836243</c:v>
                </c:pt>
                <c:pt idx="30">
                  <c:v>120.10983649451823</c:v>
                </c:pt>
                <c:pt idx="31">
                  <c:v>120.47629198600738</c:v>
                </c:pt>
                <c:pt idx="32">
                  <c:v>119.82442765178646</c:v>
                </c:pt>
                <c:pt idx="33">
                  <c:v>120.74555671911529</c:v>
                </c:pt>
                <c:pt idx="34">
                  <c:v>120.92290259558673</c:v>
                </c:pt>
                <c:pt idx="35">
                  <c:v>119.74192880875731</c:v>
                </c:pt>
                <c:pt idx="36">
                  <c:v>122.51167136733154</c:v>
                </c:pt>
                <c:pt idx="37">
                  <c:v>121.26039865954461</c:v>
                </c:pt>
                <c:pt idx="38">
                  <c:v>121.59538953057027</c:v>
                </c:pt>
                <c:pt idx="39">
                  <c:v>121.11470230452765</c:v>
                </c:pt>
                <c:pt idx="40">
                  <c:v>120.94834156515715</c:v>
                </c:pt>
                <c:pt idx="41">
                  <c:v>120.59715896049769</c:v>
                </c:pt>
                <c:pt idx="42">
                  <c:v>120.14990526715405</c:v>
                </c:pt>
                <c:pt idx="43">
                  <c:v>120.62545866363391</c:v>
                </c:pt>
                <c:pt idx="44">
                  <c:v>121.20355486586844</c:v>
                </c:pt>
                <c:pt idx="45">
                  <c:v>122.19111939594565</c:v>
                </c:pt>
                <c:pt idx="46">
                  <c:v>122.52845478815961</c:v>
                </c:pt>
                <c:pt idx="47">
                  <c:v>123.04818020372892</c:v>
                </c:pt>
                <c:pt idx="48">
                  <c:v>123.54073353066126</c:v>
                </c:pt>
                <c:pt idx="49">
                  <c:v>123.3685402907473</c:v>
                </c:pt>
                <c:pt idx="50">
                  <c:v>124.05197959417751</c:v>
                </c:pt>
                <c:pt idx="51">
                  <c:v>123.98620376141648</c:v>
                </c:pt>
                <c:pt idx="52">
                  <c:v>124.38654789562608</c:v>
                </c:pt>
                <c:pt idx="53">
                  <c:v>124.438283668957</c:v>
                </c:pt>
                <c:pt idx="54">
                  <c:v>125.33985115447722</c:v>
                </c:pt>
                <c:pt idx="55">
                  <c:v>125.39239417352925</c:v>
                </c:pt>
                <c:pt idx="56">
                  <c:v>125.71628796292833</c:v>
                </c:pt>
                <c:pt idx="57">
                  <c:v>125.73767895419456</c:v>
                </c:pt>
                <c:pt idx="58">
                  <c:v>126.32949549612347</c:v>
                </c:pt>
                <c:pt idx="59">
                  <c:v>126.72477655114915</c:v>
                </c:pt>
                <c:pt idx="60">
                  <c:v>126.49293987842461</c:v>
                </c:pt>
                <c:pt idx="61">
                  <c:v>128.17687302605958</c:v>
                </c:pt>
                <c:pt idx="62">
                  <c:v>128.2570457110269</c:v>
                </c:pt>
                <c:pt idx="63">
                  <c:v>130.86399538874826</c:v>
                </c:pt>
                <c:pt idx="64">
                  <c:v>131.88948617041709</c:v>
                </c:pt>
                <c:pt idx="65">
                  <c:v>133.00405784909236</c:v>
                </c:pt>
                <c:pt idx="66">
                  <c:v>135.86323078690563</c:v>
                </c:pt>
                <c:pt idx="67">
                  <c:v>136.22949919238559</c:v>
                </c:pt>
                <c:pt idx="68">
                  <c:v>138.31970589316867</c:v>
                </c:pt>
                <c:pt idx="69">
                  <c:v>139.93585082765486</c:v>
                </c:pt>
                <c:pt idx="70">
                  <c:v>141.36743448538314</c:v>
                </c:pt>
                <c:pt idx="71">
                  <c:v>142.43429936582203</c:v>
                </c:pt>
                <c:pt idx="72">
                  <c:v>144.65101042480265</c:v>
                </c:pt>
                <c:pt idx="73">
                  <c:v>145.81164569588921</c:v>
                </c:pt>
                <c:pt idx="74">
                  <c:v>147.34580971945829</c:v>
                </c:pt>
                <c:pt idx="75">
                  <c:v>148.08625885491261</c:v>
                </c:pt>
                <c:pt idx="76">
                  <c:v>148.75224582051845</c:v>
                </c:pt>
                <c:pt idx="77">
                  <c:v>149.48880997282848</c:v>
                </c:pt>
                <c:pt idx="78">
                  <c:v>148.76512701507187</c:v>
                </c:pt>
                <c:pt idx="79">
                  <c:v>148.617030885741</c:v>
                </c:pt>
                <c:pt idx="80">
                  <c:v>148.53274841756041</c:v>
                </c:pt>
                <c:pt idx="81">
                  <c:v>147.28665224636313</c:v>
                </c:pt>
                <c:pt idx="82">
                  <c:v>147.15331507017638</c:v>
                </c:pt>
                <c:pt idx="83">
                  <c:v>146.58485683612665</c:v>
                </c:pt>
                <c:pt idx="84">
                  <c:v>146.79219715528353</c:v>
                </c:pt>
                <c:pt idx="85">
                  <c:v>145.67897739818969</c:v>
                </c:pt>
                <c:pt idx="86">
                  <c:v>145.19948857158653</c:v>
                </c:pt>
                <c:pt idx="87">
                  <c:v>143.69479306986065</c:v>
                </c:pt>
                <c:pt idx="88">
                  <c:v>142.52101256473918</c:v>
                </c:pt>
                <c:pt idx="89">
                  <c:v>141.32183252841756</c:v>
                </c:pt>
                <c:pt idx="90">
                  <c:v>139.86749817946381</c:v>
                </c:pt>
                <c:pt idx="91">
                  <c:v>138.32936079554742</c:v>
                </c:pt>
                <c:pt idx="92">
                  <c:v>136.57426424567592</c:v>
                </c:pt>
                <c:pt idx="93">
                  <c:v>135.04748712121079</c:v>
                </c:pt>
                <c:pt idx="94">
                  <c:v>133.91411634609403</c:v>
                </c:pt>
                <c:pt idx="95">
                  <c:v>132.0813603796858</c:v>
                </c:pt>
                <c:pt idx="96">
                  <c:v>132.11528547743154</c:v>
                </c:pt>
                <c:pt idx="97">
                  <c:v>130.80397740356062</c:v>
                </c:pt>
                <c:pt idx="98">
                  <c:v>128.02328062844711</c:v>
                </c:pt>
                <c:pt idx="99">
                  <c:v>126.40407872690464</c:v>
                </c:pt>
                <c:pt idx="100">
                  <c:v>123.81874902741976</c:v>
                </c:pt>
                <c:pt idx="101">
                  <c:v>120.6673753796107</c:v>
                </c:pt>
                <c:pt idx="102">
                  <c:v>118.88351292025973</c:v>
                </c:pt>
                <c:pt idx="103">
                  <c:v>116.5948163224645</c:v>
                </c:pt>
                <c:pt idx="104">
                  <c:v>113.28285609459353</c:v>
                </c:pt>
                <c:pt idx="105">
                  <c:v>112.74977521099198</c:v>
                </c:pt>
                <c:pt idx="106">
                  <c:v>107.98016950041381</c:v>
                </c:pt>
                <c:pt idx="107">
                  <c:v>105.72982181994605</c:v>
                </c:pt>
                <c:pt idx="108">
                  <c:v>100.01334207985117</c:v>
                </c:pt>
                <c:pt idx="109">
                  <c:v>97.101112214215419</c:v>
                </c:pt>
                <c:pt idx="110">
                  <c:v>93.899499901616664</c:v>
                </c:pt>
                <c:pt idx="111">
                  <c:v>90.189940492895943</c:v>
                </c:pt>
                <c:pt idx="112">
                  <c:v>88.203182058771063</c:v>
                </c:pt>
                <c:pt idx="113">
                  <c:v>86.20942337266905</c:v>
                </c:pt>
                <c:pt idx="114">
                  <c:v>83.999420021802081</c:v>
                </c:pt>
                <c:pt idx="115">
                  <c:v>82.599007400807267</c:v>
                </c:pt>
                <c:pt idx="116">
                  <c:v>80.749033405535215</c:v>
                </c:pt>
                <c:pt idx="117">
                  <c:v>79.689893759383594</c:v>
                </c:pt>
                <c:pt idx="118">
                  <c:v>78.29749055399931</c:v>
                </c:pt>
                <c:pt idx="119">
                  <c:v>77.303855946305788</c:v>
                </c:pt>
                <c:pt idx="120">
                  <c:v>76.129758438001943</c:v>
                </c:pt>
                <c:pt idx="121">
                  <c:v>75.690805607343322</c:v>
                </c:pt>
                <c:pt idx="122">
                  <c:v>75.740619409660042</c:v>
                </c:pt>
                <c:pt idx="123">
                  <c:v>76.084699352221435</c:v>
                </c:pt>
                <c:pt idx="124">
                  <c:v>75.87673988793361</c:v>
                </c:pt>
                <c:pt idx="125">
                  <c:v>75.834904812509933</c:v>
                </c:pt>
                <c:pt idx="126">
                  <c:v>75.36902387673878</c:v>
                </c:pt>
                <c:pt idx="127">
                  <c:v>74.813845630976402</c:v>
                </c:pt>
                <c:pt idx="128">
                  <c:v>74.227333222583908</c:v>
                </c:pt>
                <c:pt idx="129">
                  <c:v>73.482772407839931</c:v>
                </c:pt>
                <c:pt idx="130">
                  <c:v>72.800842376931371</c:v>
                </c:pt>
                <c:pt idx="131">
                  <c:v>72.360285526538732</c:v>
                </c:pt>
                <c:pt idx="132">
                  <c:v>71.302112821908594</c:v>
                </c:pt>
                <c:pt idx="133">
                  <c:v>71.244906502451215</c:v>
                </c:pt>
                <c:pt idx="134">
                  <c:v>70.962900332996668</c:v>
                </c:pt>
                <c:pt idx="135">
                  <c:v>70.511963522554851</c:v>
                </c:pt>
                <c:pt idx="136">
                  <c:v>70.554313943742144</c:v>
                </c:pt>
                <c:pt idx="137">
                  <c:v>70.360647743873798</c:v>
                </c:pt>
                <c:pt idx="138">
                  <c:v>70.726617757385341</c:v>
                </c:pt>
                <c:pt idx="139">
                  <c:v>70.745428387035204</c:v>
                </c:pt>
                <c:pt idx="140">
                  <c:v>71.075300349478326</c:v>
                </c:pt>
                <c:pt idx="141">
                  <c:v>71.110729590405924</c:v>
                </c:pt>
                <c:pt idx="142">
                  <c:v>71.259513603596233</c:v>
                </c:pt>
                <c:pt idx="143">
                  <c:v>71.798004029466441</c:v>
                </c:pt>
                <c:pt idx="144">
                  <c:v>72.473414177369378</c:v>
                </c:pt>
                <c:pt idx="145">
                  <c:v>72.830684298229258</c:v>
                </c:pt>
                <c:pt idx="146">
                  <c:v>73.328457511793417</c:v>
                </c:pt>
                <c:pt idx="147">
                  <c:v>73.927458474996968</c:v>
                </c:pt>
                <c:pt idx="148">
                  <c:v>74.350964521721323</c:v>
                </c:pt>
                <c:pt idx="149">
                  <c:v>75.19623077755341</c:v>
                </c:pt>
                <c:pt idx="150">
                  <c:v>74.95726628938327</c:v>
                </c:pt>
                <c:pt idx="151">
                  <c:v>75.743687793461419</c:v>
                </c:pt>
                <c:pt idx="152">
                  <c:v>76.529223395579578</c:v>
                </c:pt>
                <c:pt idx="153">
                  <c:v>76.891762110814767</c:v>
                </c:pt>
                <c:pt idx="154">
                  <c:v>77.743749529101819</c:v>
                </c:pt>
                <c:pt idx="155">
                  <c:v>78.329401506304436</c:v>
                </c:pt>
                <c:pt idx="156">
                  <c:v>78.367773913714146</c:v>
                </c:pt>
                <c:pt idx="157">
                  <c:v>79.41705724609109</c:v>
                </c:pt>
                <c:pt idx="158">
                  <c:v>79.933940873898806</c:v>
                </c:pt>
                <c:pt idx="159">
                  <c:v>80.211736784264815</c:v>
                </c:pt>
                <c:pt idx="160">
                  <c:v>80.772635215812528</c:v>
                </c:pt>
                <c:pt idx="161">
                  <c:v>81.703340648315958</c:v>
                </c:pt>
                <c:pt idx="162">
                  <c:v>82.205659032760678</c:v>
                </c:pt>
                <c:pt idx="163">
                  <c:v>83.295110069490406</c:v>
                </c:pt>
                <c:pt idx="164">
                  <c:v>83.926513002093159</c:v>
                </c:pt>
                <c:pt idx="165">
                  <c:v>84.915464477558004</c:v>
                </c:pt>
                <c:pt idx="166">
                  <c:v>85.740864702367787</c:v>
                </c:pt>
                <c:pt idx="167">
                  <c:v>86.353435651822778</c:v>
                </c:pt>
                <c:pt idx="168">
                  <c:v>87.263442144838734</c:v>
                </c:pt>
                <c:pt idx="169">
                  <c:v>87.981772423689719</c:v>
                </c:pt>
                <c:pt idx="170">
                  <c:v>88.778385601314454</c:v>
                </c:pt>
                <c:pt idx="171">
                  <c:v>89.877887643973125</c:v>
                </c:pt>
                <c:pt idx="172">
                  <c:v>90.638449401618075</c:v>
                </c:pt>
                <c:pt idx="173">
                  <c:v>91.56451928864783</c:v>
                </c:pt>
                <c:pt idx="174">
                  <c:v>92.484496142512896</c:v>
                </c:pt>
                <c:pt idx="175">
                  <c:v>93.353117480671116</c:v>
                </c:pt>
                <c:pt idx="176">
                  <c:v>94.343714812512601</c:v>
                </c:pt>
                <c:pt idx="177">
                  <c:v>95.075631673630056</c:v>
                </c:pt>
                <c:pt idx="178">
                  <c:v>96.010438640102734</c:v>
                </c:pt>
                <c:pt idx="179">
                  <c:v>97.027761636772169</c:v>
                </c:pt>
                <c:pt idx="180">
                  <c:v>97.641835883501614</c:v>
                </c:pt>
                <c:pt idx="181">
                  <c:v>98.420363935942873</c:v>
                </c:pt>
                <c:pt idx="182">
                  <c:v>99.108182766478464</c:v>
                </c:pt>
                <c:pt idx="183">
                  <c:v>99.558739766641892</c:v>
                </c:pt>
                <c:pt idx="184">
                  <c:v>100.35571642724604</c:v>
                </c:pt>
                <c:pt idx="185">
                  <c:v>100.87690194940522</c:v>
                </c:pt>
                <c:pt idx="186">
                  <c:v>100.79938644460302</c:v>
                </c:pt>
                <c:pt idx="187">
                  <c:v>101.25033360631323</c:v>
                </c:pt>
                <c:pt idx="188">
                  <c:v>100.96417035095332</c:v>
                </c:pt>
                <c:pt idx="189">
                  <c:v>101.38376547739566</c:v>
                </c:pt>
                <c:pt idx="190">
                  <c:v>100.79122404927216</c:v>
                </c:pt>
                <c:pt idx="191">
                  <c:v>100.59148306953477</c:v>
                </c:pt>
                <c:pt idx="192">
                  <c:v>100.23925958958628</c:v>
                </c:pt>
                <c:pt idx="193">
                  <c:v>100.21897968702559</c:v>
                </c:pt>
                <c:pt idx="194">
                  <c:v>99.676948422733631</c:v>
                </c:pt>
                <c:pt idx="195">
                  <c:v>100.10353557588894</c:v>
                </c:pt>
                <c:pt idx="196">
                  <c:v>100.07285813777528</c:v>
                </c:pt>
                <c:pt idx="197">
                  <c:v>100.1399285545469</c:v>
                </c:pt>
                <c:pt idx="198">
                  <c:v>100.9560395991676</c:v>
                </c:pt>
                <c:pt idx="199">
                  <c:v>100.63218575487257</c:v>
                </c:pt>
                <c:pt idx="200">
                  <c:v>101.11859488881127</c:v>
                </c:pt>
                <c:pt idx="201">
                  <c:v>100.78978355246349</c:v>
                </c:pt>
                <c:pt idx="202">
                  <c:v>100.94192250418068</c:v>
                </c:pt>
                <c:pt idx="203">
                  <c:v>101.25144332411023</c:v>
                </c:pt>
                <c:pt idx="204">
                  <c:v>100.62408704609868</c:v>
                </c:pt>
                <c:pt idx="205">
                  <c:v>100.91990592517539</c:v>
                </c:pt>
                <c:pt idx="206">
                  <c:v>101.23249329282021</c:v>
                </c:pt>
                <c:pt idx="207">
                  <c:v>101.32786935824352</c:v>
                </c:pt>
                <c:pt idx="208">
                  <c:v>101.38042986641121</c:v>
                </c:pt>
                <c:pt idx="209">
                  <c:v>102.45380265407647</c:v>
                </c:pt>
                <c:pt idx="210">
                  <c:v>102.36174103075264</c:v>
                </c:pt>
                <c:pt idx="211">
                  <c:v>102.21280651214289</c:v>
                </c:pt>
                <c:pt idx="212">
                  <c:v>103.47059289030985</c:v>
                </c:pt>
                <c:pt idx="213">
                  <c:v>103.87652450328876</c:v>
                </c:pt>
                <c:pt idx="214">
                  <c:v>104.28736681310286</c:v>
                </c:pt>
                <c:pt idx="215">
                  <c:v>105.36281740248801</c:v>
                </c:pt>
                <c:pt idx="216">
                  <c:v>105.47866374421038</c:v>
                </c:pt>
                <c:pt idx="217">
                  <c:v>106.47801257714072</c:v>
                </c:pt>
                <c:pt idx="218">
                  <c:v>106.5715238896191</c:v>
                </c:pt>
                <c:pt idx="219">
                  <c:v>107.02709237102637</c:v>
                </c:pt>
                <c:pt idx="220">
                  <c:v>107.03662676076713</c:v>
                </c:pt>
                <c:pt idx="221">
                  <c:v>107.14990832514886</c:v>
                </c:pt>
                <c:pt idx="222">
                  <c:v>107.40461600000356</c:v>
                </c:pt>
                <c:pt idx="223">
                  <c:v>107.47280846958731</c:v>
                </c:pt>
                <c:pt idx="224">
                  <c:v>107.44061971435744</c:v>
                </c:pt>
                <c:pt idx="225">
                  <c:v>107.40332683733939</c:v>
                </c:pt>
                <c:pt idx="226">
                  <c:v>107.64432605295046</c:v>
                </c:pt>
                <c:pt idx="227">
                  <c:v>107.45474686665517</c:v>
                </c:pt>
                <c:pt idx="228">
                  <c:v>107.9528482057394</c:v>
                </c:pt>
                <c:pt idx="229">
                  <c:v>108.30602245855361</c:v>
                </c:pt>
                <c:pt idx="230">
                  <c:v>108.18927762102966</c:v>
                </c:pt>
                <c:pt idx="231">
                  <c:v>108.48093601068068</c:v>
                </c:pt>
                <c:pt idx="232">
                  <c:v>108.65530540570806</c:v>
                </c:pt>
                <c:pt idx="233">
                  <c:v>108.86847945394327</c:v>
                </c:pt>
                <c:pt idx="234">
                  <c:v>108.9743153749463</c:v>
                </c:pt>
                <c:pt idx="235">
                  <c:v>109.37776977594986</c:v>
                </c:pt>
                <c:pt idx="236">
                  <c:v>109.64939110894341</c:v>
                </c:pt>
                <c:pt idx="237">
                  <c:v>109.44103923288371</c:v>
                </c:pt>
                <c:pt idx="238">
                  <c:v>109.72203975449291</c:v>
                </c:pt>
                <c:pt idx="239">
                  <c:v>110.05476334581547</c:v>
                </c:pt>
                <c:pt idx="240">
                  <c:v>109.6736910202231</c:v>
                </c:pt>
                <c:pt idx="241">
                  <c:v>109.94336243395848</c:v>
                </c:pt>
                <c:pt idx="242">
                  <c:v>110.46867464100328</c:v>
                </c:pt>
                <c:pt idx="243">
                  <c:v>107.24422695344624</c:v>
                </c:pt>
                <c:pt idx="244">
                  <c:v>110.0733211868294</c:v>
                </c:pt>
                <c:pt idx="245">
                  <c:v>109.47951713145419</c:v>
                </c:pt>
                <c:pt idx="246">
                  <c:v>110.20831106871127</c:v>
                </c:pt>
                <c:pt idx="247">
                  <c:v>110.95120348175409</c:v>
                </c:pt>
                <c:pt idx="248">
                  <c:v>111.5790334073538</c:v>
                </c:pt>
                <c:pt idx="249">
                  <c:v>113.57976268599626</c:v>
                </c:pt>
                <c:pt idx="250">
                  <c:v>114.37348707364086</c:v>
                </c:pt>
                <c:pt idx="251">
                  <c:v>115.62443938798974</c:v>
                </c:pt>
                <c:pt idx="252">
                  <c:v>117.53428368592904</c:v>
                </c:pt>
                <c:pt idx="253">
                  <c:v>118.00608361120395</c:v>
                </c:pt>
                <c:pt idx="254">
                  <c:v>119.80481996122603</c:v>
                </c:pt>
                <c:pt idx="255">
                  <c:v>122.96904878826057</c:v>
                </c:pt>
                <c:pt idx="256">
                  <c:v>123.46593034601567</c:v>
                </c:pt>
                <c:pt idx="257">
                  <c:v>125.62950004787032</c:v>
                </c:pt>
                <c:pt idx="258">
                  <c:v>126.59362108445471</c:v>
                </c:pt>
                <c:pt idx="259">
                  <c:v>127.27898512987055</c:v>
                </c:pt>
                <c:pt idx="260">
                  <c:v>128.71168610579201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C-4901-AEB7-8ECAC5A8F8BE}"/>
            </c:ext>
          </c:extLst>
        </c:ser>
        <c:ser>
          <c:idx val="1"/>
          <c:order val="1"/>
          <c:tx>
            <c:strRef>
              <c:f>'TX CI &amp; LI Final'!$P$2</c:f>
              <c:strCache>
                <c:ptCount val="1"/>
                <c:pt idx="0">
                  <c:v>US Coincident Index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Final'!$M$3:$M$263</c:f>
              <c:numCache>
                <c:formatCode>General</c:formatCode>
                <c:ptCount val="261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</c:numCache>
            </c:numRef>
          </c:cat>
          <c:val>
            <c:numRef>
              <c:f>'TX CI &amp; LI Final'!$P$3:$P$263</c:f>
              <c:numCache>
                <c:formatCode>0.0</c:formatCode>
                <c:ptCount val="261"/>
                <c:pt idx="0">
                  <c:v>100</c:v>
                </c:pt>
                <c:pt idx="1">
                  <c:v>100.90077140443989</c:v>
                </c:pt>
                <c:pt idx="2">
                  <c:v>101.28835677930998</c:v>
                </c:pt>
                <c:pt idx="3">
                  <c:v>100.98184338094131</c:v>
                </c:pt>
                <c:pt idx="4">
                  <c:v>100.83057831511641</c:v>
                </c:pt>
                <c:pt idx="5">
                  <c:v>101.19031561967664</c:v>
                </c:pt>
                <c:pt idx="6">
                  <c:v>101.28778072269824</c:v>
                </c:pt>
                <c:pt idx="7">
                  <c:v>100.82521461022058</c:v>
                </c:pt>
                <c:pt idx="8">
                  <c:v>100.54698650897424</c:v>
                </c:pt>
                <c:pt idx="9">
                  <c:v>100.78959987742861</c:v>
                </c:pt>
                <c:pt idx="10">
                  <c:v>100.92737405588559</c:v>
                </c:pt>
                <c:pt idx="11">
                  <c:v>100.61389761671894</c:v>
                </c:pt>
                <c:pt idx="12">
                  <c:v>100.43257899408809</c:v>
                </c:pt>
                <c:pt idx="13">
                  <c:v>100.71241089561627</c:v>
                </c:pt>
                <c:pt idx="14">
                  <c:v>100.94234993288067</c:v>
                </c:pt>
                <c:pt idx="15">
                  <c:v>101.02923899657735</c:v>
                </c:pt>
                <c:pt idx="16">
                  <c:v>101.49053443907168</c:v>
                </c:pt>
                <c:pt idx="17">
                  <c:v>102.37002771860794</c:v>
                </c:pt>
                <c:pt idx="18">
                  <c:v>103.06438428169469</c:v>
                </c:pt>
                <c:pt idx="19">
                  <c:v>103.40920399035089</c:v>
                </c:pt>
                <c:pt idx="20">
                  <c:v>103.8258077459024</c:v>
                </c:pt>
                <c:pt idx="21">
                  <c:v>104.46262965830306</c:v>
                </c:pt>
                <c:pt idx="22">
                  <c:v>104.97531911809739</c:v>
                </c:pt>
                <c:pt idx="23">
                  <c:v>105.20624972473342</c:v>
                </c:pt>
                <c:pt idx="24">
                  <c:v>105.58161198460023</c:v>
                </c:pt>
                <c:pt idx="25">
                  <c:v>106.43869882008158</c:v>
                </c:pt>
                <c:pt idx="26">
                  <c:v>107.31162166309645</c:v>
                </c:pt>
                <c:pt idx="27">
                  <c:v>107.69347628519914</c:v>
                </c:pt>
                <c:pt idx="28">
                  <c:v>107.72111769156271</c:v>
                </c:pt>
                <c:pt idx="29">
                  <c:v>107.82720436363635</c:v>
                </c:pt>
                <c:pt idx="30">
                  <c:v>108.21640458745352</c:v>
                </c:pt>
                <c:pt idx="31">
                  <c:v>108.52855152923799</c:v>
                </c:pt>
                <c:pt idx="32">
                  <c:v>108.69996595496569</c:v>
                </c:pt>
                <c:pt idx="33">
                  <c:v>109.23870538169598</c:v>
                </c:pt>
                <c:pt idx="34">
                  <c:v>110.0166313270451</c:v>
                </c:pt>
                <c:pt idx="35">
                  <c:v>110.26407644317773</c:v>
                </c:pt>
                <c:pt idx="36">
                  <c:v>110.19652727581337</c:v>
                </c:pt>
                <c:pt idx="37">
                  <c:v>110.4841352383023</c:v>
                </c:pt>
                <c:pt idx="38">
                  <c:v>111.24649738048009</c:v>
                </c:pt>
                <c:pt idx="39">
                  <c:v>112.07462948141958</c:v>
                </c:pt>
                <c:pt idx="40">
                  <c:v>112.74075851539934</c:v>
                </c:pt>
                <c:pt idx="41">
                  <c:v>113.42943617140907</c:v>
                </c:pt>
                <c:pt idx="42">
                  <c:v>114.21974042121299</c:v>
                </c:pt>
                <c:pt idx="43">
                  <c:v>115.25901305099437</c:v>
                </c:pt>
                <c:pt idx="44">
                  <c:v>116.64594439902649</c:v>
                </c:pt>
                <c:pt idx="45">
                  <c:v>118.02612450676297</c:v>
                </c:pt>
                <c:pt idx="46">
                  <c:v>119.13982424954715</c:v>
                </c:pt>
                <c:pt idx="47">
                  <c:v>120.11546739762125</c:v>
                </c:pt>
                <c:pt idx="48">
                  <c:v>121.11066298922985</c:v>
                </c:pt>
                <c:pt idx="49">
                  <c:v>122.06916016635405</c:v>
                </c:pt>
                <c:pt idx="50">
                  <c:v>122.98668905561721</c:v>
                </c:pt>
                <c:pt idx="51">
                  <c:v>124.13104047537387</c:v>
                </c:pt>
                <c:pt idx="52">
                  <c:v>125.6759373085596</c:v>
                </c:pt>
                <c:pt idx="53">
                  <c:v>127.12009949358875</c:v>
                </c:pt>
                <c:pt idx="54">
                  <c:v>128.28070274580836</c:v>
                </c:pt>
                <c:pt idx="55">
                  <c:v>129.4622654001297</c:v>
                </c:pt>
                <c:pt idx="56">
                  <c:v>130.96611471760582</c:v>
                </c:pt>
                <c:pt idx="57">
                  <c:v>132.67702716550249</c:v>
                </c:pt>
                <c:pt idx="58">
                  <c:v>134.08884810230987</c:v>
                </c:pt>
                <c:pt idx="59">
                  <c:v>135.18458492573598</c:v>
                </c:pt>
                <c:pt idx="60">
                  <c:v>136.43041935242462</c:v>
                </c:pt>
                <c:pt idx="61">
                  <c:v>137.9661410451445</c:v>
                </c:pt>
                <c:pt idx="62">
                  <c:v>139.47575986457127</c:v>
                </c:pt>
                <c:pt idx="63">
                  <c:v>140.7194885347196</c:v>
                </c:pt>
                <c:pt idx="64">
                  <c:v>141.93694742437106</c:v>
                </c:pt>
                <c:pt idx="65">
                  <c:v>143.46051665297389</c:v>
                </c:pt>
                <c:pt idx="66">
                  <c:v>145.06292732909628</c:v>
                </c:pt>
                <c:pt idx="67">
                  <c:v>146.32887224392258</c:v>
                </c:pt>
                <c:pt idx="68">
                  <c:v>147.34005747393709</c:v>
                </c:pt>
                <c:pt idx="69">
                  <c:v>148.62036823177195</c:v>
                </c:pt>
                <c:pt idx="70">
                  <c:v>150.59009080916218</c:v>
                </c:pt>
                <c:pt idx="71">
                  <c:v>152.77114859109403</c:v>
                </c:pt>
                <c:pt idx="72">
                  <c:v>154.2307131182188</c:v>
                </c:pt>
                <c:pt idx="73">
                  <c:v>154.8831951009816</c:v>
                </c:pt>
                <c:pt idx="74">
                  <c:v>155.22664030455823</c:v>
                </c:pt>
                <c:pt idx="75">
                  <c:v>155.175012164088</c:v>
                </c:pt>
                <c:pt idx="76">
                  <c:v>154.17243781288198</c:v>
                </c:pt>
                <c:pt idx="77">
                  <c:v>152.4666141071263</c:v>
                </c:pt>
                <c:pt idx="78">
                  <c:v>151.05454776067339</c:v>
                </c:pt>
                <c:pt idx="79">
                  <c:v>150.14230189200376</c:v>
                </c:pt>
                <c:pt idx="80">
                  <c:v>149.05066237371142</c:v>
                </c:pt>
                <c:pt idx="81">
                  <c:v>147.36368560225728</c:v>
                </c:pt>
                <c:pt idx="82">
                  <c:v>145.56232893219928</c:v>
                </c:pt>
                <c:pt idx="83">
                  <c:v>144.19125261431574</c:v>
                </c:pt>
                <c:pt idx="84">
                  <c:v>143.13929334698608</c:v>
                </c:pt>
                <c:pt idx="85">
                  <c:v>141.86348214671486</c:v>
                </c:pt>
                <c:pt idx="86">
                  <c:v>140.2350762386381</c:v>
                </c:pt>
                <c:pt idx="87">
                  <c:v>138.5402160501535</c:v>
                </c:pt>
                <c:pt idx="88">
                  <c:v>136.84418013174158</c:v>
                </c:pt>
                <c:pt idx="89">
                  <c:v>134.59984371352192</c:v>
                </c:pt>
                <c:pt idx="90">
                  <c:v>131.82863498892442</c:v>
                </c:pt>
                <c:pt idx="91">
                  <c:v>129.23960951817241</c:v>
                </c:pt>
                <c:pt idx="92">
                  <c:v>126.60173232788074</c:v>
                </c:pt>
                <c:pt idx="93">
                  <c:v>123.28691445800308</c:v>
                </c:pt>
                <c:pt idx="94">
                  <c:v>120.05929409781071</c:v>
                </c:pt>
                <c:pt idx="95">
                  <c:v>117.78498066130211</c:v>
                </c:pt>
                <c:pt idx="96">
                  <c:v>115.62736441158619</c:v>
                </c:pt>
                <c:pt idx="97">
                  <c:v>112.89638243032758</c:v>
                </c:pt>
                <c:pt idx="98">
                  <c:v>110.15434827111726</c:v>
                </c:pt>
                <c:pt idx="99">
                  <c:v>107.57129644850171</c:v>
                </c:pt>
                <c:pt idx="100">
                  <c:v>104.60750677262057</c:v>
                </c:pt>
                <c:pt idx="101">
                  <c:v>101.41577559214848</c:v>
                </c:pt>
                <c:pt idx="102">
                  <c:v>98.551114947731676</c:v>
                </c:pt>
                <c:pt idx="103">
                  <c:v>95.8268441869631</c:v>
                </c:pt>
                <c:pt idx="104">
                  <c:v>92.74328538727103</c:v>
                </c:pt>
                <c:pt idx="105">
                  <c:v>89.296500450533586</c:v>
                </c:pt>
                <c:pt idx="106">
                  <c:v>85.958356076178674</c:v>
                </c:pt>
                <c:pt idx="107">
                  <c:v>82.868469373248956</c:v>
                </c:pt>
                <c:pt idx="108">
                  <c:v>79.555131950432667</c:v>
                </c:pt>
                <c:pt idx="109">
                  <c:v>75.94539551911663</c:v>
                </c:pt>
                <c:pt idx="110">
                  <c:v>72.750798130869896</c:v>
                </c:pt>
                <c:pt idx="111">
                  <c:v>70.413161992352116</c:v>
                </c:pt>
                <c:pt idx="112">
                  <c:v>68.526824249481194</c:v>
                </c:pt>
                <c:pt idx="113">
                  <c:v>66.819521342378948</c:v>
                </c:pt>
                <c:pt idx="114">
                  <c:v>65.383378253564146</c:v>
                </c:pt>
                <c:pt idx="115">
                  <c:v>64.163236141542896</c:v>
                </c:pt>
                <c:pt idx="116">
                  <c:v>63.057416970805434</c:v>
                </c:pt>
                <c:pt idx="117">
                  <c:v>62.120494240797917</c:v>
                </c:pt>
                <c:pt idx="118">
                  <c:v>61.235110453663701</c:v>
                </c:pt>
                <c:pt idx="119">
                  <c:v>60.124717670618168</c:v>
                </c:pt>
                <c:pt idx="120">
                  <c:v>58.912866070700467</c:v>
                </c:pt>
                <c:pt idx="121">
                  <c:v>58.162757554393096</c:v>
                </c:pt>
                <c:pt idx="122">
                  <c:v>58.040742254102305</c:v>
                </c:pt>
                <c:pt idx="123">
                  <c:v>58.114663978846714</c:v>
                </c:pt>
                <c:pt idx="124">
                  <c:v>58.014502765859689</c:v>
                </c:pt>
                <c:pt idx="125">
                  <c:v>57.688880409675413</c:v>
                </c:pt>
                <c:pt idx="126">
                  <c:v>57.207330333675742</c:v>
                </c:pt>
                <c:pt idx="127">
                  <c:v>56.74443281089674</c:v>
                </c:pt>
                <c:pt idx="128">
                  <c:v>56.288590393983299</c:v>
                </c:pt>
                <c:pt idx="129">
                  <c:v>55.807692161937958</c:v>
                </c:pt>
                <c:pt idx="130">
                  <c:v>55.364643487306552</c:v>
                </c:pt>
                <c:pt idx="131">
                  <c:v>54.931560189162767</c:v>
                </c:pt>
                <c:pt idx="132">
                  <c:v>54.550043102335508</c:v>
                </c:pt>
                <c:pt idx="133">
                  <c:v>54.425246226295279</c:v>
                </c:pt>
                <c:pt idx="134">
                  <c:v>54.420763529499318</c:v>
                </c:pt>
                <c:pt idx="135">
                  <c:v>54.275001659651132</c:v>
                </c:pt>
                <c:pt idx="136">
                  <c:v>54.213612919934981</c:v>
                </c:pt>
                <c:pt idx="137">
                  <c:v>54.433694404110256</c:v>
                </c:pt>
                <c:pt idx="138">
                  <c:v>54.534288086981206</c:v>
                </c:pt>
                <c:pt idx="139">
                  <c:v>54.419189455529171</c:v>
                </c:pt>
                <c:pt idx="140">
                  <c:v>54.484451092636441</c:v>
                </c:pt>
                <c:pt idx="141">
                  <c:v>54.717386874524124</c:v>
                </c:pt>
                <c:pt idx="142">
                  <c:v>54.783198828646903</c:v>
                </c:pt>
                <c:pt idx="143">
                  <c:v>54.774378134026172</c:v>
                </c:pt>
                <c:pt idx="144">
                  <c:v>54.945307563368587</c:v>
                </c:pt>
                <c:pt idx="145">
                  <c:v>55.173254829737331</c:v>
                </c:pt>
                <c:pt idx="146">
                  <c:v>55.181933847637644</c:v>
                </c:pt>
                <c:pt idx="147">
                  <c:v>55.096298511838235</c:v>
                </c:pt>
                <c:pt idx="148">
                  <c:v>55.209281132362619</c:v>
                </c:pt>
                <c:pt idx="149">
                  <c:v>55.627802387298011</c:v>
                </c:pt>
                <c:pt idx="150">
                  <c:v>56.24387798840538</c:v>
                </c:pt>
                <c:pt idx="151">
                  <c:v>56.703638729767988</c:v>
                </c:pt>
                <c:pt idx="152">
                  <c:v>56.796294232663335</c:v>
                </c:pt>
                <c:pt idx="153">
                  <c:v>57.005052788688516</c:v>
                </c:pt>
                <c:pt idx="154">
                  <c:v>57.758277993065178</c:v>
                </c:pt>
                <c:pt idx="155">
                  <c:v>58.501478993460609</c:v>
                </c:pt>
                <c:pt idx="156">
                  <c:v>58.801688874780744</c:v>
                </c:pt>
                <c:pt idx="157">
                  <c:v>59.119650292933223</c:v>
                </c:pt>
                <c:pt idx="158">
                  <c:v>59.770876543904848</c:v>
                </c:pt>
                <c:pt idx="159">
                  <c:v>60.49248632843792</c:v>
                </c:pt>
                <c:pt idx="160">
                  <c:v>61.078101941917339</c:v>
                </c:pt>
                <c:pt idx="161">
                  <c:v>61.524463579689815</c:v>
                </c:pt>
                <c:pt idx="162">
                  <c:v>61.911756554375707</c:v>
                </c:pt>
                <c:pt idx="163">
                  <c:v>62.287733206953433</c:v>
                </c:pt>
                <c:pt idx="164">
                  <c:v>62.766860412820925</c:v>
                </c:pt>
                <c:pt idx="165">
                  <c:v>63.468710458857856</c:v>
                </c:pt>
                <c:pt idx="166">
                  <c:v>64.181465064768275</c:v>
                </c:pt>
                <c:pt idx="167">
                  <c:v>64.801432996302424</c:v>
                </c:pt>
                <c:pt idx="168">
                  <c:v>65.489845780657035</c:v>
                </c:pt>
                <c:pt idx="169">
                  <c:v>66.160111175014109</c:v>
                </c:pt>
                <c:pt idx="170">
                  <c:v>66.639237891084065</c:v>
                </c:pt>
                <c:pt idx="171">
                  <c:v>67.185334481638108</c:v>
                </c:pt>
                <c:pt idx="172">
                  <c:v>67.826865960868417</c:v>
                </c:pt>
                <c:pt idx="173">
                  <c:v>68.506762947914936</c:v>
                </c:pt>
                <c:pt idx="174">
                  <c:v>69.237267663801958</c:v>
                </c:pt>
                <c:pt idx="175">
                  <c:v>70.023695153566734</c:v>
                </c:pt>
                <c:pt idx="176">
                  <c:v>70.819380090273029</c:v>
                </c:pt>
                <c:pt idx="177">
                  <c:v>71.377781296691239</c:v>
                </c:pt>
                <c:pt idx="178">
                  <c:v>71.738579035182383</c:v>
                </c:pt>
                <c:pt idx="179">
                  <c:v>72.279924218557625</c:v>
                </c:pt>
                <c:pt idx="180">
                  <c:v>73.149874047588497</c:v>
                </c:pt>
                <c:pt idx="181">
                  <c:v>73.853594534731741</c:v>
                </c:pt>
                <c:pt idx="182">
                  <c:v>74.251815245565538</c:v>
                </c:pt>
                <c:pt idx="183">
                  <c:v>74.792684859622909</c:v>
                </c:pt>
                <c:pt idx="184">
                  <c:v>75.655118406210732</c:v>
                </c:pt>
                <c:pt idx="185">
                  <c:v>76.520950618035172</c:v>
                </c:pt>
                <c:pt idx="186">
                  <c:v>77.28302849973025</c:v>
                </c:pt>
                <c:pt idx="187">
                  <c:v>77.939910941277788</c:v>
                </c:pt>
                <c:pt idx="188">
                  <c:v>78.54794147159113</c:v>
                </c:pt>
                <c:pt idx="189">
                  <c:v>79.148287167344535</c:v>
                </c:pt>
                <c:pt idx="190">
                  <c:v>79.699006266206567</c:v>
                </c:pt>
                <c:pt idx="191">
                  <c:v>80.122623226615033</c:v>
                </c:pt>
                <c:pt idx="192">
                  <c:v>80.434745222207098</c:v>
                </c:pt>
                <c:pt idx="193">
                  <c:v>80.848937605975053</c:v>
                </c:pt>
                <c:pt idx="194">
                  <c:v>81.570212638052652</c:v>
                </c:pt>
                <c:pt idx="195">
                  <c:v>82.382419590750018</c:v>
                </c:pt>
                <c:pt idx="196">
                  <c:v>82.909558059526518</c:v>
                </c:pt>
                <c:pt idx="197">
                  <c:v>83.221811566728036</c:v>
                </c:pt>
                <c:pt idx="198">
                  <c:v>83.712933758878734</c:v>
                </c:pt>
                <c:pt idx="199">
                  <c:v>84.531994673445865</c:v>
                </c:pt>
                <c:pt idx="200">
                  <c:v>85.256661302133935</c:v>
                </c:pt>
                <c:pt idx="201">
                  <c:v>85.534562511629758</c:v>
                </c:pt>
                <c:pt idx="202">
                  <c:v>85.615546275018161</c:v>
                </c:pt>
                <c:pt idx="203">
                  <c:v>85.817519302784191</c:v>
                </c:pt>
                <c:pt idx="204">
                  <c:v>86.27792766870202</c:v>
                </c:pt>
                <c:pt idx="205">
                  <c:v>86.787050822253079</c:v>
                </c:pt>
                <c:pt idx="206">
                  <c:v>87.009816634898201</c:v>
                </c:pt>
                <c:pt idx="207">
                  <c:v>86.977862171934476</c:v>
                </c:pt>
                <c:pt idx="208">
                  <c:v>87.173824849235316</c:v>
                </c:pt>
                <c:pt idx="209">
                  <c:v>87.79127100750911</c:v>
                </c:pt>
                <c:pt idx="210">
                  <c:v>88.331345698573173</c:v>
                </c:pt>
                <c:pt idx="211">
                  <c:v>88.474887638007203</c:v>
                </c:pt>
                <c:pt idx="212">
                  <c:v>88.666203340013709</c:v>
                </c:pt>
                <c:pt idx="213">
                  <c:v>89.404880032197781</c:v>
                </c:pt>
                <c:pt idx="214">
                  <c:v>90.497611149222806</c:v>
                </c:pt>
                <c:pt idx="215">
                  <c:v>91.502022171648164</c:v>
                </c:pt>
                <c:pt idx="216">
                  <c:v>92.22381458798769</c:v>
                </c:pt>
                <c:pt idx="217">
                  <c:v>92.888055394151849</c:v>
                </c:pt>
                <c:pt idx="218">
                  <c:v>93.608735498253623</c:v>
                </c:pt>
                <c:pt idx="219">
                  <c:v>94.325295545666052</c:v>
                </c:pt>
                <c:pt idx="220">
                  <c:v>94.861193134493575</c:v>
                </c:pt>
                <c:pt idx="221">
                  <c:v>95.097239533768146</c:v>
                </c:pt>
                <c:pt idx="222">
                  <c:v>95.246946168998775</c:v>
                </c:pt>
                <c:pt idx="223">
                  <c:v>95.499596031375106</c:v>
                </c:pt>
                <c:pt idx="224">
                  <c:v>95.765811333832772</c:v>
                </c:pt>
                <c:pt idx="225">
                  <c:v>95.952587867983567</c:v>
                </c:pt>
                <c:pt idx="226">
                  <c:v>96.2303439928166</c:v>
                </c:pt>
                <c:pt idx="227">
                  <c:v>96.837586263602375</c:v>
                </c:pt>
                <c:pt idx="228">
                  <c:v>97.498464284925717</c:v>
                </c:pt>
                <c:pt idx="229">
                  <c:v>97.711915168777224</c:v>
                </c:pt>
                <c:pt idx="230">
                  <c:v>97.52344052655819</c:v>
                </c:pt>
                <c:pt idx="231">
                  <c:v>97.666117984992397</c:v>
                </c:pt>
                <c:pt idx="232">
                  <c:v>98.410091408757339</c:v>
                </c:pt>
                <c:pt idx="233">
                  <c:v>98.947335240548412</c:v>
                </c:pt>
                <c:pt idx="234">
                  <c:v>98.816673533282511</c:v>
                </c:pt>
                <c:pt idx="235">
                  <c:v>99.050175602159712</c:v>
                </c:pt>
                <c:pt idx="236">
                  <c:v>100.28465278575784</c:v>
                </c:pt>
                <c:pt idx="237">
                  <c:v>100.91418095868055</c:v>
                </c:pt>
                <c:pt idx="238">
                  <c:v>99.521519970402906</c:v>
                </c:pt>
                <c:pt idx="239">
                  <c:v>98.489053756462525</c:v>
                </c:pt>
                <c:pt idx="240">
                  <c:v>100.43740476648478</c:v>
                </c:pt>
                <c:pt idx="241">
                  <c:v>101.61106953974681</c:v>
                </c:pt>
                <c:pt idx="242">
                  <c:v>96.975161316453608</c:v>
                </c:pt>
                <c:pt idx="243">
                  <c:v>91.891962071350406</c:v>
                </c:pt>
                <c:pt idx="244">
                  <c:v>93.684665227552301</c:v>
                </c:pt>
                <c:pt idx="245">
                  <c:v>98.650857020923837</c:v>
                </c:pt>
                <c:pt idx="246">
                  <c:v>100.15467390315654</c:v>
                </c:pt>
                <c:pt idx="247">
                  <c:v>99.524293494596321</c:v>
                </c:pt>
                <c:pt idx="248">
                  <c:v>100.976733234481</c:v>
                </c:pt>
                <c:pt idx="249">
                  <c:v>104.02911758762532</c:v>
                </c:pt>
                <c:pt idx="250">
                  <c:v>105.76100478438465</c:v>
                </c:pt>
                <c:pt idx="251">
                  <c:v>106.11210617261872</c:v>
                </c:pt>
                <c:pt idx="252">
                  <c:v>107.14280395255622</c:v>
                </c:pt>
                <c:pt idx="253">
                  <c:v>109.17395542449565</c:v>
                </c:pt>
                <c:pt idx="254">
                  <c:v>110.72024793348857</c:v>
                </c:pt>
                <c:pt idx="255">
                  <c:v>111.04778565152039</c:v>
                </c:pt>
                <c:pt idx="256">
                  <c:v>111.36451651151606</c:v>
                </c:pt>
                <c:pt idx="257">
                  <c:v>112.55466692954097</c:v>
                </c:pt>
                <c:pt idx="258">
                  <c:v>113.69510211717508</c:v>
                </c:pt>
                <c:pt idx="259">
                  <c:v>114.01884330715744</c:v>
                </c:pt>
                <c:pt idx="260">
                  <c:v>115.01799317846171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C-4901-AEB7-8ECAC5A8F8BE}"/>
            </c:ext>
          </c:extLst>
        </c:ser>
        <c:ser>
          <c:idx val="2"/>
          <c:order val="2"/>
          <c:tx>
            <c:strRef>
              <c:f>'TX CI &amp; LI Final'!$Q$2</c:f>
              <c:strCache>
                <c:ptCount val="1"/>
                <c:pt idx="0">
                  <c:v>TX Leading Index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Final'!$M$3:$M$263</c:f>
              <c:numCache>
                <c:formatCode>General</c:formatCode>
                <c:ptCount val="261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</c:numCache>
            </c:numRef>
          </c:cat>
          <c:val>
            <c:numRef>
              <c:f>'TX CI &amp; LI Final'!$Q$3:$Q$263</c:f>
              <c:numCache>
                <c:formatCode>0.0</c:formatCode>
                <c:ptCount val="261"/>
                <c:pt idx="0">
                  <c:v>100</c:v>
                </c:pt>
                <c:pt idx="1">
                  <c:v>100.45840610952</c:v>
                </c:pt>
                <c:pt idx="2">
                  <c:v>100.75158169136044</c:v>
                </c:pt>
                <c:pt idx="3">
                  <c:v>100.79971682531847</c:v>
                </c:pt>
                <c:pt idx="4">
                  <c:v>100.7738404948207</c:v>
                </c:pt>
                <c:pt idx="5">
                  <c:v>100.91273014921967</c:v>
                </c:pt>
                <c:pt idx="6">
                  <c:v>101.23681796622233</c:v>
                </c:pt>
                <c:pt idx="7">
                  <c:v>101.84590585390194</c:v>
                </c:pt>
                <c:pt idx="8">
                  <c:v>102.46969127239609</c:v>
                </c:pt>
                <c:pt idx="9">
                  <c:v>102.78742559004606</c:v>
                </c:pt>
                <c:pt idx="10">
                  <c:v>102.75944653835198</c:v>
                </c:pt>
                <c:pt idx="11">
                  <c:v>102.70855075284504</c:v>
                </c:pt>
                <c:pt idx="12">
                  <c:v>102.73903276133333</c:v>
                </c:pt>
                <c:pt idx="13">
                  <c:v>103.05783843142085</c:v>
                </c:pt>
                <c:pt idx="14">
                  <c:v>103.60687297976096</c:v>
                </c:pt>
                <c:pt idx="15">
                  <c:v>104.00621525868199</c:v>
                </c:pt>
                <c:pt idx="16">
                  <c:v>103.89515001656153</c:v>
                </c:pt>
                <c:pt idx="17">
                  <c:v>103.32959486518523</c:v>
                </c:pt>
                <c:pt idx="18">
                  <c:v>102.68237010771234</c:v>
                </c:pt>
                <c:pt idx="19">
                  <c:v>102.58287343595045</c:v>
                </c:pt>
                <c:pt idx="20">
                  <c:v>103.32934375928761</c:v>
                </c:pt>
                <c:pt idx="21">
                  <c:v>104.7007084211639</c:v>
                </c:pt>
                <c:pt idx="22">
                  <c:v>106.29209337319799</c:v>
                </c:pt>
                <c:pt idx="23">
                  <c:v>107.80438125439795</c:v>
                </c:pt>
                <c:pt idx="24">
                  <c:v>109.00225540342339</c:v>
                </c:pt>
                <c:pt idx="25">
                  <c:v>109.81484279076166</c:v>
                </c:pt>
                <c:pt idx="26">
                  <c:v>110.47841756160415</c:v>
                </c:pt>
                <c:pt idx="27">
                  <c:v>111.18554113513753</c:v>
                </c:pt>
                <c:pt idx="28">
                  <c:v>111.78391470916675</c:v>
                </c:pt>
                <c:pt idx="29">
                  <c:v>112.08290810547543</c:v>
                </c:pt>
                <c:pt idx="30">
                  <c:v>112.25046580810267</c:v>
                </c:pt>
                <c:pt idx="31">
                  <c:v>112.50051019693032</c:v>
                </c:pt>
                <c:pt idx="32">
                  <c:v>113.04762161715433</c:v>
                </c:pt>
                <c:pt idx="33">
                  <c:v>113.95145736258374</c:v>
                </c:pt>
                <c:pt idx="34">
                  <c:v>114.87693102664184</c:v>
                </c:pt>
                <c:pt idx="35">
                  <c:v>115.30597167158365</c:v>
                </c:pt>
                <c:pt idx="36">
                  <c:v>115.24483038074227</c:v>
                </c:pt>
                <c:pt idx="37">
                  <c:v>115.19305927084807</c:v>
                </c:pt>
                <c:pt idx="38">
                  <c:v>115.39155538174046</c:v>
                </c:pt>
                <c:pt idx="39">
                  <c:v>116.1705813496695</c:v>
                </c:pt>
                <c:pt idx="40">
                  <c:v>117.91529953641813</c:v>
                </c:pt>
                <c:pt idx="41">
                  <c:v>120.06923109393581</c:v>
                </c:pt>
                <c:pt idx="42">
                  <c:v>121.95708411573183</c:v>
                </c:pt>
                <c:pt idx="43">
                  <c:v>123.1288872860971</c:v>
                </c:pt>
                <c:pt idx="44">
                  <c:v>123.29310268990912</c:v>
                </c:pt>
                <c:pt idx="45">
                  <c:v>122.59192769717195</c:v>
                </c:pt>
                <c:pt idx="46">
                  <c:v>121.78279334204542</c:v>
                </c:pt>
                <c:pt idx="47">
                  <c:v>121.51890350917549</c:v>
                </c:pt>
                <c:pt idx="48">
                  <c:v>122.08698815691672</c:v>
                </c:pt>
                <c:pt idx="49">
                  <c:v>123.16114442315526</c:v>
                </c:pt>
                <c:pt idx="50">
                  <c:v>124.23211767863482</c:v>
                </c:pt>
                <c:pt idx="51">
                  <c:v>124.9719082234872</c:v>
                </c:pt>
                <c:pt idx="52">
                  <c:v>125.1611314978505</c:v>
                </c:pt>
                <c:pt idx="53">
                  <c:v>124.95830931033305</c:v>
                </c:pt>
                <c:pt idx="54">
                  <c:v>124.38394249547935</c:v>
                </c:pt>
                <c:pt idx="55">
                  <c:v>123.67655326759302</c:v>
                </c:pt>
                <c:pt idx="56">
                  <c:v>123.62511225702006</c:v>
                </c:pt>
                <c:pt idx="57">
                  <c:v>124.389811141184</c:v>
                </c:pt>
                <c:pt idx="58">
                  <c:v>125.91482134418375</c:v>
                </c:pt>
                <c:pt idx="59">
                  <c:v>127.89284206019178</c:v>
                </c:pt>
                <c:pt idx="60">
                  <c:v>129.89741050643801</c:v>
                </c:pt>
                <c:pt idx="61">
                  <c:v>131.45926305402409</c:v>
                </c:pt>
                <c:pt idx="62">
                  <c:v>132.55523155244092</c:v>
                </c:pt>
                <c:pt idx="63">
                  <c:v>133.27279221885519</c:v>
                </c:pt>
                <c:pt idx="64">
                  <c:v>134.0075675523257</c:v>
                </c:pt>
                <c:pt idx="65">
                  <c:v>135.23785833336009</c:v>
                </c:pt>
                <c:pt idx="66">
                  <c:v>137.17466621040947</c:v>
                </c:pt>
                <c:pt idx="67">
                  <c:v>139.7294866805461</c:v>
                </c:pt>
                <c:pt idx="68">
                  <c:v>142.1383040209432</c:v>
                </c:pt>
                <c:pt idx="69">
                  <c:v>144.26774195035296</c:v>
                </c:pt>
                <c:pt idx="70">
                  <c:v>145.81395647626374</c:v>
                </c:pt>
                <c:pt idx="71">
                  <c:v>146.42551097675721</c:v>
                </c:pt>
                <c:pt idx="72">
                  <c:v>146.56520495922103</c:v>
                </c:pt>
                <c:pt idx="73">
                  <c:v>146.15774433660476</c:v>
                </c:pt>
                <c:pt idx="74">
                  <c:v>145.07731047920203</c:v>
                </c:pt>
                <c:pt idx="75">
                  <c:v>143.3269017797131</c:v>
                </c:pt>
                <c:pt idx="76">
                  <c:v>140.98299106778219</c:v>
                </c:pt>
                <c:pt idx="77">
                  <c:v>138.29098286246813</c:v>
                </c:pt>
                <c:pt idx="78">
                  <c:v>135.71617487386158</c:v>
                </c:pt>
                <c:pt idx="79">
                  <c:v>133.31423410558745</c:v>
                </c:pt>
                <c:pt idx="80">
                  <c:v>131.44233498581306</c:v>
                </c:pt>
                <c:pt idx="81">
                  <c:v>130.36929901831201</c:v>
                </c:pt>
                <c:pt idx="82">
                  <c:v>129.41875891090424</c:v>
                </c:pt>
                <c:pt idx="83">
                  <c:v>128.36323961606436</c:v>
                </c:pt>
                <c:pt idx="84">
                  <c:v>126.66586364954749</c:v>
                </c:pt>
                <c:pt idx="85">
                  <c:v>124.45401003868149</c:v>
                </c:pt>
                <c:pt idx="86">
                  <c:v>122.30547509626435</c:v>
                </c:pt>
                <c:pt idx="87">
                  <c:v>120.30298609466831</c:v>
                </c:pt>
                <c:pt idx="88">
                  <c:v>118.41602516553749</c:v>
                </c:pt>
                <c:pt idx="89">
                  <c:v>116.70012836295554</c:v>
                </c:pt>
                <c:pt idx="90">
                  <c:v>114.84407677156234</c:v>
                </c:pt>
                <c:pt idx="91">
                  <c:v>112.89963855252634</c:v>
                </c:pt>
                <c:pt idx="92">
                  <c:v>111.02776974645742</c:v>
                </c:pt>
                <c:pt idx="93">
                  <c:v>108.98879119447571</c:v>
                </c:pt>
                <c:pt idx="94">
                  <c:v>106.95918119588437</c:v>
                </c:pt>
                <c:pt idx="95">
                  <c:v>105.13819469322895</c:v>
                </c:pt>
                <c:pt idx="96">
                  <c:v>103.20380706906656</c:v>
                </c:pt>
                <c:pt idx="97">
                  <c:v>101.16835588807889</c:v>
                </c:pt>
                <c:pt idx="98">
                  <c:v>98.969333755494361</c:v>
                </c:pt>
                <c:pt idx="99">
                  <c:v>96.712378976050289</c:v>
                </c:pt>
                <c:pt idx="100">
                  <c:v>94.409058816773737</c:v>
                </c:pt>
                <c:pt idx="101">
                  <c:v>91.928525175974016</c:v>
                </c:pt>
                <c:pt idx="102">
                  <c:v>89.238318674124827</c:v>
                </c:pt>
                <c:pt idx="103">
                  <c:v>86.243851816511025</c:v>
                </c:pt>
                <c:pt idx="104">
                  <c:v>82.732388380912752</c:v>
                </c:pt>
                <c:pt idx="105">
                  <c:v>78.924987920495866</c:v>
                </c:pt>
                <c:pt idx="106">
                  <c:v>75.180540791170074</c:v>
                </c:pt>
                <c:pt idx="107">
                  <c:v>71.545573132919031</c:v>
                </c:pt>
                <c:pt idx="108">
                  <c:v>68.517388044231836</c:v>
                </c:pt>
                <c:pt idx="109">
                  <c:v>66.697900363821518</c:v>
                </c:pt>
                <c:pt idx="110">
                  <c:v>66.035591393375128</c:v>
                </c:pt>
                <c:pt idx="111">
                  <c:v>66.483472394970747</c:v>
                </c:pt>
                <c:pt idx="112">
                  <c:v>67.77399630350628</c:v>
                </c:pt>
                <c:pt idx="113">
                  <c:v>69.313692757850646</c:v>
                </c:pt>
                <c:pt idx="114">
                  <c:v>70.718253746070772</c:v>
                </c:pt>
                <c:pt idx="115">
                  <c:v>71.845673893844932</c:v>
                </c:pt>
                <c:pt idx="116">
                  <c:v>72.534721940388579</c:v>
                </c:pt>
                <c:pt idx="117">
                  <c:v>72.734342832002156</c:v>
                </c:pt>
                <c:pt idx="118">
                  <c:v>72.853315980218113</c:v>
                </c:pt>
                <c:pt idx="119">
                  <c:v>73.20808986278972</c:v>
                </c:pt>
                <c:pt idx="120">
                  <c:v>73.820904741419213</c:v>
                </c:pt>
                <c:pt idx="121">
                  <c:v>74.315630952853724</c:v>
                </c:pt>
                <c:pt idx="122">
                  <c:v>74.376720689754322</c:v>
                </c:pt>
                <c:pt idx="123">
                  <c:v>73.770386442733155</c:v>
                </c:pt>
                <c:pt idx="124">
                  <c:v>72.351493056128959</c:v>
                </c:pt>
                <c:pt idx="125">
                  <c:v>70.541779206596502</c:v>
                </c:pt>
                <c:pt idx="126">
                  <c:v>68.872915241285909</c:v>
                </c:pt>
                <c:pt idx="127">
                  <c:v>67.654957303834323</c:v>
                </c:pt>
                <c:pt idx="128">
                  <c:v>66.979186039865255</c:v>
                </c:pt>
                <c:pt idx="129">
                  <c:v>66.862909741919438</c:v>
                </c:pt>
                <c:pt idx="130">
                  <c:v>67.158508912708925</c:v>
                </c:pt>
                <c:pt idx="131">
                  <c:v>67.565072447802748</c:v>
                </c:pt>
                <c:pt idx="132">
                  <c:v>68.169615654695718</c:v>
                </c:pt>
                <c:pt idx="133">
                  <c:v>68.860252931651843</c:v>
                </c:pt>
                <c:pt idx="134">
                  <c:v>69.717345625794295</c:v>
                </c:pt>
                <c:pt idx="135">
                  <c:v>70.832362161564674</c:v>
                </c:pt>
                <c:pt idx="136">
                  <c:v>72.17424350308265</c:v>
                </c:pt>
                <c:pt idx="137">
                  <c:v>73.461720849158738</c:v>
                </c:pt>
                <c:pt idx="138">
                  <c:v>74.366589561966165</c:v>
                </c:pt>
                <c:pt idx="139">
                  <c:v>75.031156435431328</c:v>
                </c:pt>
                <c:pt idx="140">
                  <c:v>75.832116229473328</c:v>
                </c:pt>
                <c:pt idx="141">
                  <c:v>76.922978077910159</c:v>
                </c:pt>
                <c:pt idx="142">
                  <c:v>78.166567210917322</c:v>
                </c:pt>
                <c:pt idx="143">
                  <c:v>79.758444416001012</c:v>
                </c:pt>
                <c:pt idx="144">
                  <c:v>81.589653082439511</c:v>
                </c:pt>
                <c:pt idx="145">
                  <c:v>83.221934955680595</c:v>
                </c:pt>
                <c:pt idx="146">
                  <c:v>84.788381200880025</c:v>
                </c:pt>
                <c:pt idx="147">
                  <c:v>86.141258336570985</c:v>
                </c:pt>
                <c:pt idx="148">
                  <c:v>87.434923264357252</c:v>
                </c:pt>
                <c:pt idx="149">
                  <c:v>89.04090707833906</c:v>
                </c:pt>
                <c:pt idx="150">
                  <c:v>90.923909625610023</c:v>
                </c:pt>
                <c:pt idx="151">
                  <c:v>92.804495467022036</c:v>
                </c:pt>
                <c:pt idx="152">
                  <c:v>94.487814274781982</c:v>
                </c:pt>
                <c:pt idx="153">
                  <c:v>95.918827531723522</c:v>
                </c:pt>
                <c:pt idx="154">
                  <c:v>97.131425640205833</c:v>
                </c:pt>
                <c:pt idx="155">
                  <c:v>98.127858854097838</c:v>
                </c:pt>
                <c:pt idx="156">
                  <c:v>98.583760512066192</c:v>
                </c:pt>
                <c:pt idx="157">
                  <c:v>98.608253559617438</c:v>
                </c:pt>
                <c:pt idx="158">
                  <c:v>98.060551750310765</c:v>
                </c:pt>
                <c:pt idx="159">
                  <c:v>96.903092910577044</c:v>
                </c:pt>
                <c:pt idx="160">
                  <c:v>95.775277584543545</c:v>
                </c:pt>
                <c:pt idx="161">
                  <c:v>95.146658150796981</c:v>
                </c:pt>
                <c:pt idx="162">
                  <c:v>95.533924871381089</c:v>
                </c:pt>
                <c:pt idx="163">
                  <c:v>97.157606202072557</c:v>
                </c:pt>
                <c:pt idx="164">
                  <c:v>99.591135301466025</c:v>
                </c:pt>
                <c:pt idx="165">
                  <c:v>102.04833796764238</c:v>
                </c:pt>
                <c:pt idx="166">
                  <c:v>103.75288732489179</c:v>
                </c:pt>
                <c:pt idx="167">
                  <c:v>104.54220559911187</c:v>
                </c:pt>
                <c:pt idx="168">
                  <c:v>104.54037180428443</c:v>
                </c:pt>
                <c:pt idx="169">
                  <c:v>104.29361839201141</c:v>
                </c:pt>
                <c:pt idx="170">
                  <c:v>104.22553524499759</c:v>
                </c:pt>
                <c:pt idx="171">
                  <c:v>104.85658060018412</c:v>
                </c:pt>
                <c:pt idx="172">
                  <c:v>106.15523773730102</c:v>
                </c:pt>
                <c:pt idx="173">
                  <c:v>107.5790163817864</c:v>
                </c:pt>
                <c:pt idx="174">
                  <c:v>108.79209194994976</c:v>
                </c:pt>
                <c:pt idx="175">
                  <c:v>109.27020039697413</c:v>
                </c:pt>
                <c:pt idx="176">
                  <c:v>109.02800829306432</c:v>
                </c:pt>
                <c:pt idx="177">
                  <c:v>108.29713530721739</c:v>
                </c:pt>
                <c:pt idx="178">
                  <c:v>107.54838742552781</c:v>
                </c:pt>
                <c:pt idx="179">
                  <c:v>107.05161391018648</c:v>
                </c:pt>
                <c:pt idx="180">
                  <c:v>107.28158613930856</c:v>
                </c:pt>
                <c:pt idx="181">
                  <c:v>108.56464019020551</c:v>
                </c:pt>
                <c:pt idx="182">
                  <c:v>110.34831178065177</c:v>
                </c:pt>
                <c:pt idx="183">
                  <c:v>112.16540681925989</c:v>
                </c:pt>
                <c:pt idx="184">
                  <c:v>113.46946890476805</c:v>
                </c:pt>
                <c:pt idx="185">
                  <c:v>113.99116736246917</c:v>
                </c:pt>
                <c:pt idx="186">
                  <c:v>114.11151341942075</c:v>
                </c:pt>
                <c:pt idx="187">
                  <c:v>113.9921365026636</c:v>
                </c:pt>
                <c:pt idx="188">
                  <c:v>113.86045274337582</c:v>
                </c:pt>
                <c:pt idx="189">
                  <c:v>113.72261240446049</c:v>
                </c:pt>
                <c:pt idx="190">
                  <c:v>113.48159131030435</c:v>
                </c:pt>
                <c:pt idx="191">
                  <c:v>112.82415147992502</c:v>
                </c:pt>
                <c:pt idx="192">
                  <c:v>111.75409656841654</c:v>
                </c:pt>
                <c:pt idx="193">
                  <c:v>110.45198048896883</c:v>
                </c:pt>
                <c:pt idx="194">
                  <c:v>109.42198517937736</c:v>
                </c:pt>
                <c:pt idx="195">
                  <c:v>109.15419642405149</c:v>
                </c:pt>
                <c:pt idx="196">
                  <c:v>109.50906748377906</c:v>
                </c:pt>
                <c:pt idx="197">
                  <c:v>110.24542786242537</c:v>
                </c:pt>
                <c:pt idx="198">
                  <c:v>110.64917082664844</c:v>
                </c:pt>
                <c:pt idx="199">
                  <c:v>110.54069509602087</c:v>
                </c:pt>
                <c:pt idx="200">
                  <c:v>110.29071792716209</c:v>
                </c:pt>
                <c:pt idx="201">
                  <c:v>110.49144391847501</c:v>
                </c:pt>
                <c:pt idx="202">
                  <c:v>111.58873003935254</c:v>
                </c:pt>
                <c:pt idx="203">
                  <c:v>113.45691150151831</c:v>
                </c:pt>
                <c:pt idx="204">
                  <c:v>115.63324862305817</c:v>
                </c:pt>
                <c:pt idx="205">
                  <c:v>117.29093217139466</c:v>
                </c:pt>
                <c:pt idx="206">
                  <c:v>117.8904605332658</c:v>
                </c:pt>
                <c:pt idx="207">
                  <c:v>117.12266126424136</c:v>
                </c:pt>
                <c:pt idx="208">
                  <c:v>115.39362572536476</c:v>
                </c:pt>
                <c:pt idx="209">
                  <c:v>113.78338582442211</c:v>
                </c:pt>
                <c:pt idx="210">
                  <c:v>112.6977203411958</c:v>
                </c:pt>
                <c:pt idx="211">
                  <c:v>112.51617970989712</c:v>
                </c:pt>
                <c:pt idx="212">
                  <c:v>112.9841788599804</c:v>
                </c:pt>
                <c:pt idx="213">
                  <c:v>113.75809448092855</c:v>
                </c:pt>
                <c:pt idx="214">
                  <c:v>114.48955482938479</c:v>
                </c:pt>
                <c:pt idx="215">
                  <c:v>115.189251393643</c:v>
                </c:pt>
                <c:pt idx="216">
                  <c:v>115.83128076601024</c:v>
                </c:pt>
                <c:pt idx="217">
                  <c:v>116.71622914878353</c:v>
                </c:pt>
                <c:pt idx="218">
                  <c:v>118.27038549996205</c:v>
                </c:pt>
                <c:pt idx="219">
                  <c:v>120.22566215600385</c:v>
                </c:pt>
                <c:pt idx="220">
                  <c:v>121.72489071732697</c:v>
                </c:pt>
                <c:pt idx="221">
                  <c:v>121.96814411153763</c:v>
                </c:pt>
                <c:pt idx="222">
                  <c:v>121.16952108316053</c:v>
                </c:pt>
                <c:pt idx="223">
                  <c:v>119.68963582520004</c:v>
                </c:pt>
                <c:pt idx="224">
                  <c:v>118.00391913996063</c:v>
                </c:pt>
                <c:pt idx="225">
                  <c:v>116.83928188199218</c:v>
                </c:pt>
                <c:pt idx="226">
                  <c:v>116.47865005230152</c:v>
                </c:pt>
                <c:pt idx="227">
                  <c:v>117.04384048238023</c:v>
                </c:pt>
                <c:pt idx="228">
                  <c:v>118.38047214449804</c:v>
                </c:pt>
                <c:pt idx="229">
                  <c:v>119.99167697621647</c:v>
                </c:pt>
                <c:pt idx="230">
                  <c:v>121.70962067382416</c:v>
                </c:pt>
                <c:pt idx="231">
                  <c:v>123.53407580170115</c:v>
                </c:pt>
                <c:pt idx="232">
                  <c:v>125.69266695479205</c:v>
                </c:pt>
                <c:pt idx="233">
                  <c:v>128.03638366342659</c:v>
                </c:pt>
                <c:pt idx="234">
                  <c:v>130.05469816755425</c:v>
                </c:pt>
                <c:pt idx="235">
                  <c:v>131.61481984282483</c:v>
                </c:pt>
                <c:pt idx="236">
                  <c:v>132.85944836875296</c:v>
                </c:pt>
                <c:pt idx="237">
                  <c:v>133.85188360100224</c:v>
                </c:pt>
                <c:pt idx="238">
                  <c:v>134.56922360688949</c:v>
                </c:pt>
                <c:pt idx="239">
                  <c:v>134.78025995963762</c:v>
                </c:pt>
                <c:pt idx="240">
                  <c:v>134.21718020063474</c:v>
                </c:pt>
                <c:pt idx="241">
                  <c:v>133.11439427215819</c:v>
                </c:pt>
                <c:pt idx="242">
                  <c:v>131.68569861956095</c:v>
                </c:pt>
                <c:pt idx="243">
                  <c:v>130.59814098347192</c:v>
                </c:pt>
                <c:pt idx="244">
                  <c:v>130.8328305854489</c:v>
                </c:pt>
                <c:pt idx="245">
                  <c:v>132.64554262031504</c:v>
                </c:pt>
                <c:pt idx="246">
                  <c:v>135.9802111731052</c:v>
                </c:pt>
                <c:pt idx="247">
                  <c:v>140.30078971676264</c:v>
                </c:pt>
                <c:pt idx="248">
                  <c:v>144.46206512955018</c:v>
                </c:pt>
                <c:pt idx="249">
                  <c:v>147.51363498774876</c:v>
                </c:pt>
                <c:pt idx="250">
                  <c:v>149.68092230773559</c:v>
                </c:pt>
                <c:pt idx="251">
                  <c:v>151.50941382793891</c:v>
                </c:pt>
                <c:pt idx="252">
                  <c:v>153.45119962410951</c:v>
                </c:pt>
                <c:pt idx="253">
                  <c:v>155.65039566640263</c:v>
                </c:pt>
                <c:pt idx="254">
                  <c:v>157.46039668117007</c:v>
                </c:pt>
                <c:pt idx="255">
                  <c:v>158.35646864214181</c:v>
                </c:pt>
                <c:pt idx="256">
                  <c:v>158.10441791457265</c:v>
                </c:pt>
                <c:pt idx="257">
                  <c:v>157.20742146679078</c:v>
                </c:pt>
                <c:pt idx="258">
                  <c:v>156.0085585811307</c:v>
                </c:pt>
                <c:pt idx="259">
                  <c:v>154.85559734514905</c:v>
                </c:pt>
                <c:pt idx="260">
                  <c:v>154.17721221172874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C-4901-AEB7-8ECAC5A8F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246624"/>
        <c:axId val="1144560192"/>
      </c:lineChart>
      <c:catAx>
        <c:axId val="105724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560192"/>
        <c:crosses val="autoZero"/>
        <c:auto val="1"/>
        <c:lblAlgn val="ctr"/>
        <c:lblOffset val="100"/>
        <c:tickLblSkip val="36"/>
        <c:tickMarkSkip val="12"/>
        <c:noMultiLvlLbl val="0"/>
      </c:catAx>
      <c:valAx>
        <c:axId val="1144560192"/>
        <c:scaling>
          <c:orientation val="minMax"/>
          <c:min val="4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46624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49393282361444E-2"/>
          <c:y val="5.2819611140840418E-2"/>
          <c:w val="0.80935029860397889"/>
          <c:h val="7.828864815697621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80033474076606E-2"/>
          <c:y val="3.7114358617490142E-2"/>
          <c:w val="0.89939822739548858"/>
          <c:h val="0.87845851210143622"/>
        </c:manualLayout>
      </c:layout>
      <c:lineChart>
        <c:grouping val="standard"/>
        <c:varyColors val="0"/>
        <c:ser>
          <c:idx val="0"/>
          <c:order val="0"/>
          <c:tx>
            <c:strRef>
              <c:f>'TX CI &amp; LI Final'!$AA$2</c:f>
              <c:strCache>
                <c:ptCount val="1"/>
                <c:pt idx="0">
                  <c:v>Austin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Final'!$M$3:$M$262</c:f>
              <c:numCache>
                <c:formatCode>General</c:formatCode>
                <c:ptCount val="26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</c:numCache>
            </c:numRef>
          </c:cat>
          <c:val>
            <c:numRef>
              <c:f>'TX CI &amp; LI Final'!$AA$3:$AA$262</c:f>
              <c:numCache>
                <c:formatCode>0.0</c:formatCode>
                <c:ptCount val="260"/>
                <c:pt idx="0">
                  <c:v>100</c:v>
                </c:pt>
                <c:pt idx="1">
                  <c:v>101.13366718806924</c:v>
                </c:pt>
                <c:pt idx="2">
                  <c:v>102.32824422129909</c:v>
                </c:pt>
                <c:pt idx="3">
                  <c:v>103.41049724138003</c:v>
                </c:pt>
                <c:pt idx="4">
                  <c:v>104.12247007755178</c:v>
                </c:pt>
                <c:pt idx="5">
                  <c:v>104.28686010607726</c:v>
                </c:pt>
                <c:pt idx="6">
                  <c:v>103.89946238620085</c:v>
                </c:pt>
                <c:pt idx="7">
                  <c:v>102.89815462441774</c:v>
                </c:pt>
                <c:pt idx="8">
                  <c:v>101.22967525233273</c:v>
                </c:pt>
                <c:pt idx="9">
                  <c:v>98.960221027559754</c:v>
                </c:pt>
                <c:pt idx="10">
                  <c:v>96.10634601402073</c:v>
                </c:pt>
                <c:pt idx="11">
                  <c:v>92.746223255403862</c:v>
                </c:pt>
                <c:pt idx="12">
                  <c:v>89.022890213839219</c:v>
                </c:pt>
                <c:pt idx="13">
                  <c:v>85.26736613674521</c:v>
                </c:pt>
                <c:pt idx="14">
                  <c:v>81.727417655659337</c:v>
                </c:pt>
                <c:pt idx="15">
                  <c:v>78.682285583200908</c:v>
                </c:pt>
                <c:pt idx="16">
                  <c:v>76.268942249170905</c:v>
                </c:pt>
                <c:pt idx="17">
                  <c:v>74.45874194870953</c:v>
                </c:pt>
                <c:pt idx="18">
                  <c:v>73.2713881139817</c:v>
                </c:pt>
                <c:pt idx="19">
                  <c:v>72.76101685132295</c:v>
                </c:pt>
                <c:pt idx="20">
                  <c:v>72.915303907599011</c:v>
                </c:pt>
                <c:pt idx="21">
                  <c:v>73.642171249185111</c:v>
                </c:pt>
                <c:pt idx="22">
                  <c:v>74.817304958835081</c:v>
                </c:pt>
                <c:pt idx="23">
                  <c:v>76.254390908499758</c:v>
                </c:pt>
                <c:pt idx="24">
                  <c:v>77.720009833835547</c:v>
                </c:pt>
                <c:pt idx="25">
                  <c:v>78.909473372951254</c:v>
                </c:pt>
                <c:pt idx="26">
                  <c:v>79.611308127884655</c:v>
                </c:pt>
                <c:pt idx="27">
                  <c:v>79.64545553590456</c:v>
                </c:pt>
                <c:pt idx="28">
                  <c:v>79.009757074226712</c:v>
                </c:pt>
                <c:pt idx="29">
                  <c:v>77.853007802927465</c:v>
                </c:pt>
                <c:pt idx="30">
                  <c:v>76.357173360694972</c:v>
                </c:pt>
                <c:pt idx="31">
                  <c:v>74.688193794016527</c:v>
                </c:pt>
                <c:pt idx="32">
                  <c:v>73.016710807122848</c:v>
                </c:pt>
                <c:pt idx="33">
                  <c:v>71.531302969891243</c:v>
                </c:pt>
                <c:pt idx="34">
                  <c:v>70.429819358180723</c:v>
                </c:pt>
                <c:pt idx="35">
                  <c:v>69.796116276406337</c:v>
                </c:pt>
                <c:pt idx="36">
                  <c:v>69.73832760565351</c:v>
                </c:pt>
                <c:pt idx="37">
                  <c:v>70.151420188259578</c:v>
                </c:pt>
                <c:pt idx="38">
                  <c:v>70.917247436231918</c:v>
                </c:pt>
                <c:pt idx="39">
                  <c:v>72.008184801495673</c:v>
                </c:pt>
                <c:pt idx="40">
                  <c:v>73.302100781919435</c:v>
                </c:pt>
                <c:pt idx="41">
                  <c:v>74.819358690511194</c:v>
                </c:pt>
                <c:pt idx="42">
                  <c:v>76.613917309683927</c:v>
                </c:pt>
                <c:pt idx="43">
                  <c:v>78.756013010572204</c:v>
                </c:pt>
                <c:pt idx="44">
                  <c:v>81.267268880005545</c:v>
                </c:pt>
                <c:pt idx="45">
                  <c:v>84.129658332001782</c:v>
                </c:pt>
                <c:pt idx="46">
                  <c:v>87.39775011973056</c:v>
                </c:pt>
                <c:pt idx="47">
                  <c:v>91.13487868352712</c:v>
                </c:pt>
                <c:pt idx="48">
                  <c:v>95.243222408451928</c:v>
                </c:pt>
                <c:pt idx="49">
                  <c:v>99.581582300322296</c:v>
                </c:pt>
                <c:pt idx="50">
                  <c:v>103.85348195734949</c:v>
                </c:pt>
                <c:pt idx="51">
                  <c:v>107.65455569127889</c:v>
                </c:pt>
                <c:pt idx="52">
                  <c:v>110.67001388270914</c:v>
                </c:pt>
                <c:pt idx="53">
                  <c:v>112.70727554332124</c:v>
                </c:pt>
                <c:pt idx="54">
                  <c:v>113.78322651620982</c:v>
                </c:pt>
                <c:pt idx="55">
                  <c:v>114.06872467181144</c:v>
                </c:pt>
                <c:pt idx="56">
                  <c:v>113.92912704509305</c:v>
                </c:pt>
                <c:pt idx="57">
                  <c:v>113.72884880644835</c:v>
                </c:pt>
                <c:pt idx="58">
                  <c:v>113.73192134479248</c:v>
                </c:pt>
                <c:pt idx="59">
                  <c:v>114.14273378847528</c:v>
                </c:pt>
                <c:pt idx="60">
                  <c:v>115.11730668673943</c:v>
                </c:pt>
                <c:pt idx="61">
                  <c:v>116.70112265157533</c:v>
                </c:pt>
                <c:pt idx="62">
                  <c:v>119.11030530637763</c:v>
                </c:pt>
                <c:pt idx="63">
                  <c:v>122.34464436147034</c:v>
                </c:pt>
                <c:pt idx="64">
                  <c:v>126.3725823664154</c:v>
                </c:pt>
                <c:pt idx="65">
                  <c:v>131.14720831466008</c:v>
                </c:pt>
                <c:pt idx="66">
                  <c:v>136.30955313821192</c:v>
                </c:pt>
                <c:pt idx="67">
                  <c:v>141.43934535592166</c:v>
                </c:pt>
                <c:pt idx="68">
                  <c:v>146.01554551790534</c:v>
                </c:pt>
                <c:pt idx="69">
                  <c:v>149.72734106947465</c:v>
                </c:pt>
                <c:pt idx="70">
                  <c:v>152.48231623238141</c:v>
                </c:pt>
                <c:pt idx="71">
                  <c:v>154.14097900670436</c:v>
                </c:pt>
                <c:pt idx="72">
                  <c:v>154.66151121489335</c:v>
                </c:pt>
                <c:pt idx="73">
                  <c:v>154.24516307871886</c:v>
                </c:pt>
                <c:pt idx="74">
                  <c:v>153.00209572408031</c:v>
                </c:pt>
                <c:pt idx="75">
                  <c:v>151.21449089851632</c:v>
                </c:pt>
                <c:pt idx="76">
                  <c:v>149.20963346290111</c:v>
                </c:pt>
                <c:pt idx="77">
                  <c:v>147.16848002278275</c:v>
                </c:pt>
                <c:pt idx="78">
                  <c:v>145.20437994466343</c:v>
                </c:pt>
                <c:pt idx="79">
                  <c:v>143.26773099033093</c:v>
                </c:pt>
                <c:pt idx="80">
                  <c:v>141.23618379370001</c:v>
                </c:pt>
                <c:pt idx="81">
                  <c:v>138.9099910670684</c:v>
                </c:pt>
                <c:pt idx="82">
                  <c:v>136.07338419781675</c:v>
                </c:pt>
                <c:pt idx="83">
                  <c:v>132.7203293351707</c:v>
                </c:pt>
                <c:pt idx="84">
                  <c:v>128.99482534887704</c:v>
                </c:pt>
                <c:pt idx="85">
                  <c:v>125.11525190741773</c:v>
                </c:pt>
                <c:pt idx="86">
                  <c:v>121.37728804620487</c:v>
                </c:pt>
                <c:pt idx="87">
                  <c:v>118.02411830568118</c:v>
                </c:pt>
                <c:pt idx="88">
                  <c:v>115.44179807854435</c:v>
                </c:pt>
                <c:pt idx="89">
                  <c:v>113.61389934253113</c:v>
                </c:pt>
                <c:pt idx="90">
                  <c:v>112.36627228562523</c:v>
                </c:pt>
                <c:pt idx="91">
                  <c:v>111.50895810047881</c:v>
                </c:pt>
                <c:pt idx="92">
                  <c:v>110.75466807458906</c:v>
                </c:pt>
                <c:pt idx="93">
                  <c:v>109.90604032713318</c:v>
                </c:pt>
                <c:pt idx="94">
                  <c:v>108.71345296316788</c:v>
                </c:pt>
                <c:pt idx="95">
                  <c:v>107.01683504916085</c:v>
                </c:pt>
                <c:pt idx="96">
                  <c:v>104.81807152663623</c:v>
                </c:pt>
                <c:pt idx="97">
                  <c:v>102.24239124848251</c:v>
                </c:pt>
                <c:pt idx="98">
                  <c:v>99.329745261752876</c:v>
                </c:pt>
                <c:pt idx="99">
                  <c:v>96.265952252191795</c:v>
                </c:pt>
                <c:pt idx="100">
                  <c:v>93.048756422532776</c:v>
                </c:pt>
                <c:pt idx="101">
                  <c:v>89.697192211131465</c:v>
                </c:pt>
                <c:pt idx="102">
                  <c:v>86.281404788085624</c:v>
                </c:pt>
                <c:pt idx="103">
                  <c:v>82.773814294366346</c:v>
                </c:pt>
                <c:pt idx="104">
                  <c:v>79.287188229380931</c:v>
                </c:pt>
                <c:pt idx="105">
                  <c:v>75.986202089204369</c:v>
                </c:pt>
                <c:pt idx="106">
                  <c:v>73.030243564889588</c:v>
                </c:pt>
                <c:pt idx="107">
                  <c:v>70.586373384328922</c:v>
                </c:pt>
                <c:pt idx="108">
                  <c:v>68.723013035950061</c:v>
                </c:pt>
                <c:pt idx="109">
                  <c:v>67.412544173562054</c:v>
                </c:pt>
                <c:pt idx="110">
                  <c:v>66.62190294920876</c:v>
                </c:pt>
                <c:pt idx="111">
                  <c:v>66.241141854880169</c:v>
                </c:pt>
                <c:pt idx="112">
                  <c:v>66.070288020347419</c:v>
                </c:pt>
                <c:pt idx="113">
                  <c:v>65.907295188409449</c:v>
                </c:pt>
                <c:pt idx="114">
                  <c:v>65.660147517879324</c:v>
                </c:pt>
                <c:pt idx="115">
                  <c:v>65.242560162742862</c:v>
                </c:pt>
                <c:pt idx="116">
                  <c:v>64.607520071771887</c:v>
                </c:pt>
                <c:pt idx="117">
                  <c:v>63.775405749103584</c:v>
                </c:pt>
                <c:pt idx="118">
                  <c:v>62.842980319922546</c:v>
                </c:pt>
                <c:pt idx="119">
                  <c:v>61.921887589331803</c:v>
                </c:pt>
                <c:pt idx="120">
                  <c:v>61.029933700983598</c:v>
                </c:pt>
                <c:pt idx="121">
                  <c:v>60.22606973452438</c:v>
                </c:pt>
                <c:pt idx="122">
                  <c:v>59.595288744024359</c:v>
                </c:pt>
                <c:pt idx="123">
                  <c:v>59.15217985715023</c:v>
                </c:pt>
                <c:pt idx="124">
                  <c:v>58.850156344861851</c:v>
                </c:pt>
                <c:pt idx="125">
                  <c:v>58.670680755451976</c:v>
                </c:pt>
                <c:pt idx="126">
                  <c:v>58.558527982861776</c:v>
                </c:pt>
                <c:pt idx="127">
                  <c:v>58.551703752459915</c:v>
                </c:pt>
                <c:pt idx="128">
                  <c:v>58.741111380172804</c:v>
                </c:pt>
                <c:pt idx="129">
                  <c:v>59.12267462749243</c:v>
                </c:pt>
                <c:pt idx="130">
                  <c:v>59.702731037204281</c:v>
                </c:pt>
                <c:pt idx="131">
                  <c:v>60.373114345805099</c:v>
                </c:pt>
                <c:pt idx="132">
                  <c:v>61.141281418222427</c:v>
                </c:pt>
                <c:pt idx="133">
                  <c:v>61.937123857534395</c:v>
                </c:pt>
                <c:pt idx="134">
                  <c:v>62.706198242109068</c:v>
                </c:pt>
                <c:pt idx="135">
                  <c:v>63.484764857644983</c:v>
                </c:pt>
                <c:pt idx="136">
                  <c:v>64.365546349117537</c:v>
                </c:pt>
                <c:pt idx="137">
                  <c:v>65.520776649546704</c:v>
                </c:pt>
                <c:pt idx="138">
                  <c:v>67.152342532581386</c:v>
                </c:pt>
                <c:pt idx="139">
                  <c:v>69.475005432563634</c:v>
                </c:pt>
                <c:pt idx="140">
                  <c:v>72.546691646667341</c:v>
                </c:pt>
                <c:pt idx="141">
                  <c:v>76.259713080452741</c:v>
                </c:pt>
                <c:pt idx="142">
                  <c:v>80.319376539177043</c:v>
                </c:pt>
                <c:pt idx="143">
                  <c:v>84.361548854420349</c:v>
                </c:pt>
                <c:pt idx="144">
                  <c:v>88.057110803818389</c:v>
                </c:pt>
                <c:pt idx="145">
                  <c:v>91.117986744245499</c:v>
                </c:pt>
                <c:pt idx="146">
                  <c:v>93.469213691796028</c:v>
                </c:pt>
                <c:pt idx="147">
                  <c:v>95.163717207669606</c:v>
                </c:pt>
                <c:pt idx="148">
                  <c:v>96.369217721002855</c:v>
                </c:pt>
                <c:pt idx="149">
                  <c:v>97.344212703346756</c:v>
                </c:pt>
                <c:pt idx="150">
                  <c:v>98.356882967316423</c:v>
                </c:pt>
                <c:pt idx="151">
                  <c:v>99.532540281587657</c:v>
                </c:pt>
                <c:pt idx="152">
                  <c:v>100.84195359534837</c:v>
                </c:pt>
                <c:pt idx="153">
                  <c:v>102.23995945106303</c:v>
                </c:pt>
                <c:pt idx="154">
                  <c:v>103.60441348751455</c:v>
                </c:pt>
                <c:pt idx="155">
                  <c:v>104.77244860708819</c:v>
                </c:pt>
                <c:pt idx="156">
                  <c:v>105.72268207259992</c:v>
                </c:pt>
                <c:pt idx="157">
                  <c:v>106.49185898037888</c:v>
                </c:pt>
                <c:pt idx="158">
                  <c:v>107.15896168817478</c:v>
                </c:pt>
                <c:pt idx="159">
                  <c:v>107.77352770143666</c:v>
                </c:pt>
                <c:pt idx="160">
                  <c:v>108.38931729016905</c:v>
                </c:pt>
                <c:pt idx="161">
                  <c:v>109.07757426144222</c:v>
                </c:pt>
                <c:pt idx="162">
                  <c:v>109.99348230108667</c:v>
                </c:pt>
                <c:pt idx="163">
                  <c:v>111.16658680231266</c:v>
                </c:pt>
                <c:pt idx="164">
                  <c:v>112.54006962978404</c:v>
                </c:pt>
                <c:pt idx="165">
                  <c:v>114.05938055818903</c:v>
                </c:pt>
                <c:pt idx="166">
                  <c:v>115.66507106023303</c:v>
                </c:pt>
                <c:pt idx="167">
                  <c:v>117.46144486844037</c:v>
                </c:pt>
                <c:pt idx="168">
                  <c:v>119.43053468548763</c:v>
                </c:pt>
                <c:pt idx="169">
                  <c:v>121.63234733208618</c:v>
                </c:pt>
                <c:pt idx="170">
                  <c:v>124.04241836940879</c:v>
                </c:pt>
                <c:pt idx="171">
                  <c:v>126.50190688846186</c:v>
                </c:pt>
                <c:pt idx="172">
                  <c:v>128.83116869276284</c:v>
                </c:pt>
                <c:pt idx="173">
                  <c:v>130.85560218334427</c:v>
                </c:pt>
                <c:pt idx="174">
                  <c:v>132.19236399983129</c:v>
                </c:pt>
                <c:pt idx="175">
                  <c:v>132.5461726347807</c:v>
                </c:pt>
                <c:pt idx="176">
                  <c:v>131.82261185609613</c:v>
                </c:pt>
                <c:pt idx="177">
                  <c:v>130.12514829971616</c:v>
                </c:pt>
                <c:pt idx="178">
                  <c:v>127.70429576074966</c:v>
                </c:pt>
                <c:pt idx="179">
                  <c:v>125.04510758118175</c:v>
                </c:pt>
                <c:pt idx="180">
                  <c:v>122.55417891026808</c:v>
                </c:pt>
                <c:pt idx="181">
                  <c:v>120.60582363522899</c:v>
                </c:pt>
                <c:pt idx="182">
                  <c:v>119.34177317647323</c:v>
                </c:pt>
                <c:pt idx="183">
                  <c:v>118.78306888769001</c:v>
                </c:pt>
                <c:pt idx="184">
                  <c:v>118.92660527730553</c:v>
                </c:pt>
                <c:pt idx="185">
                  <c:v>119.62057474354877</c:v>
                </c:pt>
                <c:pt idx="186">
                  <c:v>120.59537681398899</c:v>
                </c:pt>
                <c:pt idx="187">
                  <c:v>121.55383779461333</c:v>
                </c:pt>
                <c:pt idx="188">
                  <c:v>122.38230571467881</c:v>
                </c:pt>
                <c:pt idx="189">
                  <c:v>122.99604391163051</c:v>
                </c:pt>
                <c:pt idx="190">
                  <c:v>123.56860259226245</c:v>
                </c:pt>
                <c:pt idx="191">
                  <c:v>124.23991463773024</c:v>
                </c:pt>
                <c:pt idx="192">
                  <c:v>125.0329097092343</c:v>
                </c:pt>
                <c:pt idx="193">
                  <c:v>125.94226397041363</c:v>
                </c:pt>
                <c:pt idx="194">
                  <c:v>126.82794996212263</c:v>
                </c:pt>
                <c:pt idx="195">
                  <c:v>127.6820017993993</c:v>
                </c:pt>
                <c:pt idx="196">
                  <c:v>128.56351252922315</c:v>
                </c:pt>
                <c:pt idx="197">
                  <c:v>129.4406150914474</c:v>
                </c:pt>
                <c:pt idx="198">
                  <c:v>130.26647669831189</c:v>
                </c:pt>
                <c:pt idx="199">
                  <c:v>131.20994521059964</c:v>
                </c:pt>
                <c:pt idx="200">
                  <c:v>132.34754705150274</c:v>
                </c:pt>
                <c:pt idx="201">
                  <c:v>133.64144967570584</c:v>
                </c:pt>
                <c:pt idx="202">
                  <c:v>134.94473135649432</c:v>
                </c:pt>
                <c:pt idx="203">
                  <c:v>136.05758597078693</c:v>
                </c:pt>
                <c:pt idx="204">
                  <c:v>136.98764793504938</c:v>
                </c:pt>
                <c:pt idx="205">
                  <c:v>137.87330712002372</c:v>
                </c:pt>
                <c:pt idx="206">
                  <c:v>138.80648677374307</c:v>
                </c:pt>
                <c:pt idx="207">
                  <c:v>139.82940999385048</c:v>
                </c:pt>
                <c:pt idx="208">
                  <c:v>140.82180545438837</c:v>
                </c:pt>
                <c:pt idx="209">
                  <c:v>141.58161681489523</c:v>
                </c:pt>
                <c:pt idx="210">
                  <c:v>142.08154628300181</c:v>
                </c:pt>
                <c:pt idx="211">
                  <c:v>142.4967975520531</c:v>
                </c:pt>
                <c:pt idx="212">
                  <c:v>143.14116603019363</c:v>
                </c:pt>
                <c:pt idx="213">
                  <c:v>144.30952669308007</c:v>
                </c:pt>
                <c:pt idx="214">
                  <c:v>146.2580304538964</c:v>
                </c:pt>
                <c:pt idx="215">
                  <c:v>148.82547794772415</c:v>
                </c:pt>
                <c:pt idx="216">
                  <c:v>151.69068126961162</c:v>
                </c:pt>
                <c:pt idx="217">
                  <c:v>154.41806428143593</c:v>
                </c:pt>
                <c:pt idx="218">
                  <c:v>156.71653651174697</c:v>
                </c:pt>
                <c:pt idx="219">
                  <c:v>158.29824665470417</c:v>
                </c:pt>
                <c:pt idx="220">
                  <c:v>158.97429701512559</c:v>
                </c:pt>
                <c:pt idx="221">
                  <c:v>158.63266316108371</c:v>
                </c:pt>
                <c:pt idx="222">
                  <c:v>157.58646239572715</c:v>
                </c:pt>
                <c:pt idx="223">
                  <c:v>156.2055534981142</c:v>
                </c:pt>
                <c:pt idx="224">
                  <c:v>154.65516689306955</c:v>
                </c:pt>
                <c:pt idx="225">
                  <c:v>153.23516111009857</c:v>
                </c:pt>
                <c:pt idx="226">
                  <c:v>152.22487967795547</c:v>
                </c:pt>
                <c:pt idx="227">
                  <c:v>152.17181513870668</c:v>
                </c:pt>
                <c:pt idx="228">
                  <c:v>153.47243467203955</c:v>
                </c:pt>
                <c:pt idx="229">
                  <c:v>155.99951312701043</c:v>
                </c:pt>
                <c:pt idx="230">
                  <c:v>159.44082567828107</c:v>
                </c:pt>
                <c:pt idx="231">
                  <c:v>163.46409257939868</c:v>
                </c:pt>
                <c:pt idx="232">
                  <c:v>167.66765611120044</c:v>
                </c:pt>
                <c:pt idx="233">
                  <c:v>171.82531835779866</c:v>
                </c:pt>
                <c:pt idx="234">
                  <c:v>175.72317584038811</c:v>
                </c:pt>
                <c:pt idx="235">
                  <c:v>178.93283464756468</c:v>
                </c:pt>
                <c:pt idx="236">
                  <c:v>181.26378004612539</c:v>
                </c:pt>
                <c:pt idx="237">
                  <c:v>182.57503877257608</c:v>
                </c:pt>
                <c:pt idx="238">
                  <c:v>182.8930486861729</c:v>
                </c:pt>
                <c:pt idx="239">
                  <c:v>182.25144782577371</c:v>
                </c:pt>
                <c:pt idx="240">
                  <c:v>180.96008113657012</c:v>
                </c:pt>
                <c:pt idx="241">
                  <c:v>179.58527368127665</c:v>
                </c:pt>
                <c:pt idx="242">
                  <c:v>146.31360692563115</c:v>
                </c:pt>
                <c:pt idx="243">
                  <c:v>147.09088366773128</c:v>
                </c:pt>
                <c:pt idx="244">
                  <c:v>134.87078356784133</c:v>
                </c:pt>
                <c:pt idx="245">
                  <c:v>133.16312583543299</c:v>
                </c:pt>
                <c:pt idx="246">
                  <c:v>187.63999179459773</c:v>
                </c:pt>
                <c:pt idx="247">
                  <c:v>193.60343645710699</c:v>
                </c:pt>
                <c:pt idx="248">
                  <c:v>200.21955318268402</c:v>
                </c:pt>
                <c:pt idx="249">
                  <c:v>206.95432677504053</c:v>
                </c:pt>
                <c:pt idx="250">
                  <c:v>213.10519167662306</c:v>
                </c:pt>
                <c:pt idx="251">
                  <c:v>218.18674311184867</c:v>
                </c:pt>
                <c:pt idx="252">
                  <c:v>221.59155913722887</c:v>
                </c:pt>
                <c:pt idx="253">
                  <c:v>223.22056717717751</c:v>
                </c:pt>
                <c:pt idx="254">
                  <c:v>223.81036286973509</c:v>
                </c:pt>
                <c:pt idx="255">
                  <c:v>223.85010963954585</c:v>
                </c:pt>
                <c:pt idx="256">
                  <c:v>223.899968907447</c:v>
                </c:pt>
                <c:pt idx="257">
                  <c:v>223.81037477316909</c:v>
                </c:pt>
                <c:pt idx="258">
                  <c:v>224.01323424667666</c:v>
                </c:pt>
                <c:pt idx="259">
                  <c:v>223.41933511739666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BA-4713-A112-39E861297895}"/>
            </c:ext>
          </c:extLst>
        </c:ser>
        <c:ser>
          <c:idx val="1"/>
          <c:order val="1"/>
          <c:tx>
            <c:strRef>
              <c:f>'TX CI &amp; LI Final'!$AB$2</c:f>
              <c:strCache>
                <c:ptCount val="1"/>
                <c:pt idx="0">
                  <c:v>Dallas-Fort Worth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Final'!$M$3:$M$262</c:f>
              <c:numCache>
                <c:formatCode>General</c:formatCode>
                <c:ptCount val="26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</c:numCache>
            </c:numRef>
          </c:cat>
          <c:val>
            <c:numRef>
              <c:f>'TX CI &amp; LI Final'!$AB$3:$AB$262</c:f>
              <c:numCache>
                <c:formatCode>0.0</c:formatCode>
                <c:ptCount val="260"/>
                <c:pt idx="0">
                  <c:v>100</c:v>
                </c:pt>
                <c:pt idx="1">
                  <c:v>101.75725599357443</c:v>
                </c:pt>
                <c:pt idx="2">
                  <c:v>103.35640431295778</c:v>
                </c:pt>
                <c:pt idx="3">
                  <c:v>104.35558523662461</c:v>
                </c:pt>
                <c:pt idx="4">
                  <c:v>104.92452153031428</c:v>
                </c:pt>
                <c:pt idx="5">
                  <c:v>105.39451124997406</c:v>
                </c:pt>
                <c:pt idx="6">
                  <c:v>105.77056689234401</c:v>
                </c:pt>
                <c:pt idx="7">
                  <c:v>106.40891293136075</c:v>
                </c:pt>
                <c:pt idx="8">
                  <c:v>107.22462495104912</c:v>
                </c:pt>
                <c:pt idx="9">
                  <c:v>108.16588924481843</c:v>
                </c:pt>
                <c:pt idx="10">
                  <c:v>109.02158986117601</c:v>
                </c:pt>
                <c:pt idx="11">
                  <c:v>109.77206482564294</c:v>
                </c:pt>
                <c:pt idx="12">
                  <c:v>110.66669836043646</c:v>
                </c:pt>
                <c:pt idx="13">
                  <c:v>111.8108402181057</c:v>
                </c:pt>
                <c:pt idx="14">
                  <c:v>113.11689503279953</c:v>
                </c:pt>
                <c:pt idx="15">
                  <c:v>113.99860678312375</c:v>
                </c:pt>
                <c:pt idx="16">
                  <c:v>114.05247159116676</c:v>
                </c:pt>
                <c:pt idx="17">
                  <c:v>113.38058786792988</c:v>
                </c:pt>
                <c:pt idx="18">
                  <c:v>112.52000331610819</c:v>
                </c:pt>
                <c:pt idx="19">
                  <c:v>111.87009076942762</c:v>
                </c:pt>
                <c:pt idx="20">
                  <c:v>111.51222233356179</c:v>
                </c:pt>
                <c:pt idx="21">
                  <c:v>111.48718570711492</c:v>
                </c:pt>
                <c:pt idx="22">
                  <c:v>111.72011691019436</c:v>
                </c:pt>
                <c:pt idx="23">
                  <c:v>112.2183252672279</c:v>
                </c:pt>
                <c:pt idx="24">
                  <c:v>112.64863165494981</c:v>
                </c:pt>
                <c:pt idx="25">
                  <c:v>112.76181258498781</c:v>
                </c:pt>
                <c:pt idx="26">
                  <c:v>112.60504857649633</c:v>
                </c:pt>
                <c:pt idx="27">
                  <c:v>112.52801232597882</c:v>
                </c:pt>
                <c:pt idx="28">
                  <c:v>112.78053765816401</c:v>
                </c:pt>
                <c:pt idx="29">
                  <c:v>113.07287541054242</c:v>
                </c:pt>
                <c:pt idx="30">
                  <c:v>113.5504546415729</c:v>
                </c:pt>
                <c:pt idx="31">
                  <c:v>114.53368678800781</c:v>
                </c:pt>
                <c:pt idx="32">
                  <c:v>116.08521363314151</c:v>
                </c:pt>
                <c:pt idx="33">
                  <c:v>117.68959341338301</c:v>
                </c:pt>
                <c:pt idx="34">
                  <c:v>118.70968657356929</c:v>
                </c:pt>
                <c:pt idx="35">
                  <c:v>118.62078255573209</c:v>
                </c:pt>
                <c:pt idx="36">
                  <c:v>117.64734109091842</c:v>
                </c:pt>
                <c:pt idx="37">
                  <c:v>116.63689933963335</c:v>
                </c:pt>
                <c:pt idx="38">
                  <c:v>116.09213854047394</c:v>
                </c:pt>
                <c:pt idx="39">
                  <c:v>116.10904685321022</c:v>
                </c:pt>
                <c:pt idx="40">
                  <c:v>117.02928300031007</c:v>
                </c:pt>
                <c:pt idx="41">
                  <c:v>118.70359807697828</c:v>
                </c:pt>
                <c:pt idx="42">
                  <c:v>120.72709667371686</c:v>
                </c:pt>
                <c:pt idx="43">
                  <c:v>122.36071740402086</c:v>
                </c:pt>
                <c:pt idx="44">
                  <c:v>123.28688754398624</c:v>
                </c:pt>
                <c:pt idx="45">
                  <c:v>123.69412874596146</c:v>
                </c:pt>
                <c:pt idx="46">
                  <c:v>124.03033177046285</c:v>
                </c:pt>
                <c:pt idx="47">
                  <c:v>124.58193604211148</c:v>
                </c:pt>
                <c:pt idx="48">
                  <c:v>125.38275149343352</c:v>
                </c:pt>
                <c:pt idx="49">
                  <c:v>126.14190714487674</c:v>
                </c:pt>
                <c:pt idx="50">
                  <c:v>126.71845754739508</c:v>
                </c:pt>
                <c:pt idx="51">
                  <c:v>127.17818954540438</c:v>
                </c:pt>
                <c:pt idx="52">
                  <c:v>127.10553814446688</c:v>
                </c:pt>
                <c:pt idx="53">
                  <c:v>126.20048676095644</c:v>
                </c:pt>
                <c:pt idx="54">
                  <c:v>124.68881830513352</c:v>
                </c:pt>
                <c:pt idx="55">
                  <c:v>123.0146709893087</c:v>
                </c:pt>
                <c:pt idx="56">
                  <c:v>121.82255928578871</c:v>
                </c:pt>
                <c:pt idx="57">
                  <c:v>121.25793177326814</c:v>
                </c:pt>
                <c:pt idx="58">
                  <c:v>121.5770203050151</c:v>
                </c:pt>
                <c:pt idx="59">
                  <c:v>122.8700869154333</c:v>
                </c:pt>
                <c:pt idx="60">
                  <c:v>124.68657134187384</c:v>
                </c:pt>
                <c:pt idx="61">
                  <c:v>126.14525503185715</c:v>
                </c:pt>
                <c:pt idx="62">
                  <c:v>126.82658321964635</c:v>
                </c:pt>
                <c:pt idx="63">
                  <c:v>126.73789410162087</c:v>
                </c:pt>
                <c:pt idx="64">
                  <c:v>126.48538708911727</c:v>
                </c:pt>
                <c:pt idx="65">
                  <c:v>127.22138829184651</c:v>
                </c:pt>
                <c:pt idx="66">
                  <c:v>129.69050293194559</c:v>
                </c:pt>
                <c:pt idx="67">
                  <c:v>133.45868672671241</c:v>
                </c:pt>
                <c:pt idx="68">
                  <c:v>137.4387728079349</c:v>
                </c:pt>
                <c:pt idx="69">
                  <c:v>140.89404786148546</c:v>
                </c:pt>
                <c:pt idx="70">
                  <c:v>142.74460391725921</c:v>
                </c:pt>
                <c:pt idx="71">
                  <c:v>142.38572762590746</c:v>
                </c:pt>
                <c:pt idx="72">
                  <c:v>140.63410229673937</c:v>
                </c:pt>
                <c:pt idx="73">
                  <c:v>138.49240560508943</c:v>
                </c:pt>
                <c:pt idx="74">
                  <c:v>136.30142885391169</c:v>
                </c:pt>
                <c:pt idx="75">
                  <c:v>134.30159386201373</c:v>
                </c:pt>
                <c:pt idx="76">
                  <c:v>132.36049143334034</c:v>
                </c:pt>
                <c:pt idx="77">
                  <c:v>129.76187723744189</c:v>
                </c:pt>
                <c:pt idx="78">
                  <c:v>126.02242546057678</c:v>
                </c:pt>
                <c:pt idx="79">
                  <c:v>121.62332458575807</c:v>
                </c:pt>
                <c:pt idx="80">
                  <c:v>117.17638171705774</c:v>
                </c:pt>
                <c:pt idx="81">
                  <c:v>112.95936908362944</c:v>
                </c:pt>
                <c:pt idx="82">
                  <c:v>109.37093589721374</c:v>
                </c:pt>
                <c:pt idx="83">
                  <c:v>106.64734922203087</c:v>
                </c:pt>
                <c:pt idx="84">
                  <c:v>104.33626085095919</c:v>
                </c:pt>
                <c:pt idx="85">
                  <c:v>102.06142397225078</c:v>
                </c:pt>
                <c:pt idx="86">
                  <c:v>99.824018357201965</c:v>
                </c:pt>
                <c:pt idx="87">
                  <c:v>97.276230918889823</c:v>
                </c:pt>
                <c:pt idx="88">
                  <c:v>94.515217837512637</c:v>
                </c:pt>
                <c:pt idx="89">
                  <c:v>92.28730471885001</c:v>
                </c:pt>
                <c:pt idx="90">
                  <c:v>90.715915149863108</c:v>
                </c:pt>
                <c:pt idx="91">
                  <c:v>89.778089563699368</c:v>
                </c:pt>
                <c:pt idx="92">
                  <c:v>89.298111065841098</c:v>
                </c:pt>
                <c:pt idx="93">
                  <c:v>89.009048941965233</c:v>
                </c:pt>
                <c:pt idx="94">
                  <c:v>88.504342956173545</c:v>
                </c:pt>
                <c:pt idx="95">
                  <c:v>87.804016893931163</c:v>
                </c:pt>
                <c:pt idx="96">
                  <c:v>86.822185947759493</c:v>
                </c:pt>
                <c:pt idx="97">
                  <c:v>85.578780567411002</c:v>
                </c:pt>
                <c:pt idx="98">
                  <c:v>84.572791283713471</c:v>
                </c:pt>
                <c:pt idx="99">
                  <c:v>83.622367830795781</c:v>
                </c:pt>
                <c:pt idx="100">
                  <c:v>82.188514869648415</c:v>
                </c:pt>
                <c:pt idx="101">
                  <c:v>79.71296661467386</c:v>
                </c:pt>
                <c:pt idx="102">
                  <c:v>76.154543007642445</c:v>
                </c:pt>
                <c:pt idx="103">
                  <c:v>71.651450741526617</c:v>
                </c:pt>
                <c:pt idx="104">
                  <c:v>66.506144920745342</c:v>
                </c:pt>
                <c:pt idx="105">
                  <c:v>61.426291388414278</c:v>
                </c:pt>
                <c:pt idx="106">
                  <c:v>57.073292959479716</c:v>
                </c:pt>
                <c:pt idx="107">
                  <c:v>53.692642925231951</c:v>
                </c:pt>
                <c:pt idx="108">
                  <c:v>51.637233864053186</c:v>
                </c:pt>
                <c:pt idx="109">
                  <c:v>51.050388792910915</c:v>
                </c:pt>
                <c:pt idx="110">
                  <c:v>51.32111388171046</c:v>
                </c:pt>
                <c:pt idx="111">
                  <c:v>52.204624915546638</c:v>
                </c:pt>
                <c:pt idx="112">
                  <c:v>53.516462963564571</c:v>
                </c:pt>
                <c:pt idx="113">
                  <c:v>54.674863847466092</c:v>
                </c:pt>
                <c:pt idx="114">
                  <c:v>55.622534681503552</c:v>
                </c:pt>
                <c:pt idx="115">
                  <c:v>56.485184607337366</c:v>
                </c:pt>
                <c:pt idx="116">
                  <c:v>57.350862988456221</c:v>
                </c:pt>
                <c:pt idx="117">
                  <c:v>58.282916027339922</c:v>
                </c:pt>
                <c:pt idx="118">
                  <c:v>59.294046570157576</c:v>
                </c:pt>
                <c:pt idx="119">
                  <c:v>59.952108455409373</c:v>
                </c:pt>
                <c:pt idx="120">
                  <c:v>59.852432188347457</c:v>
                </c:pt>
                <c:pt idx="121">
                  <c:v>58.944296604522549</c:v>
                </c:pt>
                <c:pt idx="122">
                  <c:v>57.329301981704418</c:v>
                </c:pt>
                <c:pt idx="123">
                  <c:v>55.467104397798771</c:v>
                </c:pt>
                <c:pt idx="124">
                  <c:v>53.57541981054127</c:v>
                </c:pt>
                <c:pt idx="125">
                  <c:v>52.264468939292861</c:v>
                </c:pt>
                <c:pt idx="126">
                  <c:v>51.804990680846409</c:v>
                </c:pt>
                <c:pt idx="127">
                  <c:v>51.945170198836351</c:v>
                </c:pt>
                <c:pt idx="128">
                  <c:v>52.560516974122883</c:v>
                </c:pt>
                <c:pt idx="129">
                  <c:v>53.692861577021233</c:v>
                </c:pt>
                <c:pt idx="130">
                  <c:v>55.325446162915561</c:v>
                </c:pt>
                <c:pt idx="131">
                  <c:v>57.199745601199034</c:v>
                </c:pt>
                <c:pt idx="132">
                  <c:v>58.887521610222556</c:v>
                </c:pt>
                <c:pt idx="133">
                  <c:v>59.872409862774632</c:v>
                </c:pt>
                <c:pt idx="134">
                  <c:v>60.339571699602701</c:v>
                </c:pt>
                <c:pt idx="135">
                  <c:v>60.635268466406266</c:v>
                </c:pt>
                <c:pt idx="136">
                  <c:v>60.920118920624901</c:v>
                </c:pt>
                <c:pt idx="137">
                  <c:v>61.326017075811038</c:v>
                </c:pt>
                <c:pt idx="138">
                  <c:v>61.682271603974101</c:v>
                </c:pt>
                <c:pt idx="139">
                  <c:v>62.264965597226038</c:v>
                </c:pt>
                <c:pt idx="140">
                  <c:v>62.936771698500316</c:v>
                </c:pt>
                <c:pt idx="141">
                  <c:v>63.239508022904801</c:v>
                </c:pt>
                <c:pt idx="142">
                  <c:v>63.060205764068932</c:v>
                </c:pt>
                <c:pt idx="143">
                  <c:v>63.068175887558695</c:v>
                </c:pt>
                <c:pt idx="144">
                  <c:v>63.873296294729819</c:v>
                </c:pt>
                <c:pt idx="145">
                  <c:v>65.378285922969951</c:v>
                </c:pt>
                <c:pt idx="146">
                  <c:v>67.554858728137006</c:v>
                </c:pt>
                <c:pt idx="147">
                  <c:v>70.073157515974714</c:v>
                </c:pt>
                <c:pt idx="148">
                  <c:v>72.767597182925897</c:v>
                </c:pt>
                <c:pt idx="149">
                  <c:v>75.424002392350403</c:v>
                </c:pt>
                <c:pt idx="150">
                  <c:v>77.482531008353845</c:v>
                </c:pt>
                <c:pt idx="151">
                  <c:v>78.732866978125855</c:v>
                </c:pt>
                <c:pt idx="152">
                  <c:v>79.245884053696841</c:v>
                </c:pt>
                <c:pt idx="153">
                  <c:v>79.261891775581034</c:v>
                </c:pt>
                <c:pt idx="154">
                  <c:v>78.899616898284805</c:v>
                </c:pt>
                <c:pt idx="155">
                  <c:v>78.385400681013266</c:v>
                </c:pt>
                <c:pt idx="156">
                  <c:v>77.775307772161227</c:v>
                </c:pt>
                <c:pt idx="157">
                  <c:v>77.720607511251075</c:v>
                </c:pt>
                <c:pt idx="158">
                  <c:v>78.282478779064022</c:v>
                </c:pt>
                <c:pt idx="159">
                  <c:v>79.036666794905187</c:v>
                </c:pt>
                <c:pt idx="160">
                  <c:v>80.354128605409699</c:v>
                </c:pt>
                <c:pt idx="161">
                  <c:v>82.128720900185087</c:v>
                </c:pt>
                <c:pt idx="162">
                  <c:v>84.068002951951314</c:v>
                </c:pt>
                <c:pt idx="163">
                  <c:v>85.786053288543698</c:v>
                </c:pt>
                <c:pt idx="164">
                  <c:v>87.030703235355617</c:v>
                </c:pt>
                <c:pt idx="165">
                  <c:v>87.74760578274433</c:v>
                </c:pt>
                <c:pt idx="166">
                  <c:v>87.782048991281144</c:v>
                </c:pt>
                <c:pt idx="167">
                  <c:v>87.50350845950868</c:v>
                </c:pt>
                <c:pt idx="168">
                  <c:v>87.217834219059569</c:v>
                </c:pt>
                <c:pt idx="169">
                  <c:v>87.027966302532249</c:v>
                </c:pt>
                <c:pt idx="170">
                  <c:v>86.642208533438321</c:v>
                </c:pt>
                <c:pt idx="171">
                  <c:v>85.923741854457404</c:v>
                </c:pt>
                <c:pt idx="172">
                  <c:v>84.707550869331541</c:v>
                </c:pt>
                <c:pt idx="173">
                  <c:v>83.280404868402286</c:v>
                </c:pt>
                <c:pt idx="174">
                  <c:v>82.754351802989063</c:v>
                </c:pt>
                <c:pt idx="175">
                  <c:v>83.392222477587879</c:v>
                </c:pt>
                <c:pt idx="176">
                  <c:v>85.268679423789422</c:v>
                </c:pt>
                <c:pt idx="177">
                  <c:v>88.295052727042375</c:v>
                </c:pt>
                <c:pt idx="178">
                  <c:v>92.263481009191139</c:v>
                </c:pt>
                <c:pt idx="179">
                  <c:v>96.085581498839375</c:v>
                </c:pt>
                <c:pt idx="180">
                  <c:v>99.307428216839924</c:v>
                </c:pt>
                <c:pt idx="181">
                  <c:v>101.73244516893827</c:v>
                </c:pt>
                <c:pt idx="182">
                  <c:v>103.06381283374452</c:v>
                </c:pt>
                <c:pt idx="183">
                  <c:v>103.93300241875301</c:v>
                </c:pt>
                <c:pt idx="184">
                  <c:v>104.83106490776599</c:v>
                </c:pt>
                <c:pt idx="185">
                  <c:v>105.77797826810749</c:v>
                </c:pt>
                <c:pt idx="186">
                  <c:v>107.13541287819773</c:v>
                </c:pt>
                <c:pt idx="187">
                  <c:v>108.44708931024205</c:v>
                </c:pt>
                <c:pt idx="188">
                  <c:v>109.0238025866133</c:v>
                </c:pt>
                <c:pt idx="189">
                  <c:v>108.15327002893792</c:v>
                </c:pt>
                <c:pt idx="190">
                  <c:v>106.1169316401003</c:v>
                </c:pt>
                <c:pt idx="191">
                  <c:v>103.73203721269628</c:v>
                </c:pt>
                <c:pt idx="192">
                  <c:v>101.96647883738228</c:v>
                </c:pt>
                <c:pt idx="193">
                  <c:v>101.7064346689327</c:v>
                </c:pt>
                <c:pt idx="194">
                  <c:v>103.57189989595376</c:v>
                </c:pt>
                <c:pt idx="195">
                  <c:v>106.61564319687433</c:v>
                </c:pt>
                <c:pt idx="196">
                  <c:v>109.1812476337427</c:v>
                </c:pt>
                <c:pt idx="197">
                  <c:v>110.60820628328145</c:v>
                </c:pt>
                <c:pt idx="198">
                  <c:v>110.45949062228455</c:v>
                </c:pt>
                <c:pt idx="199">
                  <c:v>109.59040538174756</c:v>
                </c:pt>
                <c:pt idx="200">
                  <c:v>109.6458186387845</c:v>
                </c:pt>
                <c:pt idx="201">
                  <c:v>111.53294803439198</c:v>
                </c:pt>
                <c:pt idx="202">
                  <c:v>114.98870320803189</c:v>
                </c:pt>
                <c:pt idx="203">
                  <c:v>118.75516305928868</c:v>
                </c:pt>
                <c:pt idx="204">
                  <c:v>121.56835405575941</c:v>
                </c:pt>
                <c:pt idx="205">
                  <c:v>122.20634239035289</c:v>
                </c:pt>
                <c:pt idx="206">
                  <c:v>120.87521688767828</c:v>
                </c:pt>
                <c:pt idx="207">
                  <c:v>118.73378464925075</c:v>
                </c:pt>
                <c:pt idx="208">
                  <c:v>117.33570023139788</c:v>
                </c:pt>
                <c:pt idx="209">
                  <c:v>117.17525684768002</c:v>
                </c:pt>
                <c:pt idx="210">
                  <c:v>117.60896719527045</c:v>
                </c:pt>
                <c:pt idx="211">
                  <c:v>118.17397553633187</c:v>
                </c:pt>
                <c:pt idx="212">
                  <c:v>118.24064436591553</c:v>
                </c:pt>
                <c:pt idx="213">
                  <c:v>117.66440238973573</c:v>
                </c:pt>
                <c:pt idx="214">
                  <c:v>116.71643572876114</c:v>
                </c:pt>
                <c:pt idx="215">
                  <c:v>116.00233955741469</c:v>
                </c:pt>
                <c:pt idx="216">
                  <c:v>115.70320243471768</c:v>
                </c:pt>
                <c:pt idx="217">
                  <c:v>116.04091274343213</c:v>
                </c:pt>
                <c:pt idx="218">
                  <c:v>117.20830047677222</c:v>
                </c:pt>
                <c:pt idx="219">
                  <c:v>118.74365283437376</c:v>
                </c:pt>
                <c:pt idx="220">
                  <c:v>120.08902855300221</c:v>
                </c:pt>
                <c:pt idx="221">
                  <c:v>120.65599828721851</c:v>
                </c:pt>
                <c:pt idx="222">
                  <c:v>120.5497325869122</c:v>
                </c:pt>
                <c:pt idx="223">
                  <c:v>119.43685440904888</c:v>
                </c:pt>
                <c:pt idx="224">
                  <c:v>117.40236568429397</c:v>
                </c:pt>
                <c:pt idx="225">
                  <c:v>115.24609030601596</c:v>
                </c:pt>
                <c:pt idx="226">
                  <c:v>113.50955637065442</c:v>
                </c:pt>
                <c:pt idx="227">
                  <c:v>112.87691512026687</c:v>
                </c:pt>
                <c:pt idx="228">
                  <c:v>113.73556876429261</c:v>
                </c:pt>
                <c:pt idx="229">
                  <c:v>115.33829321010047</c:v>
                </c:pt>
                <c:pt idx="230">
                  <c:v>117.14204008298867</c:v>
                </c:pt>
                <c:pt idx="231">
                  <c:v>118.86748255400721</c:v>
                </c:pt>
                <c:pt idx="232">
                  <c:v>120.59668502342571</c:v>
                </c:pt>
                <c:pt idx="233">
                  <c:v>122.457173116356</c:v>
                </c:pt>
                <c:pt idx="234">
                  <c:v>124.40246450863921</c:v>
                </c:pt>
                <c:pt idx="235">
                  <c:v>126.37942556309658</c:v>
                </c:pt>
                <c:pt idx="236">
                  <c:v>128.20067628968809</c:v>
                </c:pt>
                <c:pt idx="237">
                  <c:v>129.31977956368817</c:v>
                </c:pt>
                <c:pt idx="238">
                  <c:v>129.57249477844292</c:v>
                </c:pt>
                <c:pt idx="239">
                  <c:v>128.73334745556198</c:v>
                </c:pt>
                <c:pt idx="240">
                  <c:v>126.68582467900025</c:v>
                </c:pt>
                <c:pt idx="241">
                  <c:v>124.45460165905928</c:v>
                </c:pt>
                <c:pt idx="242">
                  <c:v>122.25709448051647</c:v>
                </c:pt>
                <c:pt idx="243">
                  <c:v>120.44306570841732</c:v>
                </c:pt>
                <c:pt idx="244">
                  <c:v>119.76672738746872</c:v>
                </c:pt>
                <c:pt idx="245">
                  <c:v>120.48150458259732</c:v>
                </c:pt>
                <c:pt idx="246">
                  <c:v>122.5228711661009</c:v>
                </c:pt>
                <c:pt idx="247">
                  <c:v>126.00583209189458</c:v>
                </c:pt>
                <c:pt idx="248">
                  <c:v>130.22408419220187</c:v>
                </c:pt>
                <c:pt idx="249">
                  <c:v>134.45817174460723</c:v>
                </c:pt>
                <c:pt idx="250">
                  <c:v>138.53217431011001</c:v>
                </c:pt>
                <c:pt idx="251">
                  <c:v>142.46302708025354</c:v>
                </c:pt>
                <c:pt idx="252">
                  <c:v>146.54641570568489</c:v>
                </c:pt>
                <c:pt idx="253">
                  <c:v>150.62411100063474</c:v>
                </c:pt>
                <c:pt idx="254">
                  <c:v>153.72575812672389</c:v>
                </c:pt>
                <c:pt idx="255">
                  <c:v>154.70909909927715</c:v>
                </c:pt>
                <c:pt idx="256">
                  <c:v>152.82272659044662</c:v>
                </c:pt>
                <c:pt idx="257">
                  <c:v>148.91079227125789</c:v>
                </c:pt>
                <c:pt idx="258">
                  <c:v>143.92984807044229</c:v>
                </c:pt>
                <c:pt idx="259">
                  <c:v>138.80572023562047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BA-4713-A112-39E861297895}"/>
            </c:ext>
          </c:extLst>
        </c:ser>
        <c:ser>
          <c:idx val="2"/>
          <c:order val="2"/>
          <c:tx>
            <c:strRef>
              <c:f>'TX CI &amp; LI Final'!$AC$2</c:f>
              <c:strCache>
                <c:ptCount val="1"/>
                <c:pt idx="0">
                  <c:v>Houston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Final'!$M$3:$M$262</c:f>
              <c:numCache>
                <c:formatCode>General</c:formatCode>
                <c:ptCount val="26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</c:numCache>
            </c:numRef>
          </c:cat>
          <c:val>
            <c:numRef>
              <c:f>'TX CI &amp; LI Final'!$AC$3:$AC$262</c:f>
              <c:numCache>
                <c:formatCode>0.0</c:formatCode>
                <c:ptCount val="260"/>
                <c:pt idx="0">
                  <c:v>100</c:v>
                </c:pt>
                <c:pt idx="1">
                  <c:v>99.867201308615364</c:v>
                </c:pt>
                <c:pt idx="2">
                  <c:v>99.626687718534797</c:v>
                </c:pt>
                <c:pt idx="3">
                  <c:v>99.413426450391</c:v>
                </c:pt>
                <c:pt idx="4">
                  <c:v>99.300812177939562</c:v>
                </c:pt>
                <c:pt idx="5">
                  <c:v>99.300242856166378</c:v>
                </c:pt>
                <c:pt idx="6">
                  <c:v>99.405024938276298</c:v>
                </c:pt>
                <c:pt idx="7">
                  <c:v>99.581575747545912</c:v>
                </c:pt>
                <c:pt idx="8">
                  <c:v>99.822871579237102</c:v>
                </c:pt>
                <c:pt idx="9">
                  <c:v>100.03614836357124</c:v>
                </c:pt>
                <c:pt idx="10">
                  <c:v>100.15553767386467</c:v>
                </c:pt>
                <c:pt idx="11">
                  <c:v>100.17894265467359</c:v>
                </c:pt>
                <c:pt idx="12">
                  <c:v>100.12721106812945</c:v>
                </c:pt>
                <c:pt idx="13">
                  <c:v>100.05761241963707</c:v>
                </c:pt>
                <c:pt idx="14">
                  <c:v>100.02853831483304</c:v>
                </c:pt>
                <c:pt idx="15">
                  <c:v>100.17764792115213</c:v>
                </c:pt>
                <c:pt idx="16">
                  <c:v>100.61408484828662</c:v>
                </c:pt>
                <c:pt idx="17">
                  <c:v>101.39866486032692</c:v>
                </c:pt>
                <c:pt idx="18">
                  <c:v>102.58929220370273</c:v>
                </c:pt>
                <c:pt idx="19">
                  <c:v>104.1780601428222</c:v>
                </c:pt>
                <c:pt idx="20">
                  <c:v>105.98495165264978</c:v>
                </c:pt>
                <c:pt idx="21">
                  <c:v>107.89065734153571</c:v>
                </c:pt>
                <c:pt idx="22">
                  <c:v>109.78200591039059</c:v>
                </c:pt>
                <c:pt idx="23">
                  <c:v>111.52901795994555</c:v>
                </c:pt>
                <c:pt idx="24">
                  <c:v>113.07971861218708</c:v>
                </c:pt>
                <c:pt idx="25">
                  <c:v>114.41852180629756</c:v>
                </c:pt>
                <c:pt idx="26">
                  <c:v>115.63950005816341</c:v>
                </c:pt>
                <c:pt idx="27">
                  <c:v>116.90012167009793</c:v>
                </c:pt>
                <c:pt idx="28">
                  <c:v>118.31318446895773</c:v>
                </c:pt>
                <c:pt idx="29">
                  <c:v>119.91522901578078</c:v>
                </c:pt>
                <c:pt idx="30">
                  <c:v>121.72154048655099</c:v>
                </c:pt>
                <c:pt idx="31">
                  <c:v>123.72098605905578</c:v>
                </c:pt>
                <c:pt idx="32">
                  <c:v>125.83318105481797</c:v>
                </c:pt>
                <c:pt idx="33">
                  <c:v>127.91155830874676</c:v>
                </c:pt>
                <c:pt idx="34">
                  <c:v>129.8177027255</c:v>
                </c:pt>
                <c:pt idx="35">
                  <c:v>131.46225775086285</c:v>
                </c:pt>
                <c:pt idx="36">
                  <c:v>132.77889717916787</c:v>
                </c:pt>
                <c:pt idx="37">
                  <c:v>133.78746446286928</c:v>
                </c:pt>
                <c:pt idx="38">
                  <c:v>134.51519579231322</c:v>
                </c:pt>
                <c:pt idx="39">
                  <c:v>134.99012279714196</c:v>
                </c:pt>
                <c:pt idx="40">
                  <c:v>135.28125561547964</c:v>
                </c:pt>
                <c:pt idx="41">
                  <c:v>135.50723614244998</c:v>
                </c:pt>
                <c:pt idx="42">
                  <c:v>135.76075328154408</c:v>
                </c:pt>
                <c:pt idx="43">
                  <c:v>136.08524403996535</c:v>
                </c:pt>
                <c:pt idx="44">
                  <c:v>136.50162241672146</c:v>
                </c:pt>
                <c:pt idx="45">
                  <c:v>136.9635313468151</c:v>
                </c:pt>
                <c:pt idx="46">
                  <c:v>137.35790149528489</c:v>
                </c:pt>
                <c:pt idx="47">
                  <c:v>137.59039880229224</c:v>
                </c:pt>
                <c:pt idx="48">
                  <c:v>137.64879566457935</c:v>
                </c:pt>
                <c:pt idx="49">
                  <c:v>137.54594396059866</c:v>
                </c:pt>
                <c:pt idx="50">
                  <c:v>137.33315408438372</c:v>
                </c:pt>
                <c:pt idx="51">
                  <c:v>137.07435613185609</c:v>
                </c:pt>
                <c:pt idx="52">
                  <c:v>136.7610315935309</c:v>
                </c:pt>
                <c:pt idx="53">
                  <c:v>136.4804641379807</c:v>
                </c:pt>
                <c:pt idx="54">
                  <c:v>136.34278982210725</c:v>
                </c:pt>
                <c:pt idx="55">
                  <c:v>136.3831729397541</c:v>
                </c:pt>
                <c:pt idx="56">
                  <c:v>136.65087568511055</c:v>
                </c:pt>
                <c:pt idx="57">
                  <c:v>137.26097794137806</c:v>
                </c:pt>
                <c:pt idx="58">
                  <c:v>138.28488869037218</c:v>
                </c:pt>
                <c:pt idx="59">
                  <c:v>139.82378333834239</c:v>
                </c:pt>
                <c:pt idx="60">
                  <c:v>141.84303816588189</c:v>
                </c:pt>
                <c:pt idx="61">
                  <c:v>144.14934204128292</c:v>
                </c:pt>
                <c:pt idx="62">
                  <c:v>146.51089900586075</c:v>
                </c:pt>
                <c:pt idx="63">
                  <c:v>148.62486685566594</c:v>
                </c:pt>
                <c:pt idx="64">
                  <c:v>150.32037556235895</c:v>
                </c:pt>
                <c:pt idx="65">
                  <c:v>151.50044307342293</c:v>
                </c:pt>
                <c:pt idx="66">
                  <c:v>152.15401160799959</c:v>
                </c:pt>
                <c:pt idx="67">
                  <c:v>152.33756727564818</c:v>
                </c:pt>
                <c:pt idx="68">
                  <c:v>152.19224153554688</c:v>
                </c:pt>
                <c:pt idx="69">
                  <c:v>151.91209218954918</c:v>
                </c:pt>
                <c:pt idx="70">
                  <c:v>151.76246197003516</c:v>
                </c:pt>
                <c:pt idx="71">
                  <c:v>151.86880575079869</c:v>
                </c:pt>
                <c:pt idx="72">
                  <c:v>152.2619622784288</c:v>
                </c:pt>
                <c:pt idx="73">
                  <c:v>152.97531320485535</c:v>
                </c:pt>
                <c:pt idx="74">
                  <c:v>153.94451724475113</c:v>
                </c:pt>
                <c:pt idx="75">
                  <c:v>155.05648488191267</c:v>
                </c:pt>
                <c:pt idx="76">
                  <c:v>156.26990114664142</c:v>
                </c:pt>
                <c:pt idx="77">
                  <c:v>157.47695512696137</c:v>
                </c:pt>
                <c:pt idx="78">
                  <c:v>158.49711266385071</c:v>
                </c:pt>
                <c:pt idx="79">
                  <c:v>159.22134084724144</c:v>
                </c:pt>
                <c:pt idx="80">
                  <c:v>159.57672243215924</c:v>
                </c:pt>
                <c:pt idx="81">
                  <c:v>159.49914377582718</c:v>
                </c:pt>
                <c:pt idx="82">
                  <c:v>158.93497251598058</c:v>
                </c:pt>
                <c:pt idx="83">
                  <c:v>157.9106008871959</c:v>
                </c:pt>
                <c:pt idx="84">
                  <c:v>156.4666057341795</c:v>
                </c:pt>
                <c:pt idx="85">
                  <c:v>154.68326337946755</c:v>
                </c:pt>
                <c:pt idx="86">
                  <c:v>152.6357223125251</c:v>
                </c:pt>
                <c:pt idx="87">
                  <c:v>150.34079467475007</c:v>
                </c:pt>
                <c:pt idx="88">
                  <c:v>147.84535697148533</c:v>
                </c:pt>
                <c:pt idx="89">
                  <c:v>145.17707725180571</c:v>
                </c:pt>
                <c:pt idx="90">
                  <c:v>142.42682278903095</c:v>
                </c:pt>
                <c:pt idx="91">
                  <c:v>139.63077831191171</c:v>
                </c:pt>
                <c:pt idx="92">
                  <c:v>136.88788704000535</c:v>
                </c:pt>
                <c:pt idx="93">
                  <c:v>134.27289235757277</c:v>
                </c:pt>
                <c:pt idx="94">
                  <c:v>131.76880918454304</c:v>
                </c:pt>
                <c:pt idx="95">
                  <c:v>129.29413361093222</c:v>
                </c:pt>
                <c:pt idx="96">
                  <c:v>126.78627009338533</c:v>
                </c:pt>
                <c:pt idx="97">
                  <c:v>124.15703897851867</c:v>
                </c:pt>
                <c:pt idx="98">
                  <c:v>121.32345233360941</c:v>
                </c:pt>
                <c:pt idx="99">
                  <c:v>118.33332284557304</c:v>
                </c:pt>
                <c:pt idx="100">
                  <c:v>115.1941207841205</c:v>
                </c:pt>
                <c:pt idx="101">
                  <c:v>111.74650489864139</c:v>
                </c:pt>
                <c:pt idx="102">
                  <c:v>107.89137418398782</c:v>
                </c:pt>
                <c:pt idx="103">
                  <c:v>103.59987266018946</c:v>
                </c:pt>
                <c:pt idx="104">
                  <c:v>98.954492579031395</c:v>
                </c:pt>
                <c:pt idx="105">
                  <c:v>94.107515029908512</c:v>
                </c:pt>
                <c:pt idx="106">
                  <c:v>89.326988516491767</c:v>
                </c:pt>
                <c:pt idx="107">
                  <c:v>84.960850826133722</c:v>
                </c:pt>
                <c:pt idx="108">
                  <c:v>81.308192120386735</c:v>
                </c:pt>
                <c:pt idx="109">
                  <c:v>78.572624647824057</c:v>
                </c:pt>
                <c:pt idx="110">
                  <c:v>76.84144428011092</c:v>
                </c:pt>
                <c:pt idx="111">
                  <c:v>76.104699944278636</c:v>
                </c:pt>
                <c:pt idx="112">
                  <c:v>76.284050391079973</c:v>
                </c:pt>
                <c:pt idx="113">
                  <c:v>77.326487946118633</c:v>
                </c:pt>
                <c:pt idx="114">
                  <c:v>79.051858171771087</c:v>
                </c:pt>
                <c:pt idx="115">
                  <c:v>81.299418793364737</c:v>
                </c:pt>
                <c:pt idx="116">
                  <c:v>83.889460429525272</c:v>
                </c:pt>
                <c:pt idx="117">
                  <c:v>86.510064543081143</c:v>
                </c:pt>
                <c:pt idx="118">
                  <c:v>88.866434545427083</c:v>
                </c:pt>
                <c:pt idx="119">
                  <c:v>90.675221456435423</c:v>
                </c:pt>
                <c:pt idx="120">
                  <c:v>91.711569622121019</c:v>
                </c:pt>
                <c:pt idx="121">
                  <c:v>91.844001892199643</c:v>
                </c:pt>
                <c:pt idx="122">
                  <c:v>91.069844037070595</c:v>
                </c:pt>
                <c:pt idx="123">
                  <c:v>89.466215403588649</c:v>
                </c:pt>
                <c:pt idx="124">
                  <c:v>87.117226100096474</c:v>
                </c:pt>
                <c:pt idx="125">
                  <c:v>84.281677952519772</c:v>
                </c:pt>
                <c:pt idx="126">
                  <c:v>81.297235160585586</c:v>
                </c:pt>
                <c:pt idx="127">
                  <c:v>78.601573364335053</c:v>
                </c:pt>
                <c:pt idx="128">
                  <c:v>76.489429781889683</c:v>
                </c:pt>
                <c:pt idx="129">
                  <c:v>75.198568436545699</c:v>
                </c:pt>
                <c:pt idx="130">
                  <c:v>74.867801280614955</c:v>
                </c:pt>
                <c:pt idx="131">
                  <c:v>75.514204422581528</c:v>
                </c:pt>
                <c:pt idx="132">
                  <c:v>77.046003970272352</c:v>
                </c:pt>
                <c:pt idx="133">
                  <c:v>79.222466935366853</c:v>
                </c:pt>
                <c:pt idx="134">
                  <c:v>81.729654355859338</c:v>
                </c:pt>
                <c:pt idx="135">
                  <c:v>84.28537879856539</c:v>
                </c:pt>
                <c:pt idx="136">
                  <c:v>86.713901930382164</c:v>
                </c:pt>
                <c:pt idx="137">
                  <c:v>88.859306628654295</c:v>
                </c:pt>
                <c:pt idx="138">
                  <c:v>90.642166336205577</c:v>
                </c:pt>
                <c:pt idx="139">
                  <c:v>92.049394790063431</c:v>
                </c:pt>
                <c:pt idx="140">
                  <c:v>93.041555432379411</c:v>
                </c:pt>
                <c:pt idx="141">
                  <c:v>93.776298660457542</c:v>
                </c:pt>
                <c:pt idx="142">
                  <c:v>94.456652074296215</c:v>
                </c:pt>
                <c:pt idx="143">
                  <c:v>95.198514990221099</c:v>
                </c:pt>
                <c:pt idx="144">
                  <c:v>96.202178633567129</c:v>
                </c:pt>
                <c:pt idx="145">
                  <c:v>97.59992785893219</c:v>
                </c:pt>
                <c:pt idx="146">
                  <c:v>99.47347928876043</c:v>
                </c:pt>
                <c:pt idx="147">
                  <c:v>101.79153010043926</c:v>
                </c:pt>
                <c:pt idx="148">
                  <c:v>104.53104271039697</c:v>
                </c:pt>
                <c:pt idx="149">
                  <c:v>107.63090865973331</c:v>
                </c:pt>
                <c:pt idx="150">
                  <c:v>110.96354992775699</c:v>
                </c:pt>
                <c:pt idx="151">
                  <c:v>114.29331274594124</c:v>
                </c:pt>
                <c:pt idx="152">
                  <c:v>117.36327004732799</c:v>
                </c:pt>
                <c:pt idx="153">
                  <c:v>119.9774256533116</c:v>
                </c:pt>
                <c:pt idx="154">
                  <c:v>121.89670755015072</c:v>
                </c:pt>
                <c:pt idx="155">
                  <c:v>123.10608575348292</c:v>
                </c:pt>
                <c:pt idx="156">
                  <c:v>123.58407025137548</c:v>
                </c:pt>
                <c:pt idx="157">
                  <c:v>123.49912746784548</c:v>
                </c:pt>
                <c:pt idx="158">
                  <c:v>123.18073580992517</c:v>
                </c:pt>
                <c:pt idx="159">
                  <c:v>122.9285607736972</c:v>
                </c:pt>
                <c:pt idx="160">
                  <c:v>122.92922673453839</c:v>
                </c:pt>
                <c:pt idx="161">
                  <c:v>123.28334076518217</c:v>
                </c:pt>
                <c:pt idx="162">
                  <c:v>124.14262510656893</c:v>
                </c:pt>
                <c:pt idx="163">
                  <c:v>125.41186827525699</c:v>
                </c:pt>
                <c:pt idx="164">
                  <c:v>126.9592850348813</c:v>
                </c:pt>
                <c:pt idx="165">
                  <c:v>128.64553129357279</c:v>
                </c:pt>
                <c:pt idx="166">
                  <c:v>130.37082683485139</c:v>
                </c:pt>
                <c:pt idx="167">
                  <c:v>132.15310349810034</c:v>
                </c:pt>
                <c:pt idx="168">
                  <c:v>133.96629739813224</c:v>
                </c:pt>
                <c:pt idx="169">
                  <c:v>135.8322796169534</c:v>
                </c:pt>
                <c:pt idx="170">
                  <c:v>137.79341283928326</c:v>
                </c:pt>
                <c:pt idx="171">
                  <c:v>139.9120479408339</c:v>
                </c:pt>
                <c:pt idx="172">
                  <c:v>142.18390471186109</c:v>
                </c:pt>
                <c:pt idx="173">
                  <c:v>144.46527215670579</c:v>
                </c:pt>
                <c:pt idx="174">
                  <c:v>146.57645284478809</c:v>
                </c:pt>
                <c:pt idx="175">
                  <c:v>148.20263720711537</c:v>
                </c:pt>
                <c:pt idx="176">
                  <c:v>149.21147797605019</c:v>
                </c:pt>
                <c:pt idx="177">
                  <c:v>149.46094729393073</c:v>
                </c:pt>
                <c:pt idx="178">
                  <c:v>148.90906761831312</c:v>
                </c:pt>
                <c:pt idx="179">
                  <c:v>147.68866037317844</c:v>
                </c:pt>
                <c:pt idx="180">
                  <c:v>145.96000063623947</c:v>
                </c:pt>
                <c:pt idx="181">
                  <c:v>144.02919031813965</c:v>
                </c:pt>
                <c:pt idx="182">
                  <c:v>142.0432212566119</c:v>
                </c:pt>
                <c:pt idx="183">
                  <c:v>140.09267216088392</c:v>
                </c:pt>
                <c:pt idx="184">
                  <c:v>138.29537360668786</c:v>
                </c:pt>
                <c:pt idx="185">
                  <c:v>136.6862823660436</c:v>
                </c:pt>
                <c:pt idx="186">
                  <c:v>135.16790526162657</c:v>
                </c:pt>
                <c:pt idx="187">
                  <c:v>133.62202585046916</c:v>
                </c:pt>
                <c:pt idx="188">
                  <c:v>132.03064034179835</c:v>
                </c:pt>
                <c:pt idx="189">
                  <c:v>130.4274823689498</c:v>
                </c:pt>
                <c:pt idx="190">
                  <c:v>128.92229388111238</c:v>
                </c:pt>
                <c:pt idx="191">
                  <c:v>127.5709529354377</c:v>
                </c:pt>
                <c:pt idx="192">
                  <c:v>126.43928942883498</c:v>
                </c:pt>
                <c:pt idx="193">
                  <c:v>125.60440950589641</c:v>
                </c:pt>
                <c:pt idx="194">
                  <c:v>124.99208146979038</c:v>
                </c:pt>
                <c:pt idx="195">
                  <c:v>124.4778693556495</c:v>
                </c:pt>
                <c:pt idx="196">
                  <c:v>123.91714126844346</c:v>
                </c:pt>
                <c:pt idx="197">
                  <c:v>123.30784478849996</c:v>
                </c:pt>
                <c:pt idx="198">
                  <c:v>122.67786547465521</c:v>
                </c:pt>
                <c:pt idx="199">
                  <c:v>122.15950212634293</c:v>
                </c:pt>
                <c:pt idx="200">
                  <c:v>121.96391169524897</c:v>
                </c:pt>
                <c:pt idx="201">
                  <c:v>122.12320905734447</c:v>
                </c:pt>
                <c:pt idx="202">
                  <c:v>122.57577178857555</c:v>
                </c:pt>
                <c:pt idx="203">
                  <c:v>123.17264563344963</c:v>
                </c:pt>
                <c:pt idx="204">
                  <c:v>123.76009237566501</c:v>
                </c:pt>
                <c:pt idx="205">
                  <c:v>124.13860383092519</c:v>
                </c:pt>
                <c:pt idx="206">
                  <c:v>124.13284517923825</c:v>
                </c:pt>
                <c:pt idx="207">
                  <c:v>123.73894570065021</c:v>
                </c:pt>
                <c:pt idx="208">
                  <c:v>123.0271328631823</c:v>
                </c:pt>
                <c:pt idx="209">
                  <c:v>122.12819132714952</c:v>
                </c:pt>
                <c:pt idx="210">
                  <c:v>121.2563085493958</c:v>
                </c:pt>
                <c:pt idx="211">
                  <c:v>120.78950331273998</c:v>
                </c:pt>
                <c:pt idx="212">
                  <c:v>120.99627707396195</c:v>
                </c:pt>
                <c:pt idx="213">
                  <c:v>122.1276846631815</c:v>
                </c:pt>
                <c:pt idx="214">
                  <c:v>124.26680962642067</c:v>
                </c:pt>
                <c:pt idx="215">
                  <c:v>127.14652901280236</c:v>
                </c:pt>
                <c:pt idx="216">
                  <c:v>130.29287008549463</c:v>
                </c:pt>
                <c:pt idx="217">
                  <c:v>133.14804352795494</c:v>
                </c:pt>
                <c:pt idx="218">
                  <c:v>135.40646049250435</c:v>
                </c:pt>
                <c:pt idx="219">
                  <c:v>136.96459106450919</c:v>
                </c:pt>
                <c:pt idx="220">
                  <c:v>137.90531234582826</c:v>
                </c:pt>
                <c:pt idx="221">
                  <c:v>138.33753170879376</c:v>
                </c:pt>
                <c:pt idx="222">
                  <c:v>138.47441126661968</c:v>
                </c:pt>
                <c:pt idx="223">
                  <c:v>138.53799426569839</c:v>
                </c:pt>
                <c:pt idx="224">
                  <c:v>138.65865579541759</c:v>
                </c:pt>
                <c:pt idx="225">
                  <c:v>138.84449826939272</c:v>
                </c:pt>
                <c:pt idx="226">
                  <c:v>139.08418474636269</c:v>
                </c:pt>
                <c:pt idx="227">
                  <c:v>139.41303488653384</c:v>
                </c:pt>
                <c:pt idx="228">
                  <c:v>139.88727400736886</c:v>
                </c:pt>
                <c:pt idx="229">
                  <c:v>140.46795437851725</c:v>
                </c:pt>
                <c:pt idx="230">
                  <c:v>141.06603593388093</c:v>
                </c:pt>
                <c:pt idx="231">
                  <c:v>141.65903252068162</c:v>
                </c:pt>
                <c:pt idx="232">
                  <c:v>142.26657281260648</c:v>
                </c:pt>
                <c:pt idx="233">
                  <c:v>142.95647064603622</c:v>
                </c:pt>
                <c:pt idx="234">
                  <c:v>143.77436712767098</c:v>
                </c:pt>
                <c:pt idx="235">
                  <c:v>144.71872708286364</c:v>
                </c:pt>
                <c:pt idx="236">
                  <c:v>145.68743374888732</c:v>
                </c:pt>
                <c:pt idx="237">
                  <c:v>146.52607678526346</c:v>
                </c:pt>
                <c:pt idx="238">
                  <c:v>147.15688448255372</c:v>
                </c:pt>
                <c:pt idx="239">
                  <c:v>147.64855527103322</c:v>
                </c:pt>
                <c:pt idx="240">
                  <c:v>148.24038664473619</c:v>
                </c:pt>
                <c:pt idx="241">
                  <c:v>149.24084530766351</c:v>
                </c:pt>
                <c:pt idx="242">
                  <c:v>150.96952429049136</c:v>
                </c:pt>
                <c:pt idx="243">
                  <c:v>153.38871288736505</c:v>
                </c:pt>
                <c:pt idx="244">
                  <c:v>156.18892283898549</c:v>
                </c:pt>
                <c:pt idx="245">
                  <c:v>159.05442167447319</c:v>
                </c:pt>
                <c:pt idx="246">
                  <c:v>161.76329528461892</c:v>
                </c:pt>
                <c:pt idx="247">
                  <c:v>164.03711812258192</c:v>
                </c:pt>
                <c:pt idx="248">
                  <c:v>165.62099521526437</c:v>
                </c:pt>
                <c:pt idx="249">
                  <c:v>166.46855186403178</c:v>
                </c:pt>
                <c:pt idx="250">
                  <c:v>166.59748167805083</c:v>
                </c:pt>
                <c:pt idx="251">
                  <c:v>166.12670820864321</c:v>
                </c:pt>
                <c:pt idx="252">
                  <c:v>165.25923695728974</c:v>
                </c:pt>
                <c:pt idx="253">
                  <c:v>164.19129879142434</c:v>
                </c:pt>
                <c:pt idx="254">
                  <c:v>163.28113221599892</c:v>
                </c:pt>
                <c:pt idx="255">
                  <c:v>162.73563286793467</c:v>
                </c:pt>
                <c:pt idx="256">
                  <c:v>162.55766009114103</c:v>
                </c:pt>
                <c:pt idx="257">
                  <c:v>162.3380136299578</c:v>
                </c:pt>
                <c:pt idx="258">
                  <c:v>161.98550910013915</c:v>
                </c:pt>
                <c:pt idx="259">
                  <c:v>161.28501053275988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BA-4713-A112-39E861297895}"/>
            </c:ext>
          </c:extLst>
        </c:ser>
        <c:ser>
          <c:idx val="3"/>
          <c:order val="3"/>
          <c:tx>
            <c:strRef>
              <c:f>'TX CI &amp; LI Final'!$AD$2</c:f>
              <c:strCache>
                <c:ptCount val="1"/>
                <c:pt idx="0">
                  <c:v>San Antonio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'TX CI &amp; LI Final'!$M$3:$M$262</c:f>
              <c:numCache>
                <c:formatCode>General</c:formatCode>
                <c:ptCount val="260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</c:numCache>
            </c:numRef>
          </c:cat>
          <c:val>
            <c:numRef>
              <c:f>'TX CI &amp; LI Final'!$AD$3:$AD$262</c:f>
              <c:numCache>
                <c:formatCode>0.0</c:formatCode>
                <c:ptCount val="260"/>
                <c:pt idx="0">
                  <c:v>100</c:v>
                </c:pt>
                <c:pt idx="1">
                  <c:v>97.71517099011929</c:v>
                </c:pt>
                <c:pt idx="2">
                  <c:v>95.82750295663152</c:v>
                </c:pt>
                <c:pt idx="3">
                  <c:v>94.556115763965138</c:v>
                </c:pt>
                <c:pt idx="4">
                  <c:v>94.073674033322519</c:v>
                </c:pt>
                <c:pt idx="5">
                  <c:v>94.402874364045232</c:v>
                </c:pt>
                <c:pt idx="6">
                  <c:v>95.297188646532661</c:v>
                </c:pt>
                <c:pt idx="7">
                  <c:v>96.536524142506124</c:v>
                </c:pt>
                <c:pt idx="8">
                  <c:v>98.031112690841724</c:v>
                </c:pt>
                <c:pt idx="9">
                  <c:v>99.60443634532966</c:v>
                </c:pt>
                <c:pt idx="10">
                  <c:v>100.97513260979586</c:v>
                </c:pt>
                <c:pt idx="11">
                  <c:v>101.86428630102475</c:v>
                </c:pt>
                <c:pt idx="12">
                  <c:v>102.21233331811241</c:v>
                </c:pt>
                <c:pt idx="13">
                  <c:v>102.17265815369207</c:v>
                </c:pt>
                <c:pt idx="14">
                  <c:v>102.07899405038121</c:v>
                </c:pt>
                <c:pt idx="15">
                  <c:v>102.0949536830269</c:v>
                </c:pt>
                <c:pt idx="16">
                  <c:v>102.29222229879574</c:v>
                </c:pt>
                <c:pt idx="17">
                  <c:v>102.61632092767417</c:v>
                </c:pt>
                <c:pt idx="18">
                  <c:v>103.08895815174543</c:v>
                </c:pt>
                <c:pt idx="19">
                  <c:v>103.67461670604928</c:v>
                </c:pt>
                <c:pt idx="20">
                  <c:v>104.40075024181732</c:v>
                </c:pt>
                <c:pt idx="21">
                  <c:v>105.40128031274767</c:v>
                </c:pt>
                <c:pt idx="22">
                  <c:v>106.62354486041102</c:v>
                </c:pt>
                <c:pt idx="23">
                  <c:v>108.07569721170684</c:v>
                </c:pt>
                <c:pt idx="24">
                  <c:v>109.61210119157766</c:v>
                </c:pt>
                <c:pt idx="25">
                  <c:v>110.98491944764612</c:v>
                </c:pt>
                <c:pt idx="26">
                  <c:v>111.98660538651649</c:v>
                </c:pt>
                <c:pt idx="27">
                  <c:v>112.46398229722108</c:v>
                </c:pt>
                <c:pt idx="28">
                  <c:v>112.26862740267704</c:v>
                </c:pt>
                <c:pt idx="29">
                  <c:v>111.34077374679541</c:v>
                </c:pt>
                <c:pt idx="30">
                  <c:v>109.57365640188161</c:v>
                </c:pt>
                <c:pt idx="31">
                  <c:v>107.0365397890493</c:v>
                </c:pt>
                <c:pt idx="32">
                  <c:v>103.83327807463149</c:v>
                </c:pt>
                <c:pt idx="33">
                  <c:v>100.23409323834014</c:v>
                </c:pt>
                <c:pt idx="34">
                  <c:v>96.721626920951124</c:v>
                </c:pt>
                <c:pt idx="35">
                  <c:v>93.870608410420701</c:v>
                </c:pt>
                <c:pt idx="36">
                  <c:v>92.29023337723487</c:v>
                </c:pt>
                <c:pt idx="37">
                  <c:v>92.277227403315749</c:v>
                </c:pt>
                <c:pt idx="38">
                  <c:v>93.773926751614795</c:v>
                </c:pt>
                <c:pt idx="39">
                  <c:v>96.411329131032531</c:v>
                </c:pt>
                <c:pt idx="40">
                  <c:v>99.741302009020245</c:v>
                </c:pt>
                <c:pt idx="41">
                  <c:v>103.32744192927628</c:v>
                </c:pt>
                <c:pt idx="42">
                  <c:v>106.89968563904944</c:v>
                </c:pt>
                <c:pt idx="43">
                  <c:v>110.36571145486724</c:v>
                </c:pt>
                <c:pt idx="44">
                  <c:v>113.62456536429602</c:v>
                </c:pt>
                <c:pt idx="45">
                  <c:v>116.48547655824851</c:v>
                </c:pt>
                <c:pt idx="46">
                  <c:v>118.95214805174319</c:v>
                </c:pt>
                <c:pt idx="47">
                  <c:v>121.23395410885287</c:v>
                </c:pt>
                <c:pt idx="48">
                  <c:v>123.38607622707825</c:v>
                </c:pt>
                <c:pt idx="49">
                  <c:v>125.51818092398183</c:v>
                </c:pt>
                <c:pt idx="50">
                  <c:v>127.72028849714516</c:v>
                </c:pt>
                <c:pt idx="51">
                  <c:v>129.92171025803188</c:v>
                </c:pt>
                <c:pt idx="52">
                  <c:v>132.07596572585379</c:v>
                </c:pt>
                <c:pt idx="53">
                  <c:v>134.05618063041257</c:v>
                </c:pt>
                <c:pt idx="54">
                  <c:v>135.87765301333764</c:v>
                </c:pt>
                <c:pt idx="55">
                  <c:v>137.59632012078205</c:v>
                </c:pt>
                <c:pt idx="56">
                  <c:v>139.28550165774897</c:v>
                </c:pt>
                <c:pt idx="57">
                  <c:v>141.05211653057199</c:v>
                </c:pt>
                <c:pt idx="58">
                  <c:v>143.04841706084898</c:v>
                </c:pt>
                <c:pt idx="59">
                  <c:v>145.27379717742849</c:v>
                </c:pt>
                <c:pt idx="60">
                  <c:v>147.63619210278699</c:v>
                </c:pt>
                <c:pt idx="61">
                  <c:v>149.84963393767913</c:v>
                </c:pt>
                <c:pt idx="62">
                  <c:v>151.79957605613689</c:v>
                </c:pt>
                <c:pt idx="63">
                  <c:v>153.55627816823952</c:v>
                </c:pt>
                <c:pt idx="64">
                  <c:v>155.36134761952604</c:v>
                </c:pt>
                <c:pt idx="65">
                  <c:v>157.43338885681243</c:v>
                </c:pt>
                <c:pt idx="66">
                  <c:v>159.7942544462795</c:v>
                </c:pt>
                <c:pt idx="67">
                  <c:v>162.21638402635895</c:v>
                </c:pt>
                <c:pt idx="68">
                  <c:v>164.32836397135935</c:v>
                </c:pt>
                <c:pt idx="69">
                  <c:v>165.83250235956351</c:v>
                </c:pt>
                <c:pt idx="70">
                  <c:v>166.4995889922989</c:v>
                </c:pt>
                <c:pt idx="71">
                  <c:v>166.09334971003292</c:v>
                </c:pt>
                <c:pt idx="72">
                  <c:v>164.5846805231125</c:v>
                </c:pt>
                <c:pt idx="73">
                  <c:v>162.20578369162843</c:v>
                </c:pt>
                <c:pt idx="74">
                  <c:v>159.10150297353917</c:v>
                </c:pt>
                <c:pt idx="75">
                  <c:v>155.58235101986989</c:v>
                </c:pt>
                <c:pt idx="76">
                  <c:v>151.96962672269225</c:v>
                </c:pt>
                <c:pt idx="77">
                  <c:v>148.62561728293426</c:v>
                </c:pt>
                <c:pt idx="78">
                  <c:v>145.94100196948659</c:v>
                </c:pt>
                <c:pt idx="79">
                  <c:v>143.90864103528412</c:v>
                </c:pt>
                <c:pt idx="80">
                  <c:v>142.48649446791288</c:v>
                </c:pt>
                <c:pt idx="81">
                  <c:v>141.51462184510385</c:v>
                </c:pt>
                <c:pt idx="82">
                  <c:v>140.64280285733511</c:v>
                </c:pt>
                <c:pt idx="83">
                  <c:v>139.2770060834593</c:v>
                </c:pt>
                <c:pt idx="84">
                  <c:v>136.92272166430874</c:v>
                </c:pt>
                <c:pt idx="85">
                  <c:v>133.4196223972958</c:v>
                </c:pt>
                <c:pt idx="86">
                  <c:v>129.01328425107084</c:v>
                </c:pt>
                <c:pt idx="87">
                  <c:v>124.16855220952678</c:v>
                </c:pt>
                <c:pt idx="88">
                  <c:v>119.32010242843573</c:v>
                </c:pt>
                <c:pt idx="89">
                  <c:v>114.82389662162919</c:v>
                </c:pt>
                <c:pt idx="90">
                  <c:v>110.88431903348304</c:v>
                </c:pt>
                <c:pt idx="91">
                  <c:v>107.64226497010112</c:v>
                </c:pt>
                <c:pt idx="92">
                  <c:v>105.11804000376492</c:v>
                </c:pt>
                <c:pt idx="93">
                  <c:v>103.13420001534811</c:v>
                </c:pt>
                <c:pt idx="94">
                  <c:v>101.42195964215482</c:v>
                </c:pt>
                <c:pt idx="95">
                  <c:v>99.832365226693327</c:v>
                </c:pt>
                <c:pt idx="96">
                  <c:v>98.235631711603816</c:v>
                </c:pt>
                <c:pt idx="97">
                  <c:v>96.497495528988793</c:v>
                </c:pt>
                <c:pt idx="98">
                  <c:v>94.491567634969513</c:v>
                </c:pt>
                <c:pt idx="99">
                  <c:v>92.240345943212944</c:v>
                </c:pt>
                <c:pt idx="100">
                  <c:v>89.679317846476664</c:v>
                </c:pt>
                <c:pt idx="101">
                  <c:v>86.855519858300994</c:v>
                </c:pt>
                <c:pt idx="102">
                  <c:v>83.715719784531103</c:v>
                </c:pt>
                <c:pt idx="103">
                  <c:v>80.299604651813965</c:v>
                </c:pt>
                <c:pt idx="104">
                  <c:v>76.848999855621898</c:v>
                </c:pt>
                <c:pt idx="105">
                  <c:v>73.596003804313895</c:v>
                </c:pt>
                <c:pt idx="106">
                  <c:v>70.736142268052475</c:v>
                </c:pt>
                <c:pt idx="107">
                  <c:v>68.382500560748653</c:v>
                </c:pt>
                <c:pt idx="108">
                  <c:v>66.592464848934512</c:v>
                </c:pt>
                <c:pt idx="109">
                  <c:v>65.404761724926146</c:v>
                </c:pt>
                <c:pt idx="110">
                  <c:v>64.865039390550805</c:v>
                </c:pt>
                <c:pt idx="111">
                  <c:v>64.978801958173278</c:v>
                </c:pt>
                <c:pt idx="112">
                  <c:v>65.675450247124957</c:v>
                </c:pt>
                <c:pt idx="113">
                  <c:v>66.837482423369252</c:v>
                </c:pt>
                <c:pt idx="114">
                  <c:v>68.35930360647825</c:v>
                </c:pt>
                <c:pt idx="115">
                  <c:v>70.107399200244316</c:v>
                </c:pt>
                <c:pt idx="116">
                  <c:v>71.845757818319967</c:v>
                </c:pt>
                <c:pt idx="117">
                  <c:v>73.318566419222435</c:v>
                </c:pt>
                <c:pt idx="118">
                  <c:v>74.376234064659442</c:v>
                </c:pt>
                <c:pt idx="119">
                  <c:v>74.991372039438573</c:v>
                </c:pt>
                <c:pt idx="120">
                  <c:v>75.165449134986616</c:v>
                </c:pt>
                <c:pt idx="121">
                  <c:v>74.920085092376183</c:v>
                </c:pt>
                <c:pt idx="122">
                  <c:v>74.207738345097269</c:v>
                </c:pt>
                <c:pt idx="123">
                  <c:v>72.937699607041395</c:v>
                </c:pt>
                <c:pt idx="124">
                  <c:v>71.091832664918513</c:v>
                </c:pt>
                <c:pt idx="125">
                  <c:v>68.765039979349339</c:v>
                </c:pt>
                <c:pt idx="126">
                  <c:v>66.204749933518599</c:v>
                </c:pt>
                <c:pt idx="127">
                  <c:v>63.688628933685521</c:v>
                </c:pt>
                <c:pt idx="128">
                  <c:v>61.480440562801888</c:v>
                </c:pt>
                <c:pt idx="129">
                  <c:v>59.726540206065735</c:v>
                </c:pt>
                <c:pt idx="130">
                  <c:v>58.493792587052631</c:v>
                </c:pt>
                <c:pt idx="131">
                  <c:v>57.763097668867815</c:v>
                </c:pt>
                <c:pt idx="132">
                  <c:v>57.560628714244423</c:v>
                </c:pt>
                <c:pt idx="133">
                  <c:v>57.839781331154761</c:v>
                </c:pt>
                <c:pt idx="134">
                  <c:v>58.52630328462407</c:v>
                </c:pt>
                <c:pt idx="135">
                  <c:v>59.49559876377338</c:v>
                </c:pt>
                <c:pt idx="136">
                  <c:v>60.71972742361357</c:v>
                </c:pt>
                <c:pt idx="137">
                  <c:v>62.177641460847745</c:v>
                </c:pt>
                <c:pt idx="138">
                  <c:v>63.766764228228908</c:v>
                </c:pt>
                <c:pt idx="139">
                  <c:v>65.347177780070169</c:v>
                </c:pt>
                <c:pt idx="140">
                  <c:v>66.753803411810537</c:v>
                </c:pt>
                <c:pt idx="141">
                  <c:v>67.926600071900609</c:v>
                </c:pt>
                <c:pt idx="142">
                  <c:v>68.876636524679952</c:v>
                </c:pt>
                <c:pt idx="143">
                  <c:v>69.714396762604252</c:v>
                </c:pt>
                <c:pt idx="144">
                  <c:v>70.56377664417748</c:v>
                </c:pt>
                <c:pt idx="145">
                  <c:v>71.430703269120357</c:v>
                </c:pt>
                <c:pt idx="146">
                  <c:v>72.314431935024388</c:v>
                </c:pt>
                <c:pt idx="147">
                  <c:v>73.174094650904948</c:v>
                </c:pt>
                <c:pt idx="148">
                  <c:v>73.995567740209978</c:v>
                </c:pt>
                <c:pt idx="149">
                  <c:v>74.761008889656509</c:v>
                </c:pt>
                <c:pt idx="150">
                  <c:v>75.431474966646633</c:v>
                </c:pt>
                <c:pt idx="151">
                  <c:v>76.03247658907425</c:v>
                </c:pt>
                <c:pt idx="152">
                  <c:v>76.565769670547283</c:v>
                </c:pt>
                <c:pt idx="153">
                  <c:v>77.051759923147671</c:v>
                </c:pt>
                <c:pt idx="154">
                  <c:v>77.511648992883778</c:v>
                </c:pt>
                <c:pt idx="155">
                  <c:v>77.959697581856304</c:v>
                </c:pt>
                <c:pt idx="156">
                  <c:v>78.409024033565856</c:v>
                </c:pt>
                <c:pt idx="157">
                  <c:v>78.88869070387085</c:v>
                </c:pt>
                <c:pt idx="158">
                  <c:v>79.454519641722385</c:v>
                </c:pt>
                <c:pt idx="159">
                  <c:v>80.200115922117334</c:v>
                </c:pt>
                <c:pt idx="160">
                  <c:v>81.143890747105871</c:v>
                </c:pt>
                <c:pt idx="161">
                  <c:v>82.162784552759959</c:v>
                </c:pt>
                <c:pt idx="162">
                  <c:v>83.080374429093013</c:v>
                </c:pt>
                <c:pt idx="163">
                  <c:v>83.775475852874067</c:v>
                </c:pt>
                <c:pt idx="164">
                  <c:v>84.188259494781619</c:v>
                </c:pt>
                <c:pt idx="165">
                  <c:v>84.378729429384393</c:v>
                </c:pt>
                <c:pt idx="166">
                  <c:v>84.417090565257283</c:v>
                </c:pt>
                <c:pt idx="167">
                  <c:v>84.336659395994914</c:v>
                </c:pt>
                <c:pt idx="168">
                  <c:v>84.066369975828366</c:v>
                </c:pt>
                <c:pt idx="169">
                  <c:v>83.543660835053913</c:v>
                </c:pt>
                <c:pt idx="170">
                  <c:v>82.764112082400871</c:v>
                </c:pt>
                <c:pt idx="171">
                  <c:v>81.737235613943909</c:v>
                </c:pt>
                <c:pt idx="172">
                  <c:v>80.505882467251936</c:v>
                </c:pt>
                <c:pt idx="173">
                  <c:v>79.204672277516323</c:v>
                </c:pt>
                <c:pt idx="174">
                  <c:v>77.995966891895762</c:v>
                </c:pt>
                <c:pt idx="175">
                  <c:v>77.016476025134622</c:v>
                </c:pt>
                <c:pt idx="176">
                  <c:v>76.339234876231131</c:v>
                </c:pt>
                <c:pt idx="177">
                  <c:v>75.985197472410533</c:v>
                </c:pt>
                <c:pt idx="178">
                  <c:v>75.884576202532529</c:v>
                </c:pt>
                <c:pt idx="179">
                  <c:v>76.003172648351594</c:v>
                </c:pt>
                <c:pt idx="180">
                  <c:v>76.319365689435841</c:v>
                </c:pt>
                <c:pt idx="181">
                  <c:v>76.805084721573962</c:v>
                </c:pt>
                <c:pt idx="182">
                  <c:v>77.412068622198319</c:v>
                </c:pt>
                <c:pt idx="183">
                  <c:v>78.169120972349688</c:v>
                </c:pt>
                <c:pt idx="184">
                  <c:v>78.997645896171036</c:v>
                </c:pt>
                <c:pt idx="185">
                  <c:v>79.795419919119851</c:v>
                </c:pt>
                <c:pt idx="186">
                  <c:v>80.556686712682378</c:v>
                </c:pt>
                <c:pt idx="187">
                  <c:v>81.305946908012672</c:v>
                </c:pt>
                <c:pt idx="188">
                  <c:v>82.110622189168708</c:v>
                </c:pt>
                <c:pt idx="189">
                  <c:v>83.0066342700473</c:v>
                </c:pt>
                <c:pt idx="190">
                  <c:v>83.99881198255045</c:v>
                </c:pt>
                <c:pt idx="191">
                  <c:v>85.0032653946365</c:v>
                </c:pt>
                <c:pt idx="192">
                  <c:v>85.850599876848037</c:v>
                </c:pt>
                <c:pt idx="193">
                  <c:v>86.422725945941352</c:v>
                </c:pt>
                <c:pt idx="194">
                  <c:v>86.657120795408588</c:v>
                </c:pt>
                <c:pt idx="195">
                  <c:v>86.570773514074958</c:v>
                </c:pt>
                <c:pt idx="196">
                  <c:v>86.298836013134007</c:v>
                </c:pt>
                <c:pt idx="197">
                  <c:v>86.039167234581384</c:v>
                </c:pt>
                <c:pt idx="198">
                  <c:v>85.98455367840856</c:v>
                </c:pt>
                <c:pt idx="199">
                  <c:v>86.280597573601241</c:v>
                </c:pt>
                <c:pt idx="200">
                  <c:v>87.008958365562407</c:v>
                </c:pt>
                <c:pt idx="201">
                  <c:v>88.080656381431211</c:v>
                </c:pt>
                <c:pt idx="202">
                  <c:v>89.411464705624397</c:v>
                </c:pt>
                <c:pt idx="203">
                  <c:v>90.864550378848335</c:v>
                </c:pt>
                <c:pt idx="204">
                  <c:v>92.303134435198118</c:v>
                </c:pt>
                <c:pt idx="205">
                  <c:v>93.600580505065011</c:v>
                </c:pt>
                <c:pt idx="206">
                  <c:v>94.723837976664555</c:v>
                </c:pt>
                <c:pt idx="207">
                  <c:v>95.581704012466631</c:v>
                </c:pt>
                <c:pt idx="208">
                  <c:v>96.09706090538333</c:v>
                </c:pt>
                <c:pt idx="209">
                  <c:v>96.251251051319016</c:v>
                </c:pt>
                <c:pt idx="210">
                  <c:v>96.108939180093429</c:v>
                </c:pt>
                <c:pt idx="211">
                  <c:v>95.76281169077626</c:v>
                </c:pt>
                <c:pt idx="212">
                  <c:v>95.339784320483588</c:v>
                </c:pt>
                <c:pt idx="213">
                  <c:v>95.017974964256496</c:v>
                </c:pt>
                <c:pt idx="214">
                  <c:v>94.882854369980734</c:v>
                </c:pt>
                <c:pt idx="215">
                  <c:v>94.947483648341418</c:v>
                </c:pt>
                <c:pt idx="216">
                  <c:v>95.211952408101425</c:v>
                </c:pt>
                <c:pt idx="217">
                  <c:v>95.681566255181053</c:v>
                </c:pt>
                <c:pt idx="218">
                  <c:v>96.271641483286274</c:v>
                </c:pt>
                <c:pt idx="219">
                  <c:v>96.885885280186301</c:v>
                </c:pt>
                <c:pt idx="220">
                  <c:v>97.405130411929392</c:v>
                </c:pt>
                <c:pt idx="221">
                  <c:v>97.736447664330356</c:v>
                </c:pt>
                <c:pt idx="222">
                  <c:v>97.891433197315237</c:v>
                </c:pt>
                <c:pt idx="223">
                  <c:v>97.852340524068765</c:v>
                </c:pt>
                <c:pt idx="224">
                  <c:v>97.529153455014665</c:v>
                </c:pt>
                <c:pt idx="225">
                  <c:v>96.918613913425219</c:v>
                </c:pt>
                <c:pt idx="226">
                  <c:v>96.250205842715602</c:v>
                </c:pt>
                <c:pt idx="227">
                  <c:v>95.806336999081552</c:v>
                </c:pt>
                <c:pt idx="228">
                  <c:v>95.965510016424275</c:v>
                </c:pt>
                <c:pt idx="229">
                  <c:v>97.032370554332601</c:v>
                </c:pt>
                <c:pt idx="230">
                  <c:v>99.022359263824612</c:v>
                </c:pt>
                <c:pt idx="231">
                  <c:v>101.7525984093031</c:v>
                </c:pt>
                <c:pt idx="232">
                  <c:v>104.97551174976851</c:v>
                </c:pt>
                <c:pt idx="233">
                  <c:v>108.42056688253948</c:v>
                </c:pt>
                <c:pt idx="234">
                  <c:v>111.74063248705583</c:v>
                </c:pt>
                <c:pt idx="235">
                  <c:v>114.68484945620223</c:v>
                </c:pt>
                <c:pt idx="236">
                  <c:v>117.11528338746902</c:v>
                </c:pt>
                <c:pt idx="237">
                  <c:v>119.02137888000179</c:v>
                </c:pt>
                <c:pt idx="238">
                  <c:v>120.31905288707921</c:v>
                </c:pt>
                <c:pt idx="239">
                  <c:v>121.0724450907468</c:v>
                </c:pt>
                <c:pt idx="240">
                  <c:v>121.38159469876297</c:v>
                </c:pt>
                <c:pt idx="241">
                  <c:v>121.44573337663667</c:v>
                </c:pt>
                <c:pt idx="242">
                  <c:v>121.58305234294704</c:v>
                </c:pt>
                <c:pt idx="243">
                  <c:v>122.11527603090617</c:v>
                </c:pt>
                <c:pt idx="244">
                  <c:v>123.31570952484836</c:v>
                </c:pt>
                <c:pt idx="245">
                  <c:v>125.35190728810244</c:v>
                </c:pt>
                <c:pt idx="246">
                  <c:v>128.19095608886411</c:v>
                </c:pt>
                <c:pt idx="247">
                  <c:v>131.58152141746825</c:v>
                </c:pt>
                <c:pt idx="248">
                  <c:v>135.29913367742225</c:v>
                </c:pt>
                <c:pt idx="249">
                  <c:v>139.15054540950362</c:v>
                </c:pt>
                <c:pt idx="250">
                  <c:v>142.86794349865193</c:v>
                </c:pt>
                <c:pt idx="251">
                  <c:v>146.15229287836303</c:v>
                </c:pt>
                <c:pt idx="252">
                  <c:v>148.81544922539587</c:v>
                </c:pt>
                <c:pt idx="253">
                  <c:v>150.58483107039501</c:v>
                </c:pt>
                <c:pt idx="254">
                  <c:v>151.47684414382047</c:v>
                </c:pt>
                <c:pt idx="255">
                  <c:v>151.73744572123584</c:v>
                </c:pt>
                <c:pt idx="256">
                  <c:v>151.71219219173236</c:v>
                </c:pt>
                <c:pt idx="257">
                  <c:v>151.44457115716679</c:v>
                </c:pt>
                <c:pt idx="258">
                  <c:v>151.15094518185481</c:v>
                </c:pt>
                <c:pt idx="259">
                  <c:v>150.59376352523168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BA-4713-A112-39E861297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246624"/>
        <c:axId val="1144560192"/>
      </c:lineChart>
      <c:catAx>
        <c:axId val="105724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560192"/>
        <c:crosses val="autoZero"/>
        <c:auto val="1"/>
        <c:lblAlgn val="ctr"/>
        <c:lblOffset val="100"/>
        <c:tickLblSkip val="36"/>
        <c:tickMarkSkip val="12"/>
        <c:noMultiLvlLbl val="0"/>
      </c:catAx>
      <c:valAx>
        <c:axId val="1144560192"/>
        <c:scaling>
          <c:orientation val="minMax"/>
          <c:max val="250"/>
          <c:min val="25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46624"/>
        <c:crosses val="max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06398113279316"/>
          <c:y val="3.4210482935969358E-2"/>
          <c:w val="0.34483715667732606"/>
          <c:h val="0.207541355159914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DB16E3F-8F4D-804F-A25D-E80F0E85413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72186F-4D6D-584F-98AF-D9DEAC3B1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41C860-8BD0-4E61-B1D5-8A5809205CF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1E91AF-1F01-48E4-8B42-0BA1372E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9144000" cy="4928970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3177941"/>
            <a:ext cx="8458200" cy="849027"/>
          </a:xfrm>
        </p:spPr>
        <p:txBody>
          <a:bodyPr lIns="0" tIns="0" rIns="0" bIns="0" anchor="b">
            <a:noAutofit/>
          </a:bodyPr>
          <a:lstStyle>
            <a:lvl1pPr algn="r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4101272"/>
            <a:ext cx="8458199" cy="47072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28970"/>
            <a:ext cx="9144000" cy="114300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354805" y="5930297"/>
            <a:ext cx="5446295" cy="579053"/>
          </a:xfrm>
        </p:spPr>
        <p:txBody>
          <a:bodyPr lIns="0" rIns="0" bIns="0">
            <a:noAutofit/>
          </a:bodyPr>
          <a:lstStyle>
            <a:lvl1pPr marL="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354805" y="5412755"/>
            <a:ext cx="5448300" cy="461160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AFAFE-2F32-2048-9263-D80EBEF6D4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978052"/>
            <a:ext cx="2286000" cy="5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216" userDrawn="1">
          <p15:clr>
            <a:srgbClr val="FBAE40"/>
          </p15:clr>
        </p15:guide>
        <p15:guide id="6" pos="5544" userDrawn="1">
          <p15:clr>
            <a:srgbClr val="FBAE40"/>
          </p15:clr>
        </p15:guide>
        <p15:guide id="8" orient="horz" pos="2880" userDrawn="1">
          <p15:clr>
            <a:srgbClr val="FBAE40"/>
          </p15:clr>
        </p15:guide>
        <p15:guide id="9" orient="horz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154"/>
            <a:ext cx="9143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7"/>
            <a:ext cx="9144000" cy="1325563"/>
          </a:xfrm>
          <a:solidFill>
            <a:srgbClr val="235582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5919"/>
            <a:ext cx="7886700" cy="4710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28160"/>
            <a:ext cx="9144000" cy="54864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0F4F5-0DC7-F64C-B0F3-62A5193B9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45920"/>
            <a:ext cx="3886200" cy="4710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3886200" cy="4710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01154"/>
            <a:ext cx="9143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2597"/>
            <a:ext cx="9144000" cy="1325563"/>
          </a:xfrm>
          <a:prstGeom prst="rect">
            <a:avLst/>
          </a:prstGeom>
          <a:solidFill>
            <a:srgbClr val="2355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Century Gothic" charset="0"/>
                <a:ea typeface="Century Gothic" charset="0"/>
                <a:cs typeface="Century Gothic" charset="0"/>
              </a:rPr>
              <a:t>Click to edit Master title style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328160"/>
            <a:ext cx="9144000" cy="54864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378DBE-AEB9-9443-8FF6-D0395BB2E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6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154"/>
            <a:ext cx="9143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2597"/>
            <a:ext cx="9144000" cy="1325563"/>
          </a:xfrm>
          <a:prstGeom prst="rect">
            <a:avLst/>
          </a:prstGeom>
          <a:solidFill>
            <a:srgbClr val="2355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Century Gothic" charset="0"/>
                <a:ea typeface="Century Gothic" charset="0"/>
                <a:cs typeface="Century Gothic" charset="0"/>
              </a:rPr>
              <a:t>Click to edit Master title style</a:t>
            </a:r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28160"/>
            <a:ext cx="9144000" cy="54864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90778-D9E5-B543-8CCB-0803EE45B7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154"/>
            <a:ext cx="9143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1"/>
            <a:ext cx="7886700" cy="5670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931C5-97DC-2A4D-B111-EFF0CF5E0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19100" y="1600200"/>
            <a:ext cx="8227595" cy="36576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3200">
                <a:solidFill>
                  <a:srgbClr val="DF4338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01154"/>
            <a:ext cx="9143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CE84D-7150-1D49-AA53-5225A272F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6867358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19100" y="1600200"/>
            <a:ext cx="8227595" cy="36576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9EF9A-D08E-1D4C-AB14-B1F8C0CC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01154"/>
            <a:ext cx="9143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DDD03-DF53-E545-877E-13BF9F404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6867358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3751"/>
            <a:ext cx="54864" cy="363607"/>
          </a:xfrm>
          <a:prstGeom prst="rect">
            <a:avLst/>
          </a:prstGeom>
          <a:solidFill>
            <a:srgbClr val="DF4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656F8-1542-6144-8081-47B168A51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E49C-030B-458D-B852-C9F05419B96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BCEB-C8CF-4059-855C-17B2B8F35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70" r:id="rId6"/>
    <p:sldLayoutId id="2147483669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N:\Staff\jroberson\Presentations\202104%20-%20bcs%20association%20of%20realtors\assets\national_total_movers_renter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N:\Staff\jroberson\Presentations\202104%20-%20bcs%20association%20of%20realtors\assets\national_total_movers_owner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enter.tamu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8FEC-CBBB-8F4C-B79F-7D6962C01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2258647"/>
            <a:ext cx="8458200" cy="176832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Economic &amp; Housing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3A3CB-4CC3-7946-B528-7302CA708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COVID-19 Looms Over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789F2-403D-2E4F-9154-555629213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7393" y="5909003"/>
            <a:ext cx="6470856" cy="579053"/>
          </a:xfrm>
        </p:spPr>
        <p:txBody>
          <a:bodyPr/>
          <a:lstStyle/>
          <a:p>
            <a:r>
              <a:rPr lang="en-US" dirty="0"/>
              <a:t>43</a:t>
            </a:r>
            <a:r>
              <a:rPr lang="en-US" baseline="30000" dirty="0"/>
              <a:t>rd</a:t>
            </a:r>
            <a:r>
              <a:rPr lang="en-US" dirty="0"/>
              <a:t> Annual Property Tax Institute</a:t>
            </a:r>
          </a:p>
          <a:p>
            <a:r>
              <a:rPr lang="en-US" dirty="0"/>
              <a:t>December 14 ,2021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65369-2B98-D341-8219-7387D0457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437" y="5154685"/>
            <a:ext cx="8634663" cy="461160"/>
          </a:xfrm>
        </p:spPr>
        <p:txBody>
          <a:bodyPr/>
          <a:lstStyle/>
          <a:p>
            <a:r>
              <a:rPr lang="en-US" dirty="0"/>
              <a:t>Dr. Luis Torres, Research Economist</a:t>
            </a:r>
          </a:p>
        </p:txBody>
      </p:sp>
    </p:spTree>
    <p:extLst>
      <p:ext uri="{BB962C8B-B14F-4D97-AF65-F5344CB8AC3E}">
        <p14:creationId xmlns:p14="http://schemas.microsoft.com/office/powerpoint/2010/main" val="334783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C782F-06DA-494E-9B2E-E4A64DE8AFFF}"/>
              </a:ext>
            </a:extLst>
          </p:cNvPr>
          <p:cNvSpPr/>
          <p:nvPr/>
        </p:nvSpPr>
        <p:spPr>
          <a:xfrm>
            <a:off x="451184" y="5727032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and Texas Real Estate Research Center at Texas A&amp;M University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B0A54FB-D9BC-4DD5-A99C-7D250EF97BA8}"/>
              </a:ext>
            </a:extLst>
          </p:cNvPr>
          <p:cNvSpPr txBox="1">
            <a:spLocks/>
          </p:cNvSpPr>
          <p:nvPr/>
        </p:nvSpPr>
        <p:spPr>
          <a:xfrm>
            <a:off x="628649" y="1447171"/>
            <a:ext cx="7886700" cy="60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Texas Employment Growth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740298"/>
              </p:ext>
            </p:extLst>
          </p:nvPr>
        </p:nvGraphicFramePr>
        <p:xfrm>
          <a:off x="451184" y="1946495"/>
          <a:ext cx="7936707" cy="378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96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C782F-06DA-494E-9B2E-E4A64DE8AFFF}"/>
              </a:ext>
            </a:extLst>
          </p:cNvPr>
          <p:cNvSpPr/>
          <p:nvPr/>
        </p:nvSpPr>
        <p:spPr>
          <a:xfrm>
            <a:off x="402023" y="5955040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and Texas Real Estate Research Center at Texas A&amp;M University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4DA4F91-30E6-44DF-8BDE-0F6342CCE12E}"/>
              </a:ext>
            </a:extLst>
          </p:cNvPr>
          <p:cNvSpPr txBox="1">
            <a:spLocks/>
          </p:cNvSpPr>
          <p:nvPr/>
        </p:nvSpPr>
        <p:spPr>
          <a:xfrm>
            <a:off x="628650" y="1432732"/>
            <a:ext cx="7886700" cy="61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Average Hourly Earnings, All Employees: Total Private 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(Year-over-Year Percent Change)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2C72EAE-FF38-4F73-B2D4-E4E497095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289431"/>
              </p:ext>
            </p:extLst>
          </p:nvPr>
        </p:nvGraphicFramePr>
        <p:xfrm>
          <a:off x="470780" y="1946495"/>
          <a:ext cx="8044570" cy="418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FC6B4BE-47CB-4FAD-8938-B4E31CCE57AC}"/>
              </a:ext>
            </a:extLst>
          </p:cNvPr>
          <p:cNvSpPr txBox="1">
            <a:spLocks/>
          </p:cNvSpPr>
          <p:nvPr/>
        </p:nvSpPr>
        <p:spPr>
          <a:xfrm>
            <a:off x="6346620" y="1742264"/>
            <a:ext cx="2168730" cy="143804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Average Hourly Earnings  Oct-21</a:t>
            </a:r>
          </a:p>
          <a:p>
            <a:pPr marL="0" indent="0">
              <a:buNone/>
            </a:pPr>
            <a:r>
              <a:rPr lang="en-US" sz="1200" b="1" dirty="0"/>
              <a:t>U.S.</a:t>
            </a:r>
            <a:r>
              <a:rPr lang="en-US" sz="1200" dirty="0"/>
              <a:t>                	$31.0</a:t>
            </a:r>
          </a:p>
          <a:p>
            <a:pPr marL="0" indent="0">
              <a:buNone/>
            </a:pPr>
            <a:r>
              <a:rPr lang="en-US" sz="1200" b="1" dirty="0"/>
              <a:t>Texas              	</a:t>
            </a:r>
            <a:r>
              <a:rPr lang="en-US" sz="1200" dirty="0"/>
              <a:t>$29.1</a:t>
            </a:r>
          </a:p>
          <a:p>
            <a:pPr marL="0" indent="0">
              <a:buNone/>
            </a:pPr>
            <a:r>
              <a:rPr lang="en-US" sz="1200" b="1" dirty="0"/>
              <a:t>Austin		</a:t>
            </a:r>
            <a:r>
              <a:rPr lang="en-US" sz="1200" dirty="0"/>
              <a:t>$32.2</a:t>
            </a:r>
          </a:p>
          <a:p>
            <a:pPr marL="0" indent="0">
              <a:buNone/>
            </a:pPr>
            <a:r>
              <a:rPr lang="en-US" sz="1200" b="1" dirty="0"/>
              <a:t>Dallas  </a:t>
            </a:r>
            <a:r>
              <a:rPr lang="en-US" sz="1200" dirty="0"/>
              <a:t>            	$33.2</a:t>
            </a:r>
          </a:p>
          <a:p>
            <a:pPr marL="0" indent="0">
              <a:buNone/>
            </a:pPr>
            <a:r>
              <a:rPr lang="en-US" sz="1200" b="1" dirty="0"/>
              <a:t>Fort Worth     	</a:t>
            </a:r>
            <a:r>
              <a:rPr lang="en-US" sz="1200" dirty="0"/>
              <a:t>$31.0</a:t>
            </a:r>
          </a:p>
          <a:p>
            <a:pPr marL="0" indent="0">
              <a:buNone/>
            </a:pPr>
            <a:r>
              <a:rPr lang="en-US" sz="1200" b="1" dirty="0"/>
              <a:t>Houston</a:t>
            </a:r>
            <a:r>
              <a:rPr lang="en-US" sz="1200" dirty="0"/>
              <a:t>	$30.2</a:t>
            </a:r>
          </a:p>
          <a:p>
            <a:pPr marL="0" indent="0">
              <a:buNone/>
            </a:pPr>
            <a:r>
              <a:rPr lang="en-US" sz="1200" b="1" dirty="0"/>
              <a:t>San Antonio</a:t>
            </a:r>
            <a:r>
              <a:rPr lang="en-US" sz="1200" dirty="0"/>
              <a:t>	$26.2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062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13956A-8312-430D-AA40-BD5EF2CF8020}"/>
              </a:ext>
            </a:extLst>
          </p:cNvPr>
          <p:cNvSpPr txBox="1">
            <a:spLocks/>
          </p:cNvSpPr>
          <p:nvPr/>
        </p:nvSpPr>
        <p:spPr>
          <a:xfrm>
            <a:off x="816799" y="1553936"/>
            <a:ext cx="7886700" cy="65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Residential Coincident and Leading Index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(Jan2000=100)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5EF2B38-6A68-4936-9A4F-E094940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6072431"/>
            <a:ext cx="7886700" cy="3775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Dallas Federal Reserve  and Texas Real Estate 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08BB0D-EF7A-4CC7-A310-707FD361E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873857"/>
              </p:ext>
            </p:extLst>
          </p:nvPr>
        </p:nvGraphicFramePr>
        <p:xfrm>
          <a:off x="640861" y="2081212"/>
          <a:ext cx="8062637" cy="399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38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13956A-8312-430D-AA40-BD5EF2CF8020}"/>
              </a:ext>
            </a:extLst>
          </p:cNvPr>
          <p:cNvSpPr txBox="1">
            <a:spLocks/>
          </p:cNvSpPr>
          <p:nvPr/>
        </p:nvSpPr>
        <p:spPr>
          <a:xfrm>
            <a:off x="816799" y="1553936"/>
            <a:ext cx="7886700" cy="65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Major Metros Residential Construction Leading Index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(Jan2000=100)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5EF2B38-6A68-4936-9A4F-E094940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6072431"/>
            <a:ext cx="7886700" cy="3775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Texas Real Estate 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8148F5-DE11-4FAB-90EE-3E19155BB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727105"/>
              </p:ext>
            </p:extLst>
          </p:nvPr>
        </p:nvGraphicFramePr>
        <p:xfrm>
          <a:off x="617415" y="2081212"/>
          <a:ext cx="7995139" cy="399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34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13956A-8312-430D-AA40-BD5EF2CF8020}"/>
              </a:ext>
            </a:extLst>
          </p:cNvPr>
          <p:cNvSpPr txBox="1">
            <a:spLocks/>
          </p:cNvSpPr>
          <p:nvPr/>
        </p:nvSpPr>
        <p:spPr>
          <a:xfrm>
            <a:off x="816799" y="1553936"/>
            <a:ext cx="7886700" cy="65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Single-Family Housing Permits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(# units)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5EF2B38-6A68-4936-9A4F-E094940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6072431"/>
            <a:ext cx="7886700" cy="3775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U.S. Census Bureau and Texas Real Estate 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F9E15E-E5B2-4684-8CE1-141DA199B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67019"/>
              </p:ext>
            </p:extLst>
          </p:nvPr>
        </p:nvGraphicFramePr>
        <p:xfrm>
          <a:off x="594121" y="1973655"/>
          <a:ext cx="7955757" cy="409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675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013956A-8312-430D-AA40-BD5EF2CF8020}"/>
              </a:ext>
            </a:extLst>
          </p:cNvPr>
          <p:cNvSpPr txBox="1">
            <a:spLocks/>
          </p:cNvSpPr>
          <p:nvPr/>
        </p:nvSpPr>
        <p:spPr>
          <a:xfrm>
            <a:off x="816799" y="1553936"/>
            <a:ext cx="7886700" cy="65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Urban Triangle Vacant Developed Lots by Price Cohort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(# units)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5EF2B38-6A68-4936-9A4F-E094940E2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6072431"/>
            <a:ext cx="7886700" cy="3775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 The sum of Austin, DFW, Houston and San Antonio.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Zonda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Texas Real Estate 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254B56-00F9-439B-93F5-66359F02E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84519"/>
              </p:ext>
            </p:extLst>
          </p:nvPr>
        </p:nvGraphicFramePr>
        <p:xfrm>
          <a:off x="660902" y="2118511"/>
          <a:ext cx="7699931" cy="395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33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345F-2BA2-49C8-91C0-B9CADA65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07BB033-4AC1-4D96-86D8-884FE7F2DC62}"/>
              </a:ext>
            </a:extLst>
          </p:cNvPr>
          <p:cNvSpPr txBox="1">
            <a:spLocks/>
          </p:cNvSpPr>
          <p:nvPr/>
        </p:nvSpPr>
        <p:spPr>
          <a:xfrm>
            <a:off x="442867" y="1496886"/>
            <a:ext cx="8388867" cy="597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PPI:  Inputs to Single-Family and Multifamily Residential Construction, excluding food and energy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(Dec14=100, year-over-year 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4E693-4BDD-4B9A-B0F3-4625B4D97A94}"/>
              </a:ext>
            </a:extLst>
          </p:cNvPr>
          <p:cNvSpPr/>
          <p:nvPr/>
        </p:nvSpPr>
        <p:spPr>
          <a:xfrm>
            <a:off x="571103" y="6027175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adjusted. Producer Price Index Inputs to Construction, excluding food and energy, Dec14=100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Bureau of Labor Statistics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B8E7E0-D7ED-4808-9915-9E77A1C3B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053383"/>
              </p:ext>
            </p:extLst>
          </p:nvPr>
        </p:nvGraphicFramePr>
        <p:xfrm>
          <a:off x="353961" y="1956620"/>
          <a:ext cx="8596386" cy="399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69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345F-2BA2-49C8-91C0-B9CADA65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07BB033-4AC1-4D96-86D8-884FE7F2DC62}"/>
              </a:ext>
            </a:extLst>
          </p:cNvPr>
          <p:cNvSpPr txBox="1">
            <a:spLocks/>
          </p:cNvSpPr>
          <p:nvPr/>
        </p:nvSpPr>
        <p:spPr>
          <a:xfrm>
            <a:off x="816799" y="1553936"/>
            <a:ext cx="7886700" cy="65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PPI: Softwood Lumber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(year-over-year 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4E693-4BDD-4B9A-B0F3-4625B4D97A94}"/>
              </a:ext>
            </a:extLst>
          </p:cNvPr>
          <p:cNvSpPr/>
          <p:nvPr/>
        </p:nvSpPr>
        <p:spPr>
          <a:xfrm>
            <a:off x="571103" y="6027175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adjusted. Producer Price Index for Selected Commodity Groupings of Intermediate Demand, 1982-84=100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Bureau of Labor Statistics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8E95EA9-F15E-49BF-B327-E61BA6770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787504"/>
              </p:ext>
            </p:extLst>
          </p:nvPr>
        </p:nvGraphicFramePr>
        <p:xfrm>
          <a:off x="440501" y="1977291"/>
          <a:ext cx="8370124" cy="404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62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345F-2BA2-49C8-91C0-B9CADA65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07BB033-4AC1-4D96-86D8-884FE7F2DC62}"/>
              </a:ext>
            </a:extLst>
          </p:cNvPr>
          <p:cNvSpPr txBox="1">
            <a:spLocks/>
          </p:cNvSpPr>
          <p:nvPr/>
        </p:nvSpPr>
        <p:spPr>
          <a:xfrm>
            <a:off x="816799" y="1553936"/>
            <a:ext cx="7886700" cy="658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PPI: Steel Mill Products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(year-over-year 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4E693-4BDD-4B9A-B0F3-4625B4D97A94}"/>
              </a:ext>
            </a:extLst>
          </p:cNvPr>
          <p:cNvSpPr/>
          <p:nvPr/>
        </p:nvSpPr>
        <p:spPr>
          <a:xfrm>
            <a:off x="571103" y="6027175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adjusted. Producer Price Index for Selected Commodity Groupings of Intermediate Demand, 1982-84=100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Bureau of Labor Statistics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A0EF0D-D6BD-43BE-A911-A9C60F963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266271"/>
              </p:ext>
            </p:extLst>
          </p:nvPr>
        </p:nvGraphicFramePr>
        <p:xfrm>
          <a:off x="440501" y="2036316"/>
          <a:ext cx="8246534" cy="392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54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297B4F-587D-4BF0-9CA2-0C8EF19AAFE6}"/>
              </a:ext>
            </a:extLst>
          </p:cNvPr>
          <p:cNvSpPr txBox="1">
            <a:spLocks/>
          </p:cNvSpPr>
          <p:nvPr/>
        </p:nvSpPr>
        <p:spPr>
          <a:xfrm>
            <a:off x="474133" y="149731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Average Weekly Wage ($/Week): Residential Building Construction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(y-o-y %)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CEF92C3-17AC-4C3C-8E1D-8017F60A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5953007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adjustment. Includes existing and new home sales.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 Bureau of Labor Statistics and  Texas Real Estate Research Center at Texas A&amp;M University</a:t>
            </a:r>
            <a:endParaRPr lang="en-US" sz="12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97DA9A-9172-4AC1-94E2-6892EFD2E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712418"/>
              </p:ext>
            </p:extLst>
          </p:nvPr>
        </p:nvGraphicFramePr>
        <p:xfrm>
          <a:off x="485535" y="1910281"/>
          <a:ext cx="8184332" cy="404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32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Lockdown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DAAD-4CC9-2A44-B011-D963676C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Crisis like no other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400" dirty="0"/>
              <a:t>Severity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400" dirty="0"/>
              <a:t>Uncertainty surrounding duration,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61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297B4F-587D-4BF0-9CA2-0C8EF19AAFE6}"/>
              </a:ext>
            </a:extLst>
          </p:cNvPr>
          <p:cNvSpPr txBox="1">
            <a:spLocks/>
          </p:cNvSpPr>
          <p:nvPr/>
        </p:nvSpPr>
        <p:spPr>
          <a:xfrm>
            <a:off x="474133" y="149731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Housing Sales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(#)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CEF92C3-17AC-4C3C-8E1D-8017F60A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5953007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adjustment. Includes existing and new home sales.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  <a:endParaRPr lang="en-US" sz="12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8A108A-589E-472A-AF15-6FAEA3CEE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354105"/>
              </p:ext>
            </p:extLst>
          </p:nvPr>
        </p:nvGraphicFramePr>
        <p:xfrm>
          <a:off x="597529" y="1627981"/>
          <a:ext cx="8211493" cy="432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44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46E8A9-182F-41A1-897B-904C677297DB}"/>
              </a:ext>
            </a:extLst>
          </p:cNvPr>
          <p:cNvSpPr txBox="1">
            <a:spLocks/>
          </p:cNvSpPr>
          <p:nvPr/>
        </p:nvSpPr>
        <p:spPr>
          <a:xfrm>
            <a:off x="816799" y="149434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Housing Sales  by Price Cohort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(%)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FFB696-1C00-48F5-8135-F27610DA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5953007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adjustment. Includes existing and new homes.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6FB774-D3E2-4D09-8399-AA92C4159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994105"/>
              </p:ext>
            </p:extLst>
          </p:nvPr>
        </p:nvGraphicFramePr>
        <p:xfrm>
          <a:off x="474133" y="2057399"/>
          <a:ext cx="8298675" cy="389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928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46E8A9-182F-41A1-897B-904C677297DB}"/>
              </a:ext>
            </a:extLst>
          </p:cNvPr>
          <p:cNvSpPr txBox="1">
            <a:spLocks/>
          </p:cNvSpPr>
          <p:nvPr/>
        </p:nvSpPr>
        <p:spPr>
          <a:xfrm>
            <a:off x="816799" y="149434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Days on Market by Price Cohort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(# days)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FFB696-1C00-48F5-8135-F27610DA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5953007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adjustment. Includes existing and new homes.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535543"/>
              </p:ext>
            </p:extLst>
          </p:nvPr>
        </p:nvGraphicFramePr>
        <p:xfrm>
          <a:off x="624689" y="2040142"/>
          <a:ext cx="8045178" cy="391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466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46E8A9-182F-41A1-897B-904C677297DB}"/>
              </a:ext>
            </a:extLst>
          </p:cNvPr>
          <p:cNvSpPr txBox="1">
            <a:spLocks/>
          </p:cNvSpPr>
          <p:nvPr/>
        </p:nvSpPr>
        <p:spPr>
          <a:xfrm>
            <a:off x="816799" y="149434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Dallas-Plano-Irving Listings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(# days)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FFB696-1C00-48F5-8135-F27610DA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5953007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adjustment. Includes existing and new homes.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6F672FC-ECFC-4B35-827E-FA8EF93F5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035414"/>
              </p:ext>
            </p:extLst>
          </p:nvPr>
        </p:nvGraphicFramePr>
        <p:xfrm>
          <a:off x="570367" y="2057400"/>
          <a:ext cx="8099499" cy="396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11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DADCCD-89DE-442B-835D-1EE47CF71424}"/>
              </a:ext>
            </a:extLst>
          </p:cNvPr>
          <p:cNvSpPr txBox="1">
            <a:spLocks/>
          </p:cNvSpPr>
          <p:nvPr/>
        </p:nvSpPr>
        <p:spPr>
          <a:xfrm>
            <a:off x="816799" y="1441048"/>
            <a:ext cx="7886700" cy="57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Months of Inventory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(Months)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366A25B-2C80-47A5-9A2B-10E1A381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84" y="5919140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adjusted.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C03BF79-7E04-45B1-8CDB-7593CD0D2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10294"/>
              </p:ext>
            </p:extLst>
          </p:nvPr>
        </p:nvGraphicFramePr>
        <p:xfrm>
          <a:off x="590550" y="1743570"/>
          <a:ext cx="7962900" cy="402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7F5AC9-00AE-4363-B346-BEEE85D2E7CF}"/>
              </a:ext>
            </a:extLst>
          </p:cNvPr>
          <p:cNvCxnSpPr>
            <a:cxnSpLocks/>
          </p:cNvCxnSpPr>
          <p:nvPr/>
        </p:nvCxnSpPr>
        <p:spPr>
          <a:xfrm flipH="1">
            <a:off x="489184" y="3526467"/>
            <a:ext cx="772720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2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246E8A9-182F-41A1-897B-904C677297DB}"/>
              </a:ext>
            </a:extLst>
          </p:cNvPr>
          <p:cNvSpPr txBox="1">
            <a:spLocks/>
          </p:cNvSpPr>
          <p:nvPr/>
        </p:nvSpPr>
        <p:spPr>
          <a:xfrm>
            <a:off x="816799" y="149434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Months of Inventory by Price Cohort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(Months)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3FFB696-1C00-48F5-8135-F27610DAF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5953007"/>
            <a:ext cx="7886700" cy="495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Seasonal adjustment. Includes existing and new homes.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83793"/>
              </p:ext>
            </p:extLst>
          </p:nvPr>
        </p:nvGraphicFramePr>
        <p:xfrm>
          <a:off x="615636" y="2071687"/>
          <a:ext cx="8087863" cy="371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AA56D2-353E-44D9-97A7-84A2E695837E}"/>
              </a:ext>
            </a:extLst>
          </p:cNvPr>
          <p:cNvCxnSpPr>
            <a:cxnSpLocks/>
          </p:cNvCxnSpPr>
          <p:nvPr/>
        </p:nvCxnSpPr>
        <p:spPr>
          <a:xfrm flipH="1">
            <a:off x="905445" y="3923519"/>
            <a:ext cx="745538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6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E34247-FADE-49A1-BE1A-EB708E61F893}"/>
              </a:ext>
            </a:extLst>
          </p:cNvPr>
          <p:cNvSpPr txBox="1">
            <a:spLocks/>
          </p:cNvSpPr>
          <p:nvPr/>
        </p:nvSpPr>
        <p:spPr>
          <a:xfrm>
            <a:off x="474133" y="5953007"/>
            <a:ext cx="7886700" cy="42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 Monthly House Price Index.	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0F8EC1-9C58-4F09-89AE-29488FBD8FAF}"/>
              </a:ext>
            </a:extLst>
          </p:cNvPr>
          <p:cNvSpPr txBox="1">
            <a:spLocks/>
          </p:cNvSpPr>
          <p:nvPr/>
        </p:nvSpPr>
        <p:spPr>
          <a:xfrm>
            <a:off x="816799" y="1483024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Repeat Sales Housing Price Index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(Year-over-Year Percentage Change)</a:t>
            </a:r>
          </a:p>
        </p:txBody>
      </p:sp>
      <p:pic>
        <p:nvPicPr>
          <p:cNvPr id="10" name="slide2" descr="Metro Monthly HPI Change">
            <a:extLst>
              <a:ext uri="{FF2B5EF4-FFF2-40B4-BE49-F238E27FC236}">
                <a16:creationId xmlns:a16="http://schemas.microsoft.com/office/drawing/2014/main" id="{5A0A874C-BED6-4852-A450-BE937893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4" y="2028820"/>
            <a:ext cx="8432800" cy="3801458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9D8C3A1-F7A6-48A7-B891-144E2597BA7D}"/>
              </a:ext>
            </a:extLst>
          </p:cNvPr>
          <p:cNvSpPr txBox="1">
            <a:spLocks/>
          </p:cNvSpPr>
          <p:nvPr/>
        </p:nvSpPr>
        <p:spPr>
          <a:xfrm>
            <a:off x="7190204" y="4081096"/>
            <a:ext cx="1896494" cy="120703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Median House Price  Oct-21</a:t>
            </a:r>
          </a:p>
          <a:p>
            <a:pPr marL="0" indent="0">
              <a:buNone/>
            </a:pPr>
            <a:r>
              <a:rPr lang="en-US" sz="1200" b="1" dirty="0"/>
              <a:t>Texas </a:t>
            </a:r>
            <a:r>
              <a:rPr lang="en-US" sz="1200" dirty="0"/>
              <a:t>             $310,000</a:t>
            </a:r>
          </a:p>
          <a:p>
            <a:r>
              <a:rPr lang="en-US" sz="1200" b="1" dirty="0"/>
              <a:t>Austin            </a:t>
            </a:r>
            <a:r>
              <a:rPr lang="en-US" sz="1200" dirty="0"/>
              <a:t>$455,000</a:t>
            </a:r>
          </a:p>
          <a:p>
            <a:r>
              <a:rPr lang="en-US" sz="1200" b="1" dirty="0"/>
              <a:t>Dallas             </a:t>
            </a:r>
            <a:r>
              <a:rPr lang="en-US" sz="1200" dirty="0"/>
              <a:t>$379,000</a:t>
            </a:r>
          </a:p>
          <a:p>
            <a:r>
              <a:rPr lang="en-US" sz="1200" b="1" dirty="0"/>
              <a:t>Fort Worth   </a:t>
            </a:r>
            <a:r>
              <a:rPr lang="en-US" sz="1200" dirty="0"/>
              <a:t> $320,000</a:t>
            </a:r>
          </a:p>
          <a:p>
            <a:r>
              <a:rPr lang="en-US" sz="1200" b="1" dirty="0"/>
              <a:t>Houston         </a:t>
            </a:r>
            <a:r>
              <a:rPr lang="en-US" sz="1200" dirty="0"/>
              <a:t>$305,000</a:t>
            </a:r>
          </a:p>
          <a:p>
            <a:r>
              <a:rPr lang="en-US" sz="1200" b="1" dirty="0"/>
              <a:t>San Antonio  </a:t>
            </a:r>
            <a:r>
              <a:rPr lang="en-US" sz="1200" dirty="0"/>
              <a:t>$302,500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8826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E34247-FADE-49A1-BE1A-EB708E61F893}"/>
              </a:ext>
            </a:extLst>
          </p:cNvPr>
          <p:cNvSpPr txBox="1">
            <a:spLocks/>
          </p:cNvSpPr>
          <p:nvPr/>
        </p:nvSpPr>
        <p:spPr>
          <a:xfrm>
            <a:off x="474133" y="5953007"/>
            <a:ext cx="7886700" cy="42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 	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0F8EC1-9C58-4F09-89AE-29488FBD8FAF}"/>
              </a:ext>
            </a:extLst>
          </p:cNvPr>
          <p:cNvSpPr txBox="1">
            <a:spLocks/>
          </p:cNvSpPr>
          <p:nvPr/>
        </p:nvSpPr>
        <p:spPr>
          <a:xfrm>
            <a:off x="308799" y="1483024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Texas Median Home Price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($)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4295"/>
              </p:ext>
            </p:extLst>
          </p:nvPr>
        </p:nvGraphicFramePr>
        <p:xfrm>
          <a:off x="624689" y="2028821"/>
          <a:ext cx="7957995" cy="400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66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E34247-FADE-49A1-BE1A-EB708E61F893}"/>
              </a:ext>
            </a:extLst>
          </p:cNvPr>
          <p:cNvSpPr txBox="1">
            <a:spLocks/>
          </p:cNvSpPr>
          <p:nvPr/>
        </p:nvSpPr>
        <p:spPr>
          <a:xfrm>
            <a:off x="474133" y="5953007"/>
            <a:ext cx="7886700" cy="42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 Monthly Rent Single-Family Price Index.	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0F8EC1-9C58-4F09-89AE-29488FBD8FAF}"/>
              </a:ext>
            </a:extLst>
          </p:cNvPr>
          <p:cNvSpPr txBox="1">
            <a:spLocks/>
          </p:cNvSpPr>
          <p:nvPr/>
        </p:nvSpPr>
        <p:spPr>
          <a:xfrm>
            <a:off x="816799" y="1483024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Rent Price Single-Family Housing Price Index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(Year-over-Year Percentage Change)</a:t>
            </a:r>
          </a:p>
        </p:txBody>
      </p:sp>
      <p:pic>
        <p:nvPicPr>
          <p:cNvPr id="8" name="slide2" descr="Metro Monthly RPI Change">
            <a:extLst>
              <a:ext uri="{FF2B5EF4-FFF2-40B4-BE49-F238E27FC236}">
                <a16:creationId xmlns:a16="http://schemas.microsoft.com/office/drawing/2014/main" id="{00F8EF84-46C9-48D0-A674-262B6F350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957138"/>
            <a:ext cx="8052246" cy="39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B33EB5-FAFA-49E0-A7CE-FE9EA759C481}"/>
              </a:ext>
            </a:extLst>
          </p:cNvPr>
          <p:cNvSpPr txBox="1">
            <a:spLocks/>
          </p:cNvSpPr>
          <p:nvPr/>
        </p:nvSpPr>
        <p:spPr>
          <a:xfrm>
            <a:off x="816799" y="1553937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30-Year Mortgage Rate, 10-Year Bond Yield and Annual Inflation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(Percent)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42FF921-72B5-48E8-9C03-6F128DA49361}"/>
              </a:ext>
            </a:extLst>
          </p:cNvPr>
          <p:cNvSpPr txBox="1">
            <a:spLocks/>
          </p:cNvSpPr>
          <p:nvPr/>
        </p:nvSpPr>
        <p:spPr>
          <a:xfrm>
            <a:off x="474133" y="5953007"/>
            <a:ext cx="7886700" cy="495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 CPI All Urban Consumers 1982-84=100.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Federal Home Loan Mortgage Corporation, Federal Reserve Board, and Bureau of Labor Statistics</a:t>
            </a:r>
            <a:endParaRPr lang="en-US" sz="1200" dirty="0">
              <a:latin typeface="Times New Roman"/>
              <a:ea typeface="Times New Roman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110173B-5103-45BE-885B-787F924BA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84818"/>
              </p:ext>
            </p:extLst>
          </p:nvPr>
        </p:nvGraphicFramePr>
        <p:xfrm>
          <a:off x="393032" y="2099734"/>
          <a:ext cx="8373979" cy="385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20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36FC01-F5D6-4608-9ABC-76795BCE7340}"/>
              </a:ext>
            </a:extLst>
          </p:cNvPr>
          <p:cNvSpPr txBox="1">
            <a:spLocks/>
          </p:cNvSpPr>
          <p:nvPr/>
        </p:nvSpPr>
        <p:spPr>
          <a:xfrm>
            <a:off x="0" y="-46564"/>
            <a:ext cx="9144000" cy="1325563"/>
          </a:xfrm>
          <a:prstGeom prst="rect">
            <a:avLst/>
          </a:prstGeom>
          <a:solidFill>
            <a:srgbClr val="2355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Pandemic’s economic impact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43E4D9-363D-4D2A-97AD-4F763FD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" y="1661159"/>
            <a:ext cx="8161389" cy="445008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2020 accelerated trends already prevalent before the pandemic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income inequality: low-educated/low-skill hardest hit by the health crisis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working from home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online purchases of goods and services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automation and digitalization of the economy </a:t>
            </a:r>
          </a:p>
          <a:p>
            <a:pPr marL="914400" lvl="2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41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36FC01-F5D6-4608-9ABC-76795BCE7340}"/>
              </a:ext>
            </a:extLst>
          </p:cNvPr>
          <p:cNvSpPr txBox="1">
            <a:spLocks/>
          </p:cNvSpPr>
          <p:nvPr/>
        </p:nvSpPr>
        <p:spPr>
          <a:xfrm>
            <a:off x="0" y="-46564"/>
            <a:ext cx="9144000" cy="1325563"/>
          </a:xfrm>
          <a:prstGeom prst="rect">
            <a:avLst/>
          </a:prstGeom>
          <a:solidFill>
            <a:srgbClr val="2355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Road to recovery depends </a:t>
            </a:r>
            <a:br>
              <a:rPr lang="en-US" dirty="0"/>
            </a:br>
            <a:r>
              <a:rPr lang="en-US" dirty="0"/>
              <a:t>on health outcomes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13F5EB-2452-4650-965E-C337FBAF5846}"/>
              </a:ext>
            </a:extLst>
          </p:cNvPr>
          <p:cNvSpPr/>
          <p:nvPr/>
        </p:nvSpPr>
        <p:spPr>
          <a:xfrm>
            <a:off x="4451874" y="4353380"/>
            <a:ext cx="4384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Texas Department of Health Services and Texas Real Estate Research Center at Texas A&amp;M University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C8049-7FEE-4A48-9EC2-D07029B727A6}"/>
              </a:ext>
            </a:extLst>
          </p:cNvPr>
          <p:cNvSpPr/>
          <p:nvPr/>
        </p:nvSpPr>
        <p:spPr>
          <a:xfrm>
            <a:off x="4572000" y="2674242"/>
            <a:ext cx="4384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 Texas Department of Health Services and Texas Real Estate Research Center at Texas A&amp;M University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0E1A72-3361-49BB-8973-0CCADD10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4" y="1528979"/>
            <a:ext cx="4144570" cy="45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8AF81AA-6F10-4BBC-A2E3-518929451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36388"/>
              </p:ext>
            </p:extLst>
          </p:nvPr>
        </p:nvGraphicFramePr>
        <p:xfrm>
          <a:off x="4674860" y="1876425"/>
          <a:ext cx="4144569" cy="79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4110115" imgH="728778" progId="Excel.Sheet.12">
                  <p:embed/>
                </p:oleObj>
              </mc:Choice>
              <mc:Fallback>
                <p:oleObj name="Worksheet" r:id="rId4" imgW="4110115" imgH="7287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4860" y="1876425"/>
                        <a:ext cx="4144569" cy="797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F0460EE-9670-45B9-AB5E-D3F9431FB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61299"/>
              </p:ext>
            </p:extLst>
          </p:nvPr>
        </p:nvGraphicFramePr>
        <p:xfrm>
          <a:off x="4612359" y="3609976"/>
          <a:ext cx="4224337" cy="79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6" imgW="4224285" imgH="728778" progId="Excel.Sheet.12">
                  <p:embed/>
                </p:oleObj>
              </mc:Choice>
              <mc:Fallback>
                <p:oleObj name="Worksheet" r:id="rId6" imgW="4224285" imgH="7287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2359" y="3609976"/>
                        <a:ext cx="4224337" cy="797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51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9EEBBC7-A36E-484D-83E8-937A6DC2AAE9}"/>
              </a:ext>
            </a:extLst>
          </p:cNvPr>
          <p:cNvSpPr txBox="1">
            <a:spLocks/>
          </p:cNvSpPr>
          <p:nvPr/>
        </p:nvSpPr>
        <p:spPr>
          <a:xfrm>
            <a:off x="269631" y="1525822"/>
            <a:ext cx="8494310" cy="487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Majority renters who cannot afford to buy  houses.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Some first-time homebuyers lost during pandemic.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Accelerated working-from-home trend.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Preference to purchase a home increased.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Housing supply lag will continue, especially starter homes in short-run.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6056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Renter/owner demographics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58975F-3403-4642-9B18-F1A7771E3991}"/>
              </a:ext>
            </a:extLst>
          </p:cNvPr>
          <p:cNvGraphicFramePr>
            <a:graphicFrameLocks noGrp="1"/>
          </p:cNvGraphicFramePr>
          <p:nvPr/>
        </p:nvGraphicFramePr>
        <p:xfrm>
          <a:off x="1085848" y="1770716"/>
          <a:ext cx="6924677" cy="1467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416">
                  <a:extLst>
                    <a:ext uri="{9D8B030D-6E8A-4147-A177-3AD203B41FA5}">
                      <a16:colId xmlns:a16="http://schemas.microsoft.com/office/drawing/2014/main" val="2353393633"/>
                    </a:ext>
                  </a:extLst>
                </a:gridCol>
                <a:gridCol w="1952330">
                  <a:extLst>
                    <a:ext uri="{9D8B030D-6E8A-4147-A177-3AD203B41FA5}">
                      <a16:colId xmlns:a16="http://schemas.microsoft.com/office/drawing/2014/main" val="4278654229"/>
                    </a:ext>
                  </a:extLst>
                </a:gridCol>
                <a:gridCol w="2531931">
                  <a:extLst>
                    <a:ext uri="{9D8B030D-6E8A-4147-A177-3AD203B41FA5}">
                      <a16:colId xmlns:a16="http://schemas.microsoft.com/office/drawing/2014/main" val="2490843864"/>
                    </a:ext>
                  </a:extLst>
                </a:gridCol>
              </a:tblGrid>
              <a:tr h="3669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Table 1. Income of  Renter and Owner Households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64804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Owner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0438138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Mean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$63,854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$122,005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5830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Median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31022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4E7506-59DB-4C27-989F-E8BC18242B35}"/>
              </a:ext>
            </a:extLst>
          </p:cNvPr>
          <p:cNvGraphicFramePr>
            <a:graphicFrameLocks noGrp="1"/>
          </p:cNvGraphicFramePr>
          <p:nvPr/>
        </p:nvGraphicFramePr>
        <p:xfrm>
          <a:off x="1085849" y="3819152"/>
          <a:ext cx="6924676" cy="1467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415">
                  <a:extLst>
                    <a:ext uri="{9D8B030D-6E8A-4147-A177-3AD203B41FA5}">
                      <a16:colId xmlns:a16="http://schemas.microsoft.com/office/drawing/2014/main" val="2587145660"/>
                    </a:ext>
                  </a:extLst>
                </a:gridCol>
                <a:gridCol w="1952330">
                  <a:extLst>
                    <a:ext uri="{9D8B030D-6E8A-4147-A177-3AD203B41FA5}">
                      <a16:colId xmlns:a16="http://schemas.microsoft.com/office/drawing/2014/main" val="803393819"/>
                    </a:ext>
                  </a:extLst>
                </a:gridCol>
                <a:gridCol w="2531931">
                  <a:extLst>
                    <a:ext uri="{9D8B030D-6E8A-4147-A177-3AD203B41FA5}">
                      <a16:colId xmlns:a16="http://schemas.microsoft.com/office/drawing/2014/main" val="1915699820"/>
                    </a:ext>
                  </a:extLst>
                </a:gridCol>
              </a:tblGrid>
              <a:tr h="3669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Table 2. Age of Renter  and Owner Households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3529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Owner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5056936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Mean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77455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Median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15304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805E494-5571-4CC4-BDFC-CFB00B2EE50E}"/>
              </a:ext>
            </a:extLst>
          </p:cNvPr>
          <p:cNvSpPr/>
          <p:nvPr/>
        </p:nvSpPr>
        <p:spPr>
          <a:xfrm>
            <a:off x="582375" y="5867588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U.S. Census Bureau  Public Use Microdata Sample American Community Survey 2019 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37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Renter/owner demographics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5E494-5571-4CC4-BDFC-CFB00B2EE50E}"/>
              </a:ext>
            </a:extLst>
          </p:cNvPr>
          <p:cNvSpPr/>
          <p:nvPr/>
        </p:nvSpPr>
        <p:spPr>
          <a:xfrm>
            <a:off x="582375" y="5867588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U.S. Census Bureau  Public Use Microdata Sample American Community Survey 2019 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28AA7D-7647-4FE6-877F-5D2387DD7C1C}"/>
              </a:ext>
            </a:extLst>
          </p:cNvPr>
          <p:cNvGraphicFramePr>
            <a:graphicFrameLocks noGrp="1"/>
          </p:cNvGraphicFramePr>
          <p:nvPr/>
        </p:nvGraphicFramePr>
        <p:xfrm>
          <a:off x="952501" y="1700384"/>
          <a:ext cx="7232278" cy="181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22">
                  <a:extLst>
                    <a:ext uri="{9D8B030D-6E8A-4147-A177-3AD203B41FA5}">
                      <a16:colId xmlns:a16="http://schemas.microsoft.com/office/drawing/2014/main" val="2353393633"/>
                    </a:ext>
                  </a:extLst>
                </a:gridCol>
                <a:gridCol w="2039055">
                  <a:extLst>
                    <a:ext uri="{9D8B030D-6E8A-4147-A177-3AD203B41FA5}">
                      <a16:colId xmlns:a16="http://schemas.microsoft.com/office/drawing/2014/main" val="4278654229"/>
                    </a:ext>
                  </a:extLst>
                </a:gridCol>
                <a:gridCol w="2644401">
                  <a:extLst>
                    <a:ext uri="{9D8B030D-6E8A-4147-A177-3AD203B41FA5}">
                      <a16:colId xmlns:a16="http://schemas.microsoft.com/office/drawing/2014/main" val="2490843864"/>
                    </a:ext>
                  </a:extLst>
                </a:gridCol>
              </a:tblGrid>
              <a:tr h="3628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Table 3. Race  Percentage (%) of  Renter and Owner Households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64804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Owner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0438138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5830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3102245"/>
                  </a:ext>
                </a:extLst>
              </a:tr>
              <a:tr h="36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races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651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79CD5D-7F1B-484A-8D58-E3F6B0889D72}"/>
              </a:ext>
            </a:extLst>
          </p:cNvPr>
          <p:cNvGraphicFramePr>
            <a:graphicFrameLocks noGrp="1"/>
          </p:cNvGraphicFramePr>
          <p:nvPr/>
        </p:nvGraphicFramePr>
        <p:xfrm>
          <a:off x="952501" y="3886948"/>
          <a:ext cx="7232278" cy="1580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22">
                  <a:extLst>
                    <a:ext uri="{9D8B030D-6E8A-4147-A177-3AD203B41FA5}">
                      <a16:colId xmlns:a16="http://schemas.microsoft.com/office/drawing/2014/main" val="2587145660"/>
                    </a:ext>
                  </a:extLst>
                </a:gridCol>
                <a:gridCol w="2039055">
                  <a:extLst>
                    <a:ext uri="{9D8B030D-6E8A-4147-A177-3AD203B41FA5}">
                      <a16:colId xmlns:a16="http://schemas.microsoft.com/office/drawing/2014/main" val="803393819"/>
                    </a:ext>
                  </a:extLst>
                </a:gridCol>
                <a:gridCol w="2644401">
                  <a:extLst>
                    <a:ext uri="{9D8B030D-6E8A-4147-A177-3AD203B41FA5}">
                      <a16:colId xmlns:a16="http://schemas.microsoft.com/office/drawing/2014/main" val="1915699820"/>
                    </a:ext>
                  </a:extLst>
                </a:gridCol>
              </a:tblGrid>
              <a:tr h="3634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Table 4. Education of Owner and Renter Households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3529"/>
                  </a:ext>
                </a:extLst>
              </a:tr>
              <a:tr h="36345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Owner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5056936"/>
                  </a:ext>
                </a:extLst>
              </a:tr>
              <a:tr h="490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or more years of college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77455"/>
                  </a:ext>
                </a:extLst>
              </a:tr>
              <a:tr h="36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15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3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Renter/owner demographics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5E494-5571-4CC4-BDFC-CFB00B2EE50E}"/>
              </a:ext>
            </a:extLst>
          </p:cNvPr>
          <p:cNvSpPr/>
          <p:nvPr/>
        </p:nvSpPr>
        <p:spPr>
          <a:xfrm>
            <a:off x="582375" y="5867588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U.S. Census Bureau  Public Use Microdata Sample American Community Survey 2019 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A76432-78D8-4916-BCF6-CDC6667D4841}"/>
              </a:ext>
            </a:extLst>
          </p:cNvPr>
          <p:cNvGraphicFramePr>
            <a:graphicFrameLocks noGrp="1"/>
          </p:cNvGraphicFramePr>
          <p:nvPr/>
        </p:nvGraphicFramePr>
        <p:xfrm>
          <a:off x="788893" y="1700383"/>
          <a:ext cx="7849303" cy="1467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6275">
                  <a:extLst>
                    <a:ext uri="{9D8B030D-6E8A-4147-A177-3AD203B41FA5}">
                      <a16:colId xmlns:a16="http://schemas.microsoft.com/office/drawing/2014/main" val="2353393633"/>
                    </a:ext>
                  </a:extLst>
                </a:gridCol>
                <a:gridCol w="2213018">
                  <a:extLst>
                    <a:ext uri="{9D8B030D-6E8A-4147-A177-3AD203B41FA5}">
                      <a16:colId xmlns:a16="http://schemas.microsoft.com/office/drawing/2014/main" val="4278654229"/>
                    </a:ext>
                  </a:extLst>
                </a:gridCol>
                <a:gridCol w="2870010">
                  <a:extLst>
                    <a:ext uri="{9D8B030D-6E8A-4147-A177-3AD203B41FA5}">
                      <a16:colId xmlns:a16="http://schemas.microsoft.com/office/drawing/2014/main" val="2490843864"/>
                    </a:ext>
                  </a:extLst>
                </a:gridCol>
              </a:tblGrid>
              <a:tr h="3669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Table 5.  Percentage (%) of  Renter and Owner Households with/without Children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64804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Renter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Owner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0438138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children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5830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or more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310224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6944F3-DC15-4F94-847E-CE051B73FC05}"/>
              </a:ext>
            </a:extLst>
          </p:cNvPr>
          <p:cNvGraphicFramePr>
            <a:graphicFrameLocks noGrp="1"/>
          </p:cNvGraphicFramePr>
          <p:nvPr/>
        </p:nvGraphicFramePr>
        <p:xfrm>
          <a:off x="788894" y="3689833"/>
          <a:ext cx="7849304" cy="1229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353393633"/>
                    </a:ext>
                  </a:extLst>
                </a:gridCol>
                <a:gridCol w="3734504">
                  <a:extLst>
                    <a:ext uri="{9D8B030D-6E8A-4147-A177-3AD203B41FA5}">
                      <a16:colId xmlns:a16="http://schemas.microsoft.com/office/drawing/2014/main" val="2490843864"/>
                    </a:ext>
                  </a:extLst>
                </a:gridCol>
              </a:tblGrid>
              <a:tr h="3669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Table 6.   Occupation of  Renter and Owner Households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864804"/>
                  </a:ext>
                </a:extLst>
              </a:tr>
              <a:tr h="36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0438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Cashiers, Cooks, Retail Sales Person,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 Representative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Managers, Elementary and Middle School,  Paint Manufacturing 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81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432B-5658-44BF-B213-093FC146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Migration Trends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BBFF-7385-49C3-8CE9-05298A43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moves within state not between states.</a:t>
            </a:r>
          </a:p>
          <a:p>
            <a:pPr lvl="1"/>
            <a:r>
              <a:rPr lang="en-US" dirty="0"/>
              <a:t>Renters did not move dragging down overall migration count.</a:t>
            </a:r>
          </a:p>
          <a:p>
            <a:pPr lvl="1"/>
            <a:r>
              <a:rPr lang="en-US" dirty="0"/>
              <a:t>Homeowner moves grew!</a:t>
            </a:r>
          </a:p>
          <a:p>
            <a:r>
              <a:rPr lang="en-US" dirty="0"/>
              <a:t>Most moves within same metro but into less dense areas.</a:t>
            </a:r>
          </a:p>
          <a:p>
            <a:pPr lvl="1"/>
            <a:r>
              <a:rPr lang="en-US" dirty="0"/>
              <a:t>Growth mainly to suburb areas instead of rural areas.</a:t>
            </a:r>
          </a:p>
          <a:p>
            <a:pPr lvl="1"/>
            <a:r>
              <a:rPr lang="en-US" dirty="0"/>
              <a:t>Movers likely wanted more space but still enjoy city amenities.</a:t>
            </a:r>
          </a:p>
          <a:p>
            <a:pPr lvl="1"/>
            <a:r>
              <a:rPr lang="en-US" dirty="0"/>
              <a:t>Movement out of principal cities (i.e. the actual cities of Dallas, Austin, Houston) were already in decline but COVID pushed that trend further.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Source: U.S. Census Bureau</a:t>
            </a:r>
          </a:p>
        </p:txBody>
      </p:sp>
    </p:spTree>
    <p:extLst>
      <p:ext uri="{BB962C8B-B14F-4D97-AF65-F5344CB8AC3E}">
        <p14:creationId xmlns:p14="http://schemas.microsoft.com/office/powerpoint/2010/main" val="2187038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Total Mover Count </a:t>
            </a:r>
            <a:br>
              <a:rPr lang="en-US" dirty="0"/>
            </a:br>
            <a:r>
              <a:rPr lang="en-US" dirty="0"/>
              <a:t>for Renters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68ADB-08BE-4D03-A240-BC3E4E804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1006"/>
            <a:ext cx="7886700" cy="4600575"/>
          </a:xfrm>
        </p:spPr>
      </p:pic>
    </p:spTree>
    <p:extLst>
      <p:ext uri="{BB962C8B-B14F-4D97-AF65-F5344CB8AC3E}">
        <p14:creationId xmlns:p14="http://schemas.microsoft.com/office/powerpoint/2010/main" val="567910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Total Mover Count </a:t>
            </a:r>
            <a:br>
              <a:rPr lang="en-US" dirty="0"/>
            </a:br>
            <a:r>
              <a:rPr lang="en-US" dirty="0"/>
              <a:t>for Homeowners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68ADB-08BE-4D03-A240-BC3E4E804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1006"/>
            <a:ext cx="7886700" cy="4600575"/>
          </a:xfrm>
        </p:spPr>
      </p:pic>
    </p:spTree>
    <p:extLst>
      <p:ext uri="{BB962C8B-B14F-4D97-AF65-F5344CB8AC3E}">
        <p14:creationId xmlns:p14="http://schemas.microsoft.com/office/powerpoint/2010/main" val="1383305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 Transactions Remain Around Past Decade Average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B64945-DF8E-43A3-9808-646478B7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1667"/>
            <a:ext cx="6849533" cy="46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607774" y="6087535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Corelogic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investor transactions are deed transactions with LLC, LTD, LP, etc. in the name. Single-family detached homes.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Texas Deed Transaction Data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54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Holding period increased over time, lately for higher priced homes too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582374" y="6104470"/>
            <a:ext cx="813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4DE80B1-96E1-45EB-9AFC-6FE6AA9E33DA}"/>
              </a:ext>
            </a:extLst>
          </p:cNvPr>
          <p:cNvSpPr txBox="1">
            <a:spLocks/>
          </p:cNvSpPr>
          <p:nvPr/>
        </p:nvSpPr>
        <p:spPr>
          <a:xfrm>
            <a:off x="607774" y="139620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DFW Holding Period by Real Sales Price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(Months)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61D983-DA24-418F-8CC8-5E6034D6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8" y="1942002"/>
            <a:ext cx="8268677" cy="41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2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BE68C-B785-478F-AB14-21B7FB761EEA}"/>
              </a:ext>
            </a:extLst>
          </p:cNvPr>
          <p:cNvSpPr/>
          <p:nvPr/>
        </p:nvSpPr>
        <p:spPr>
          <a:xfrm>
            <a:off x="380060" y="6052797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Texas Real Estate Research Center at Texas A&amp;M University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F2D9FC-0FA6-4CC9-A24E-D1794C3FD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549099"/>
              </p:ext>
            </p:extLst>
          </p:nvPr>
        </p:nvGraphicFramePr>
        <p:xfrm>
          <a:off x="380060" y="1600198"/>
          <a:ext cx="8518770" cy="445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591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Millennials strong </a:t>
            </a:r>
            <a:br>
              <a:rPr lang="en-US" dirty="0"/>
            </a:br>
            <a:r>
              <a:rPr lang="en-US" dirty="0"/>
              <a:t>housing demand push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582374" y="6104470"/>
            <a:ext cx="813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Texas Population by Age, 2019 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U.S. Census Bureau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65C5167-FA73-4D0D-B75B-B4BF4E4A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1" y="1467016"/>
            <a:ext cx="6951785" cy="46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53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moving to Texas </a:t>
            </a:r>
            <a:br>
              <a:rPr lang="en-US" dirty="0"/>
            </a:br>
            <a:r>
              <a:rPr lang="en-US" dirty="0"/>
              <a:t>from California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607774" y="6087535"/>
            <a:ext cx="813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Census Bureau,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Infutor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270FE9-0D0E-40E5-BCE5-D041245E6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872167"/>
              </p:ext>
            </p:extLst>
          </p:nvPr>
        </p:nvGraphicFramePr>
        <p:xfrm>
          <a:off x="607774" y="1592579"/>
          <a:ext cx="7545626" cy="449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2CCC37-36E7-4BE0-9FC6-E429651B2972}"/>
              </a:ext>
            </a:extLst>
          </p:cNvPr>
          <p:cNvSpPr txBox="1">
            <a:spLocks/>
          </p:cNvSpPr>
          <p:nvPr/>
        </p:nvSpPr>
        <p:spPr>
          <a:xfrm>
            <a:off x="607774" y="139620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State Migration into Texas during 2020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(Percent)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9B1F8E-2BF2-4CB7-85BF-FD2F6BAE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20" y="1942002"/>
            <a:ext cx="2281238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4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Californians </a:t>
            </a:r>
            <a:br>
              <a:rPr lang="en-US" dirty="0"/>
            </a:br>
            <a:r>
              <a:rPr lang="en-US" dirty="0"/>
              <a:t>moving to Texas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607774" y="6087535"/>
            <a:ext cx="813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Infutor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2CCC37-36E7-4BE0-9FC6-E429651B2972}"/>
              </a:ext>
            </a:extLst>
          </p:cNvPr>
          <p:cNvSpPr txBox="1">
            <a:spLocks/>
          </p:cNvSpPr>
          <p:nvPr/>
        </p:nvSpPr>
        <p:spPr>
          <a:xfrm>
            <a:off x="607774" y="139620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Out-of-State County Migration into Texas during 2020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(Percent)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AD4383-2A21-4C29-B10C-185B45D18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412262"/>
              </p:ext>
            </p:extLst>
          </p:nvPr>
        </p:nvGraphicFramePr>
        <p:xfrm>
          <a:off x="736600" y="2010048"/>
          <a:ext cx="7493000" cy="407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421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Californians moving to </a:t>
            </a:r>
            <a:br>
              <a:rPr lang="en-US" dirty="0"/>
            </a:br>
            <a:r>
              <a:rPr lang="en-US" dirty="0"/>
              <a:t>Top Texas MSAs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607774" y="6087535"/>
            <a:ext cx="813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Infutor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2CCC37-36E7-4BE0-9FC6-E429651B2972}"/>
              </a:ext>
            </a:extLst>
          </p:cNvPr>
          <p:cNvSpPr txBox="1">
            <a:spLocks/>
          </p:cNvSpPr>
          <p:nvPr/>
        </p:nvSpPr>
        <p:spPr>
          <a:xfrm>
            <a:off x="607774" y="139620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California Migration into Texas Counties during 2020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(Percent)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074D7CA-C8E7-471F-8C58-7A771B389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34612"/>
              </p:ext>
            </p:extLst>
          </p:nvPr>
        </p:nvGraphicFramePr>
        <p:xfrm>
          <a:off x="795867" y="2080365"/>
          <a:ext cx="6816513" cy="390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9025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Housing Stock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562951" y="6188777"/>
            <a:ext cx="813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Corelogic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7261A-4945-4E6E-ACCD-C66E661E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1457326"/>
            <a:ext cx="8753474" cy="473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3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67D0680-D43D-4A29-A0BB-3E202219C99D}"/>
              </a:ext>
            </a:extLst>
          </p:cNvPr>
          <p:cNvSpPr txBox="1">
            <a:spLocks/>
          </p:cNvSpPr>
          <p:nvPr/>
        </p:nvSpPr>
        <p:spPr>
          <a:xfrm>
            <a:off x="406401" y="1586030"/>
            <a:ext cx="8383880" cy="4871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Path to recovery depends on COVID-19 outcomes.</a:t>
            </a:r>
          </a:p>
          <a:p>
            <a:pPr marL="860425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	Economic recovery could be hindered going forward by possible upsurges in COVID-19 cases.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3200" dirty="0"/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Further waves of infections can reverse increased mobility and spending, affecting path to recovery</a:t>
            </a:r>
            <a:r>
              <a:rPr lang="en-US" dirty="0"/>
              <a:t>.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28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7"/>
            <a:ext cx="9144000" cy="1325563"/>
          </a:xfrm>
        </p:spPr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459BDF9-11E1-4670-ADCD-5770802BA6A2}"/>
              </a:ext>
            </a:extLst>
          </p:cNvPr>
          <p:cNvSpPr txBox="1">
            <a:spLocks/>
          </p:cNvSpPr>
          <p:nvPr/>
        </p:nvSpPr>
        <p:spPr>
          <a:xfrm>
            <a:off x="275303" y="1328160"/>
            <a:ext cx="8750709" cy="5129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dirty="0"/>
              <a:t>Economy to slow down after 2Q2021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dirty="0"/>
              <a:t>After pandemic bounce back.</a:t>
            </a:r>
            <a:endParaRPr lang="en-US" sz="1400" dirty="0"/>
          </a:p>
          <a:p>
            <a:pPr marL="457200" lvl="1" indent="0">
              <a:spcBef>
                <a:spcPts val="200"/>
              </a:spcBef>
              <a:buNone/>
            </a:pPr>
            <a:endParaRPr lang="en-US" sz="1400" dirty="0"/>
          </a:p>
          <a:p>
            <a:pPr marL="457200" lvl="1" indent="0">
              <a:spcBef>
                <a:spcPts val="200"/>
              </a:spcBef>
              <a:buNone/>
            </a:pPr>
            <a:endParaRPr lang="en-US" sz="1400" dirty="0"/>
          </a:p>
          <a:p>
            <a:pPr marL="457200" lvl="1" indent="0">
              <a:spcBef>
                <a:spcPts val="200"/>
              </a:spcBef>
              <a:buNone/>
            </a:pPr>
            <a:endParaRPr lang="en-US" sz="1400" dirty="0"/>
          </a:p>
          <a:p>
            <a:pPr marL="457200" lvl="1" indent="0">
              <a:spcBef>
                <a:spcPts val="200"/>
              </a:spcBef>
              <a:buNone/>
            </a:pPr>
            <a:endParaRPr lang="en-US" sz="1400" dirty="0"/>
          </a:p>
          <a:p>
            <a:pPr marL="457200" lvl="1" indent="0">
              <a:spcBef>
                <a:spcPts val="200"/>
              </a:spcBef>
              <a:buNone/>
            </a:pPr>
            <a:endParaRPr lang="en-US" sz="1400" dirty="0"/>
          </a:p>
          <a:p>
            <a:pPr marL="228600"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Employment should continue to expand in 2021</a:t>
            </a:r>
          </a:p>
          <a:p>
            <a:pPr marL="800100" lvl="2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All industries possible returning to pre-pandemic levels.</a:t>
            </a:r>
          </a:p>
          <a:p>
            <a:pPr marL="800100" lvl="2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457200" lvl="2" indent="0">
              <a:spcBef>
                <a:spcPts val="200"/>
              </a:spcBef>
              <a:buNone/>
            </a:pPr>
            <a:endParaRPr lang="en-US" sz="2400" dirty="0"/>
          </a:p>
          <a:p>
            <a:pPr marL="0" lvl="1" indent="0">
              <a:spcBef>
                <a:spcPts val="200"/>
              </a:spcBef>
              <a:buNone/>
            </a:pPr>
            <a:endParaRPr lang="en-US" sz="1400" dirty="0"/>
          </a:p>
          <a:p>
            <a:pPr marL="0" indent="0">
              <a:spcBef>
                <a:spcPts val="200"/>
              </a:spcBef>
              <a:buNone/>
            </a:pPr>
            <a:endParaRPr lang="en-US" sz="3200" dirty="0"/>
          </a:p>
          <a:p>
            <a:pPr marL="228600" lvl="1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28600" lvl="1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28600" lvl="1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28600" lvl="1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05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705A54C-6448-4FD0-B1A7-75AD605F7EF9}"/>
              </a:ext>
            </a:extLst>
          </p:cNvPr>
          <p:cNvSpPr txBox="1">
            <a:spLocks/>
          </p:cNvSpPr>
          <p:nvPr/>
        </p:nvSpPr>
        <p:spPr>
          <a:xfrm>
            <a:off x="304679" y="1446147"/>
            <a:ext cx="8534642" cy="496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dirty="0"/>
              <a:t>Housing market will be characterized by low inventories and strong price growth.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8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Low inventories will be especially prevalent for homes less than $300,000, affecting home sales in the price range.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sz="18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Price growth will be positive due to stable demand.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Economic recovery will continue 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More millennials entering market.</a:t>
            </a:r>
          </a:p>
          <a:p>
            <a:pPr marL="914400" lvl="2" indent="0">
              <a:spcBef>
                <a:spcPts val="200"/>
              </a:spcBef>
              <a:buNone/>
            </a:pPr>
            <a:endParaRPr lang="en-US" sz="1800" dirty="0"/>
          </a:p>
          <a:p>
            <a:pPr marL="228600" lvl="2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Lack of housing inventory is major headwind.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54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EBE96F9-D1F3-4ECB-8D21-4430BF5DCC76}"/>
              </a:ext>
            </a:extLst>
          </p:cNvPr>
          <p:cNvSpPr txBox="1">
            <a:spLocks/>
          </p:cNvSpPr>
          <p:nvPr/>
        </p:nvSpPr>
        <p:spPr>
          <a:xfrm>
            <a:off x="406401" y="1586030"/>
            <a:ext cx="8383880" cy="4871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Builders trying to build homes to satisfy demand.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sz="20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New-home supply will continue to lag.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Building new homes in the suburbs or outer city borders where land costs are lower, especially to build lower-priced homes.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Trend was prevalent prior to pandemic but has accelerated due to COVID-19.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sz="2000" dirty="0"/>
          </a:p>
          <a:p>
            <a:pPr marL="0" indent="0">
              <a:spcBef>
                <a:spcPts val="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72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BABAB3F-5FEE-4634-89CB-EA937851F388}"/>
              </a:ext>
            </a:extLst>
          </p:cNvPr>
          <p:cNvSpPr txBox="1">
            <a:spLocks/>
          </p:cNvSpPr>
          <p:nvPr/>
        </p:nvSpPr>
        <p:spPr>
          <a:xfrm>
            <a:off x="406401" y="1586030"/>
            <a:ext cx="8383880" cy="4871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dirty="0"/>
              <a:t>Mortgage rates expected to increase somewhat due to increasing inflation expectations and tapering by Federal Reserve . 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Fed Funds rate are expected to increase possible in 2022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Inflation worries have changed from temporary ones.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sz="28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Mortgage refinancing will slow as mortgage rates rise and pool of households able to refinance diminishes.</a:t>
            </a:r>
          </a:p>
        </p:txBody>
      </p:sp>
    </p:spTree>
    <p:extLst>
      <p:ext uri="{BB962C8B-B14F-4D97-AF65-F5344CB8AC3E}">
        <p14:creationId xmlns:p14="http://schemas.microsoft.com/office/powerpoint/2010/main" val="219075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C8226C-3414-4D8E-A9A6-057FE8B7F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33304"/>
              </p:ext>
            </p:extLst>
          </p:nvPr>
        </p:nvGraphicFramePr>
        <p:xfrm>
          <a:off x="660399" y="1795520"/>
          <a:ext cx="8069388" cy="3798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522">
                  <a:extLst>
                    <a:ext uri="{9D8B030D-6E8A-4147-A177-3AD203B41FA5}">
                      <a16:colId xmlns:a16="http://schemas.microsoft.com/office/drawing/2014/main" val="1622389752"/>
                    </a:ext>
                  </a:extLst>
                </a:gridCol>
                <a:gridCol w="1121811">
                  <a:extLst>
                    <a:ext uri="{9D8B030D-6E8A-4147-A177-3AD203B41FA5}">
                      <a16:colId xmlns:a16="http://schemas.microsoft.com/office/drawing/2014/main" val="851591661"/>
                    </a:ext>
                  </a:extLst>
                </a:gridCol>
                <a:gridCol w="1121811">
                  <a:extLst>
                    <a:ext uri="{9D8B030D-6E8A-4147-A177-3AD203B41FA5}">
                      <a16:colId xmlns:a16="http://schemas.microsoft.com/office/drawing/2014/main" val="2094511962"/>
                    </a:ext>
                  </a:extLst>
                </a:gridCol>
                <a:gridCol w="1121811">
                  <a:extLst>
                    <a:ext uri="{9D8B030D-6E8A-4147-A177-3AD203B41FA5}">
                      <a16:colId xmlns:a16="http://schemas.microsoft.com/office/drawing/2014/main" val="649535622"/>
                    </a:ext>
                  </a:extLst>
                </a:gridCol>
                <a:gridCol w="1121811">
                  <a:extLst>
                    <a:ext uri="{9D8B030D-6E8A-4147-A177-3AD203B41FA5}">
                      <a16:colId xmlns:a16="http://schemas.microsoft.com/office/drawing/2014/main" val="3846286305"/>
                    </a:ext>
                  </a:extLst>
                </a:gridCol>
                <a:gridCol w="1121811">
                  <a:extLst>
                    <a:ext uri="{9D8B030D-6E8A-4147-A177-3AD203B41FA5}">
                      <a16:colId xmlns:a16="http://schemas.microsoft.com/office/drawing/2014/main" val="2660118557"/>
                    </a:ext>
                  </a:extLst>
                </a:gridCol>
                <a:gridCol w="1121811">
                  <a:extLst>
                    <a:ext uri="{9D8B030D-6E8A-4147-A177-3AD203B41FA5}">
                      <a16:colId xmlns:a16="http://schemas.microsoft.com/office/drawing/2014/main" val="3281396394"/>
                    </a:ext>
                  </a:extLst>
                </a:gridCol>
              </a:tblGrid>
              <a:tr h="713031">
                <a:tc gridSpan="7">
                  <a:txBody>
                    <a:bodyPr/>
                    <a:lstStyle/>
                    <a:p>
                      <a:pPr algn="just" fontAlgn="b"/>
                      <a:r>
                        <a:rPr lang="en-US" sz="2000" b="1" u="none" strike="noStrike" dirty="0">
                          <a:effectLst/>
                        </a:rPr>
                        <a:t>Number of jobs (thousand)  gained and lost during COVID-19 pandemic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72217"/>
                  </a:ext>
                </a:extLst>
              </a:tr>
              <a:tr h="449296">
                <a:tc>
                  <a:txBody>
                    <a:bodyPr/>
                    <a:lstStyle/>
                    <a:p>
                      <a:pPr algn="just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U.S.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Texas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DFW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59246"/>
                  </a:ext>
                </a:extLst>
              </a:tr>
              <a:tr h="449296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Mar-Apr 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-22,362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-1,453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79057"/>
                  </a:ext>
                </a:extLst>
              </a:tr>
              <a:tr h="449296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May - Oct 21*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18,450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28250"/>
                  </a:ext>
                </a:extLst>
              </a:tr>
              <a:tr h="449296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dirty="0">
                          <a:effectLst/>
                        </a:rPr>
                        <a:t>Net gain/lost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-3,912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88618"/>
                  </a:ext>
                </a:extLst>
              </a:tr>
              <a:tr h="449296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 Recovered jobs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94605"/>
                  </a:ext>
                </a:extLst>
              </a:tr>
              <a:tr h="350973">
                <a:tc gridSpan="7">
                  <a:txBody>
                    <a:bodyPr/>
                    <a:lstStyle/>
                    <a:p>
                      <a:pPr algn="just" fontAlgn="b"/>
                      <a:r>
                        <a:rPr lang="en-US" sz="1100" u="none" strike="noStrike" dirty="0">
                          <a:effectLst/>
                        </a:rPr>
                        <a:t>Note: Seasonally adjusted. U.S. employment numbers are up to November.</a:t>
                      </a:r>
                    </a:p>
                    <a:p>
                      <a:pPr algn="just" fontAlgn="b"/>
                      <a:r>
                        <a:rPr lang="en-US" sz="1100" u="none" strike="noStrike" dirty="0">
                          <a:effectLst/>
                        </a:rPr>
                        <a:t>Sources: Bureau of Labor Statistics and Texas Real Estate Research Center at Texas A&amp;M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893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32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190AF81-AEA6-47A1-A65F-4ADCA2E4DE37}"/>
              </a:ext>
            </a:extLst>
          </p:cNvPr>
          <p:cNvSpPr txBox="1">
            <a:spLocks/>
          </p:cNvSpPr>
          <p:nvPr/>
        </p:nvSpPr>
        <p:spPr>
          <a:xfrm>
            <a:off x="406401" y="1586030"/>
            <a:ext cx="8383880" cy="4871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dirty="0"/>
              <a:t>A housing bubble forming?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dirty="0"/>
              <a:t>Characteristics of the 2006-2007 housing bubble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Loose lending standards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Lax oversight, and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Exuberant speculation (investment motive)</a:t>
            </a:r>
          </a:p>
          <a:p>
            <a:pPr lvl="3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Not currently prevalent.</a:t>
            </a:r>
          </a:p>
          <a:p>
            <a:pPr lvl="2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60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F26C-93DD-4B71-B6C3-CD011447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8CAF6-152D-42BC-BDB6-1F73E90B2F25}"/>
              </a:ext>
            </a:extLst>
          </p:cNvPr>
          <p:cNvSpPr/>
          <p:nvPr/>
        </p:nvSpPr>
        <p:spPr>
          <a:xfrm>
            <a:off x="607774" y="6087535"/>
            <a:ext cx="813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Sources: Federal Housing Finance Agency and Texas Real Estate Research Center at Texas A&amp;M University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62CCC37-36E7-4BE0-9FC6-E429651B2972}"/>
              </a:ext>
            </a:extLst>
          </p:cNvPr>
          <p:cNvSpPr txBox="1">
            <a:spLocks/>
          </p:cNvSpPr>
          <p:nvPr/>
        </p:nvSpPr>
        <p:spPr>
          <a:xfrm>
            <a:off x="607774" y="1396206"/>
            <a:ext cx="7886700" cy="54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FHFA House Price Index Dallas-Plano-Irving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(1Q1995=100, y-o-y 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A0A74D-1FD4-41B3-8239-19F1A1B5D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010771"/>
              </p:ext>
            </p:extLst>
          </p:nvPr>
        </p:nvGraphicFramePr>
        <p:xfrm>
          <a:off x="607774" y="1942002"/>
          <a:ext cx="7928451" cy="414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727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3D3DB6B-0F1C-4CE2-A062-527CA1DEE65C}"/>
              </a:ext>
            </a:extLst>
          </p:cNvPr>
          <p:cNvSpPr txBox="1">
            <a:spLocks/>
          </p:cNvSpPr>
          <p:nvPr/>
        </p:nvSpPr>
        <p:spPr>
          <a:xfrm>
            <a:off x="406401" y="1586030"/>
            <a:ext cx="8383880" cy="4871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dirty="0"/>
              <a:t>Mortgage Bankers Association reports 1 million homeowners (2.2 percent of all home loans) are in forbearance (11/08/21).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Once forbearance ends, share of homeowners able to make mortgage payments is unknown.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Expect delinquencies and foreclosures to increase.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So far kept low despite recession due to government policy.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Housing market could absorb given low inventories. </a:t>
            </a:r>
          </a:p>
        </p:txBody>
      </p:sp>
    </p:spTree>
    <p:extLst>
      <p:ext uri="{BB962C8B-B14F-4D97-AF65-F5344CB8AC3E}">
        <p14:creationId xmlns:p14="http://schemas.microsoft.com/office/powerpoint/2010/main" val="3845062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4454DD3-8B85-4FB0-BE2A-FC8526437ABE}"/>
              </a:ext>
            </a:extLst>
          </p:cNvPr>
          <p:cNvSpPr txBox="1">
            <a:spLocks/>
          </p:cNvSpPr>
          <p:nvPr/>
        </p:nvSpPr>
        <p:spPr>
          <a:xfrm>
            <a:off x="406402" y="1445353"/>
            <a:ext cx="8383880" cy="1094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178,967 mortgages were past due in Texas in 3Q2021, around 6,210 of these were 90 days or more past due.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11.2 % of active listings and  17.8% of pending listings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778C754-F7E8-489D-AD0F-8BFDEAF151BA}"/>
              </a:ext>
            </a:extLst>
          </p:cNvPr>
          <p:cNvSpPr txBox="1">
            <a:spLocks/>
          </p:cNvSpPr>
          <p:nvPr/>
        </p:nvSpPr>
        <p:spPr>
          <a:xfrm>
            <a:off x="406402" y="6095196"/>
            <a:ext cx="7886700" cy="495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Seasonally adjusted.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Mortgage Bankers  Association, Haver Analytics and  Texas Real Estate Research Center at Texas A&amp;M University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/>
              <a:ea typeface="Times New Roman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7F88A6-5794-4F88-B815-EBF1D845B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670638"/>
              </p:ext>
            </p:extLst>
          </p:nvPr>
        </p:nvGraphicFramePr>
        <p:xfrm>
          <a:off x="226695" y="2414953"/>
          <a:ext cx="8620320" cy="387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959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Housing Outlook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2B6AC-CAA9-43B0-94E1-7370E1C8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60" y="1498600"/>
            <a:ext cx="6523041" cy="48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3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1FBB-FD42-A046-A693-615A76B9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Texas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5DF8D-8BFF-394F-BDAE-3AA99122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91094"/>
            <a:ext cx="7886700" cy="317291"/>
          </a:xfrm>
        </p:spPr>
        <p:txBody>
          <a:bodyPr wrap="none" lIns="0" tIns="0" rIns="0" bIns="0">
            <a:no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235582"/>
                </a:solidFill>
              </a:rPr>
              <a:t>www.recenter.tamu.edu</a:t>
            </a:r>
            <a:r>
              <a:rPr lang="en-US" sz="2400" b="1" dirty="0">
                <a:solidFill>
                  <a:srgbClr val="235582"/>
                </a:solidFill>
              </a:rPr>
              <a:t>/research/the-Texas-economy/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3B902-892D-B84A-AF0F-1F9F9BDA8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649323"/>
            <a:ext cx="9029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5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08F29-D6D2-4453-91BF-65CCFD1C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visit us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3F10-2089-401B-97AC-518F0F85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61" y="3366536"/>
            <a:ext cx="7886700" cy="981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hlinkClick r:id="rId2"/>
              </a:rPr>
              <a:t>www.recenter.tamu.edu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068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F7D64D-B5C5-429C-A4D0-75B6AEBB3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31144"/>
              </p:ext>
            </p:extLst>
          </p:nvPr>
        </p:nvGraphicFramePr>
        <p:xfrm>
          <a:off x="382954" y="1953846"/>
          <a:ext cx="8393723" cy="414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DC09231-5BE9-431C-92CA-B271AC1596A4}"/>
              </a:ext>
            </a:extLst>
          </p:cNvPr>
          <p:cNvSpPr txBox="1">
            <a:spLocks/>
          </p:cNvSpPr>
          <p:nvPr/>
        </p:nvSpPr>
        <p:spPr>
          <a:xfrm>
            <a:off x="628650" y="1442170"/>
            <a:ext cx="7886700" cy="60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Jobs Recovered by MSA to Pre-pandemic Levels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5519E-AC65-4116-A35E-66AC474F80B6}"/>
              </a:ext>
            </a:extLst>
          </p:cNvPr>
          <p:cNvSpPr/>
          <p:nvPr/>
        </p:nvSpPr>
        <p:spPr>
          <a:xfrm>
            <a:off x="688808" y="5996419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adjusted. Compared to Feb-20 job numbers.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and Texas Real Estate Research Center at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59777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DC09231-5BE9-431C-92CA-B271AC1596A4}"/>
              </a:ext>
            </a:extLst>
          </p:cNvPr>
          <p:cNvSpPr txBox="1">
            <a:spLocks/>
          </p:cNvSpPr>
          <p:nvPr/>
        </p:nvSpPr>
        <p:spPr>
          <a:xfrm>
            <a:off x="628650" y="1442170"/>
            <a:ext cx="7886700" cy="60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Jobs Recovered by Industry to Pre-pandemic Levels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5519E-AC65-4116-A35E-66AC474F80B6}"/>
              </a:ext>
            </a:extLst>
          </p:cNvPr>
          <p:cNvSpPr/>
          <p:nvPr/>
        </p:nvSpPr>
        <p:spPr>
          <a:xfrm>
            <a:off x="688808" y="5996419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adjusted. Compared to Feb-20 job numbers.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and Texas Real Estate Research Center at Texas A&amp;M University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174E17-9263-40D5-A2F1-53EF9C1C4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2671"/>
              </p:ext>
            </p:extLst>
          </p:nvPr>
        </p:nvGraphicFramePr>
        <p:xfrm>
          <a:off x="758092" y="1880776"/>
          <a:ext cx="8042032" cy="411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98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C782F-06DA-494E-9B2E-E4A64DE8AFFF}"/>
              </a:ext>
            </a:extLst>
          </p:cNvPr>
          <p:cNvSpPr/>
          <p:nvPr/>
        </p:nvSpPr>
        <p:spPr>
          <a:xfrm>
            <a:off x="451184" y="5727032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and Texas Real Estate Research Center at Texas A&amp;M University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B0A54FB-D9BC-4DD5-A99C-7D250EF97BA8}"/>
              </a:ext>
            </a:extLst>
          </p:cNvPr>
          <p:cNvSpPr txBox="1">
            <a:spLocks/>
          </p:cNvSpPr>
          <p:nvPr/>
        </p:nvSpPr>
        <p:spPr>
          <a:xfrm>
            <a:off x="628650" y="1465616"/>
            <a:ext cx="7886700" cy="60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Unemployment Rate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0C48B1-A51A-4053-B61B-D185860AA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293817"/>
              </p:ext>
            </p:extLst>
          </p:nvPr>
        </p:nvGraphicFramePr>
        <p:xfrm>
          <a:off x="484583" y="2069206"/>
          <a:ext cx="8030767" cy="36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26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Pandemic’s economic impact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C782F-06DA-494E-9B2E-E4A64DE8AFFF}"/>
              </a:ext>
            </a:extLst>
          </p:cNvPr>
          <p:cNvSpPr/>
          <p:nvPr/>
        </p:nvSpPr>
        <p:spPr>
          <a:xfrm>
            <a:off x="451184" y="5727032"/>
            <a:ext cx="776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Seasonally adjusted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Bureau of Labor Statistics and Texas Real Estate Research Center at Texas A&amp;M University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B0A54FB-D9BC-4DD5-A99C-7D250EF97BA8}"/>
              </a:ext>
            </a:extLst>
          </p:cNvPr>
          <p:cNvSpPr txBox="1">
            <a:spLocks/>
          </p:cNvSpPr>
          <p:nvPr/>
        </p:nvSpPr>
        <p:spPr>
          <a:xfrm>
            <a:off x="628650" y="1465616"/>
            <a:ext cx="7886700" cy="60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Texas Job Openings and Number of Unemployed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(Thousands)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BEAC26-7A0F-4FEE-B205-094AEF4B5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48232"/>
              </p:ext>
            </p:extLst>
          </p:nvPr>
        </p:nvGraphicFramePr>
        <p:xfrm>
          <a:off x="638175" y="1928388"/>
          <a:ext cx="7867650" cy="391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56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A Legal Conference Texas Housing Market Outlook Presentation .potx" id="{0AD4C78E-E7EA-43B9-A37E-13AF7C440CFF}" vid="{F507EDBD-454E-4A63-A4FD-44A202D36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3" ma:contentTypeDescription="Create a new document." ma:contentTypeScope="" ma:versionID="f6c20380235777e50b1658012001387a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51e794457920be849d1a4da1cf18160f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51B41F-A205-4BF1-B1F7-3F2E9B7F34CC}"/>
</file>

<file path=customXml/itemProps2.xml><?xml version="1.0" encoding="utf-8"?>
<ds:datastoreItem xmlns:ds="http://schemas.openxmlformats.org/officeDocument/2006/customXml" ds:itemID="{27D988D8-F6DC-4C4B-B2DC-23E1D1D604FD}"/>
</file>

<file path=customXml/itemProps3.xml><?xml version="1.0" encoding="utf-8"?>
<ds:datastoreItem xmlns:ds="http://schemas.openxmlformats.org/officeDocument/2006/customXml" ds:itemID="{960975EA-E87A-4317-AA4B-C462E14E6385}"/>
</file>

<file path=docProps/app.xml><?xml version="1.0" encoding="utf-8"?>
<Properties xmlns="http://schemas.openxmlformats.org/officeDocument/2006/extended-properties" xmlns:vt="http://schemas.openxmlformats.org/officeDocument/2006/docPropsVTypes">
  <Template>IBA Legal Conference Texas Housing Market Outlook Presentation </Template>
  <TotalTime>13914</TotalTime>
  <Words>2324</Words>
  <Application>Microsoft Office PowerPoint</Application>
  <PresentationFormat>On-screen Show (4:3)</PresentationFormat>
  <Paragraphs>393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Worksheet</vt:lpstr>
      <vt:lpstr> Economic &amp; Housing Outlook</vt:lpstr>
      <vt:lpstr>The Great Lockdown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Pandemic’s economic impact</vt:lpstr>
      <vt:lpstr>Renter/owner demographics</vt:lpstr>
      <vt:lpstr>Renter/owner demographics</vt:lpstr>
      <vt:lpstr>Renter/owner demographics</vt:lpstr>
      <vt:lpstr>National Migration Trends 2020</vt:lpstr>
      <vt:lpstr>National Total Mover Count  for Renters</vt:lpstr>
      <vt:lpstr>National Total Mover Count  for Homeowners</vt:lpstr>
      <vt:lpstr>Investor Transactions Remain Around Past Decade Average</vt:lpstr>
      <vt:lpstr>Holding period increased over time, lately for higher priced homes too</vt:lpstr>
      <vt:lpstr>Millennials strong  housing demand push </vt:lpstr>
      <vt:lpstr>Majority moving to Texas  from California</vt:lpstr>
      <vt:lpstr>Southern Californians  moving to Texas</vt:lpstr>
      <vt:lpstr>Californians moving to  Top Texas MSAs</vt:lpstr>
      <vt:lpstr>Texas Housing Stock </vt:lpstr>
      <vt:lpstr>Economic and Housing Outlook</vt:lpstr>
      <vt:lpstr>Economic and Housing Outlook</vt:lpstr>
      <vt:lpstr>Economic and Housing Outlook</vt:lpstr>
      <vt:lpstr>Economic and Housing Outlook</vt:lpstr>
      <vt:lpstr>Economic and Housing Outlook</vt:lpstr>
      <vt:lpstr>Economic and Housing Outlook</vt:lpstr>
      <vt:lpstr>Economic and Housing Outlook</vt:lpstr>
      <vt:lpstr>Economic and Housing Outlook</vt:lpstr>
      <vt:lpstr>Economic and Housing Outlook</vt:lpstr>
      <vt:lpstr>Economic and Housing Outlook</vt:lpstr>
      <vt:lpstr>The Texas Economy</vt:lpstr>
      <vt:lpstr>Please visit us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Housing Outlook</dc:title>
  <dc:creator>Torres, Luis B</dc:creator>
  <cp:lastModifiedBy>Jennifer Baldwin</cp:lastModifiedBy>
  <cp:revision>224</cp:revision>
  <cp:lastPrinted>2021-12-01T21:05:54Z</cp:lastPrinted>
  <dcterms:created xsi:type="dcterms:W3CDTF">2021-04-20T19:44:02Z</dcterms:created>
  <dcterms:modified xsi:type="dcterms:W3CDTF">2021-12-10T14:06:07Z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0x010100ADAE6BF0282BA54FBA39456E28793397</vt:lpwstr>
  </property>
</Properties>
</file>