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726" r:id="rId2"/>
  </p:sldMasterIdLst>
  <p:notesMasterIdLst>
    <p:notesMasterId r:id="rId37"/>
  </p:notesMasterIdLst>
  <p:handoutMasterIdLst>
    <p:handoutMasterId r:id="rId38"/>
  </p:handoutMasterIdLst>
  <p:sldIdLst>
    <p:sldId id="313" r:id="rId3"/>
    <p:sldId id="320" r:id="rId4"/>
    <p:sldId id="272" r:id="rId5"/>
    <p:sldId id="309" r:id="rId6"/>
    <p:sldId id="331" r:id="rId7"/>
    <p:sldId id="277" r:id="rId8"/>
    <p:sldId id="275" r:id="rId9"/>
    <p:sldId id="278" r:id="rId10"/>
    <p:sldId id="295" r:id="rId11"/>
    <p:sldId id="314" r:id="rId12"/>
    <p:sldId id="296" r:id="rId13"/>
    <p:sldId id="287" r:id="rId14"/>
    <p:sldId id="279" r:id="rId15"/>
    <p:sldId id="316" r:id="rId16"/>
    <p:sldId id="288" r:id="rId17"/>
    <p:sldId id="289" r:id="rId18"/>
    <p:sldId id="301" r:id="rId19"/>
    <p:sldId id="317" r:id="rId20"/>
    <p:sldId id="293" r:id="rId21"/>
    <p:sldId id="290" r:id="rId22"/>
    <p:sldId id="318" r:id="rId23"/>
    <p:sldId id="306" r:id="rId24"/>
    <p:sldId id="284" r:id="rId25"/>
    <p:sldId id="321" r:id="rId26"/>
    <p:sldId id="322" r:id="rId27"/>
    <p:sldId id="324" r:id="rId28"/>
    <p:sldId id="325" r:id="rId29"/>
    <p:sldId id="327" r:id="rId30"/>
    <p:sldId id="332" r:id="rId31"/>
    <p:sldId id="326" r:id="rId32"/>
    <p:sldId id="310" r:id="rId33"/>
    <p:sldId id="330" r:id="rId34"/>
    <p:sldId id="328" r:id="rId35"/>
    <p:sldId id="329" r:id="rId36"/>
  </p:sldIdLst>
  <p:sldSz cx="9144000" cy="6858000" type="screen4x3"/>
  <p:notesSz cx="9236075" cy="70104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550">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5" autoAdjust="0"/>
    <p:restoredTop sz="55116" autoAdjust="0"/>
  </p:normalViewPr>
  <p:slideViewPr>
    <p:cSldViewPr snapToGrid="0" snapToObjects="1">
      <p:cViewPr varScale="1">
        <p:scale>
          <a:sx n="37" d="100"/>
          <a:sy n="37" d="100"/>
        </p:scale>
        <p:origin x="2064" y="42"/>
      </p:cViewPr>
      <p:guideLst>
        <p:guide orient="horz" pos="550"/>
        <p:guide pos="5759"/>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9AAD82-29E5-4B0F-98B6-6B327BD7BFE0}"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1BCAD97D-46CA-441F-8E9C-BB0790A0E7D4}">
      <dgm:prSet phldrT="[Text]"/>
      <dgm:spPr/>
      <dgm:t>
        <a:bodyPr/>
        <a:lstStyle/>
        <a:p>
          <a:r>
            <a:rPr lang="en-US" dirty="0" smtClean="0"/>
            <a:t>Harder to Plan</a:t>
          </a:r>
          <a:endParaRPr lang="en-US" dirty="0"/>
        </a:p>
      </dgm:t>
    </dgm:pt>
    <dgm:pt modelId="{4DBC4871-21DB-487E-A707-E5496A4BB59F}" type="parTrans" cxnId="{1C7DBC0A-9F35-4F58-BDB3-876F1DAED02B}">
      <dgm:prSet/>
      <dgm:spPr/>
      <dgm:t>
        <a:bodyPr/>
        <a:lstStyle/>
        <a:p>
          <a:endParaRPr lang="en-US"/>
        </a:p>
      </dgm:t>
    </dgm:pt>
    <dgm:pt modelId="{FCCC10DF-9B2D-4440-9246-46F353D522CD}" type="sibTrans" cxnId="{1C7DBC0A-9F35-4F58-BDB3-876F1DAED02B}">
      <dgm:prSet/>
      <dgm:spPr/>
      <dgm:t>
        <a:bodyPr/>
        <a:lstStyle/>
        <a:p>
          <a:endParaRPr lang="en-US"/>
        </a:p>
      </dgm:t>
    </dgm:pt>
    <dgm:pt modelId="{B148E778-FACC-4E33-9722-B0DCBEE5EE9A}">
      <dgm:prSet phldrT="[Text]"/>
      <dgm:spPr/>
      <dgm:t>
        <a:bodyPr/>
        <a:lstStyle/>
        <a:p>
          <a:r>
            <a:rPr lang="en-US" dirty="0" smtClean="0"/>
            <a:t>Longer to Receive Aid</a:t>
          </a:r>
          <a:endParaRPr lang="en-US" dirty="0"/>
        </a:p>
      </dgm:t>
    </dgm:pt>
    <dgm:pt modelId="{E863ED23-530D-417B-91C0-77E5386ABB9C}" type="parTrans" cxnId="{2BDE66D5-EFD8-40D6-B95F-D85643F925AC}">
      <dgm:prSet/>
      <dgm:spPr/>
      <dgm:t>
        <a:bodyPr/>
        <a:lstStyle/>
        <a:p>
          <a:endParaRPr lang="en-US"/>
        </a:p>
      </dgm:t>
    </dgm:pt>
    <dgm:pt modelId="{AC0B490F-6325-433C-9200-6B5E78A1AFA5}" type="sibTrans" cxnId="{2BDE66D5-EFD8-40D6-B95F-D85643F925AC}">
      <dgm:prSet/>
      <dgm:spPr/>
      <dgm:t>
        <a:bodyPr/>
        <a:lstStyle/>
        <a:p>
          <a:endParaRPr lang="en-US"/>
        </a:p>
      </dgm:t>
    </dgm:pt>
    <dgm:pt modelId="{84C21F98-6F96-458E-9848-00F07BF8A644}" type="pres">
      <dgm:prSet presAssocID="{8B9AAD82-29E5-4B0F-98B6-6B327BD7BFE0}" presName="diagram" presStyleCnt="0">
        <dgm:presLayoutVars>
          <dgm:dir/>
          <dgm:resizeHandles val="exact"/>
        </dgm:presLayoutVars>
      </dgm:prSet>
      <dgm:spPr/>
      <dgm:t>
        <a:bodyPr/>
        <a:lstStyle/>
        <a:p>
          <a:endParaRPr lang="en-US"/>
        </a:p>
      </dgm:t>
    </dgm:pt>
    <dgm:pt modelId="{1DED0F7A-CD79-4931-8349-83B897360FD5}" type="pres">
      <dgm:prSet presAssocID="{1BCAD97D-46CA-441F-8E9C-BB0790A0E7D4}" presName="arrow" presStyleLbl="node1" presStyleIdx="0" presStyleCnt="2" custScaleX="86497" custScaleY="100280" custRadScaleRad="59290" custRadScaleInc="-2892">
        <dgm:presLayoutVars>
          <dgm:bulletEnabled val="1"/>
        </dgm:presLayoutVars>
      </dgm:prSet>
      <dgm:spPr/>
      <dgm:t>
        <a:bodyPr/>
        <a:lstStyle/>
        <a:p>
          <a:endParaRPr lang="en-US"/>
        </a:p>
      </dgm:t>
    </dgm:pt>
    <dgm:pt modelId="{3E3180E3-1D93-4E05-A2D2-187D210CE31D}" type="pres">
      <dgm:prSet presAssocID="{B148E778-FACC-4E33-9722-B0DCBEE5EE9A}" presName="arrow" presStyleLbl="node1" presStyleIdx="1" presStyleCnt="2" custScaleX="91509" custScaleY="100280" custRadScaleRad="89554" custRadScaleInc="1593">
        <dgm:presLayoutVars>
          <dgm:bulletEnabled val="1"/>
        </dgm:presLayoutVars>
      </dgm:prSet>
      <dgm:spPr/>
      <dgm:t>
        <a:bodyPr/>
        <a:lstStyle/>
        <a:p>
          <a:endParaRPr lang="en-US"/>
        </a:p>
      </dgm:t>
    </dgm:pt>
  </dgm:ptLst>
  <dgm:cxnLst>
    <dgm:cxn modelId="{6EDF6904-EDE0-8242-862F-3945144640FF}" type="presOf" srcId="{1BCAD97D-46CA-441F-8E9C-BB0790A0E7D4}" destId="{1DED0F7A-CD79-4931-8349-83B897360FD5}" srcOrd="0" destOrd="0" presId="urn:microsoft.com/office/officeart/2005/8/layout/arrow5"/>
    <dgm:cxn modelId="{2BDE66D5-EFD8-40D6-B95F-D85643F925AC}" srcId="{8B9AAD82-29E5-4B0F-98B6-6B327BD7BFE0}" destId="{B148E778-FACC-4E33-9722-B0DCBEE5EE9A}" srcOrd="1" destOrd="0" parTransId="{E863ED23-530D-417B-91C0-77E5386ABB9C}" sibTransId="{AC0B490F-6325-433C-9200-6B5E78A1AFA5}"/>
    <dgm:cxn modelId="{FD924EEE-37BC-3E4A-9F4A-B96FC77CC4DD}" type="presOf" srcId="{8B9AAD82-29E5-4B0F-98B6-6B327BD7BFE0}" destId="{84C21F98-6F96-458E-9848-00F07BF8A644}" srcOrd="0" destOrd="0" presId="urn:microsoft.com/office/officeart/2005/8/layout/arrow5"/>
    <dgm:cxn modelId="{1C7DBC0A-9F35-4F58-BDB3-876F1DAED02B}" srcId="{8B9AAD82-29E5-4B0F-98B6-6B327BD7BFE0}" destId="{1BCAD97D-46CA-441F-8E9C-BB0790A0E7D4}" srcOrd="0" destOrd="0" parTransId="{4DBC4871-21DB-487E-A707-E5496A4BB59F}" sibTransId="{FCCC10DF-9B2D-4440-9246-46F353D522CD}"/>
    <dgm:cxn modelId="{E5010F87-F3D9-1045-8906-FD8594FD71A2}" type="presOf" srcId="{B148E778-FACC-4E33-9722-B0DCBEE5EE9A}" destId="{3E3180E3-1D93-4E05-A2D2-187D210CE31D}" srcOrd="0" destOrd="0" presId="urn:microsoft.com/office/officeart/2005/8/layout/arrow5"/>
    <dgm:cxn modelId="{FF82EF98-4CCD-FF40-8586-7C52CBD0E542}" type="presParOf" srcId="{84C21F98-6F96-458E-9848-00F07BF8A644}" destId="{1DED0F7A-CD79-4931-8349-83B897360FD5}" srcOrd="0" destOrd="0" presId="urn:microsoft.com/office/officeart/2005/8/layout/arrow5"/>
    <dgm:cxn modelId="{D8894AFC-10BD-8A4F-A2AA-7ECCD2E5EA17}" type="presParOf" srcId="{84C21F98-6F96-458E-9848-00F07BF8A644}" destId="{3E3180E3-1D93-4E05-A2D2-187D210CE31D}"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764931-E2E3-4773-B9E3-B909B63ED8F2}" type="doc">
      <dgm:prSet loTypeId="urn:microsoft.com/office/officeart/2005/8/layout/radial4" loCatId="relationship" qsTypeId="urn:microsoft.com/office/officeart/2005/8/quickstyle/3d1" qsCatId="3D" csTypeId="urn:microsoft.com/office/officeart/2005/8/colors/accent1_2" csCatId="accent1" phldr="1"/>
      <dgm:spPr/>
      <dgm:t>
        <a:bodyPr/>
        <a:lstStyle/>
        <a:p>
          <a:endParaRPr lang="en-US"/>
        </a:p>
      </dgm:t>
    </dgm:pt>
    <dgm:pt modelId="{1EF858A3-B329-4716-A5D2-FFED33A013E3}">
      <dgm:prSet phldrT="[Text]"/>
      <dgm:spPr>
        <a:solidFill>
          <a:schemeClr val="accent4">
            <a:lumMod val="75000"/>
          </a:schemeClr>
        </a:solidFill>
      </dgm:spPr>
      <dgm:t>
        <a:bodyPr/>
        <a:lstStyle/>
        <a:p>
          <a:r>
            <a:rPr lang="en-US" b="1" dirty="0" smtClean="0"/>
            <a:t>Planning Team</a:t>
          </a:r>
          <a:endParaRPr lang="en-US" b="1" dirty="0"/>
        </a:p>
      </dgm:t>
    </dgm:pt>
    <dgm:pt modelId="{5CD08770-7861-488D-AFE8-F6E6958AA7B5}" type="parTrans" cxnId="{A9ECA531-244B-444F-B057-3440FBD3EACA}">
      <dgm:prSet/>
      <dgm:spPr/>
      <dgm:t>
        <a:bodyPr/>
        <a:lstStyle/>
        <a:p>
          <a:endParaRPr lang="en-US"/>
        </a:p>
      </dgm:t>
    </dgm:pt>
    <dgm:pt modelId="{940C9732-AFF0-43E2-8B9F-F35CB14EAC51}" type="sibTrans" cxnId="{A9ECA531-244B-444F-B057-3440FBD3EACA}">
      <dgm:prSet/>
      <dgm:spPr/>
      <dgm:t>
        <a:bodyPr/>
        <a:lstStyle/>
        <a:p>
          <a:endParaRPr lang="en-US"/>
        </a:p>
      </dgm:t>
    </dgm:pt>
    <dgm:pt modelId="{21F5F63D-2103-49DD-AAC5-B909CF779C29}">
      <dgm:prSet phldrT="[Text]"/>
      <dgm:spPr/>
      <dgm:t>
        <a:bodyPr/>
        <a:lstStyle/>
        <a:p>
          <a:r>
            <a:rPr lang="en-US" dirty="0" smtClean="0"/>
            <a:t>Fire Services </a:t>
          </a:r>
          <a:endParaRPr lang="en-US" dirty="0"/>
        </a:p>
      </dgm:t>
    </dgm:pt>
    <dgm:pt modelId="{73B2F999-5C41-4CD3-8B8C-A440DFD54FA5}" type="parTrans" cxnId="{8A2862C5-2A89-4D47-9607-262631669793}">
      <dgm:prSet/>
      <dgm:spPr/>
      <dgm:t>
        <a:bodyPr/>
        <a:lstStyle/>
        <a:p>
          <a:endParaRPr lang="en-US" dirty="0"/>
        </a:p>
      </dgm:t>
    </dgm:pt>
    <dgm:pt modelId="{CA154F4C-E986-4286-B511-7EBCF46EB347}" type="sibTrans" cxnId="{8A2862C5-2A89-4D47-9607-262631669793}">
      <dgm:prSet/>
      <dgm:spPr/>
      <dgm:t>
        <a:bodyPr/>
        <a:lstStyle/>
        <a:p>
          <a:endParaRPr lang="en-US"/>
        </a:p>
      </dgm:t>
    </dgm:pt>
    <dgm:pt modelId="{73DAEFE0-11E9-4041-9C59-64CC55756B41}">
      <dgm:prSet phldrT="[Text]"/>
      <dgm:spPr/>
      <dgm:t>
        <a:bodyPr/>
        <a:lstStyle/>
        <a:p>
          <a:r>
            <a:rPr lang="en-US" dirty="0" smtClean="0"/>
            <a:t>Emergency Manager</a:t>
          </a:r>
          <a:endParaRPr lang="en-US" dirty="0"/>
        </a:p>
      </dgm:t>
    </dgm:pt>
    <dgm:pt modelId="{EFA58BAE-868F-4832-AC11-09938F085232}" type="parTrans" cxnId="{BE3CD992-2AAC-465F-A27E-AD07BBDF8AD6}">
      <dgm:prSet/>
      <dgm:spPr/>
      <dgm:t>
        <a:bodyPr/>
        <a:lstStyle/>
        <a:p>
          <a:endParaRPr lang="en-US" dirty="0"/>
        </a:p>
      </dgm:t>
    </dgm:pt>
    <dgm:pt modelId="{302EAA43-CD64-4082-910C-881D79399E73}" type="sibTrans" cxnId="{BE3CD992-2AAC-465F-A27E-AD07BBDF8AD6}">
      <dgm:prSet/>
      <dgm:spPr/>
      <dgm:t>
        <a:bodyPr/>
        <a:lstStyle/>
        <a:p>
          <a:endParaRPr lang="en-US"/>
        </a:p>
      </dgm:t>
    </dgm:pt>
    <dgm:pt modelId="{94D54578-88E8-4C89-8F1F-494CA9601083}">
      <dgm:prSet phldrT="[Text]"/>
      <dgm:spPr/>
      <dgm:t>
        <a:bodyPr/>
        <a:lstStyle/>
        <a:p>
          <a:r>
            <a:rPr lang="en-US" dirty="0" smtClean="0"/>
            <a:t>Law Enforcement</a:t>
          </a:r>
          <a:endParaRPr lang="en-US" dirty="0"/>
        </a:p>
      </dgm:t>
    </dgm:pt>
    <dgm:pt modelId="{EAF6E233-46F7-4EFF-8B10-6742AFD58776}" type="parTrans" cxnId="{84F88854-81DC-465A-BB5B-79638E6732AF}">
      <dgm:prSet/>
      <dgm:spPr/>
      <dgm:t>
        <a:bodyPr/>
        <a:lstStyle/>
        <a:p>
          <a:endParaRPr lang="en-US" dirty="0"/>
        </a:p>
      </dgm:t>
    </dgm:pt>
    <dgm:pt modelId="{F22979AE-1BD1-4159-93B4-0DD3633AE8BA}" type="sibTrans" cxnId="{84F88854-81DC-465A-BB5B-79638E6732AF}">
      <dgm:prSet/>
      <dgm:spPr/>
      <dgm:t>
        <a:bodyPr/>
        <a:lstStyle/>
        <a:p>
          <a:endParaRPr lang="en-US"/>
        </a:p>
      </dgm:t>
    </dgm:pt>
    <dgm:pt modelId="{F420322D-1DAE-4ED0-90D5-8CA834EE6E9B}">
      <dgm:prSet/>
      <dgm:spPr/>
      <dgm:t>
        <a:bodyPr/>
        <a:lstStyle/>
        <a:p>
          <a:r>
            <a:rPr lang="en-US" dirty="0" smtClean="0"/>
            <a:t>Health Services</a:t>
          </a:r>
          <a:endParaRPr lang="en-US" dirty="0"/>
        </a:p>
      </dgm:t>
    </dgm:pt>
    <dgm:pt modelId="{97BB4D0D-C0B1-4503-8B11-CB2FA506D2EB}" type="parTrans" cxnId="{84A94017-1341-49CA-B0DF-3A3FEF4734EF}">
      <dgm:prSet/>
      <dgm:spPr/>
      <dgm:t>
        <a:bodyPr/>
        <a:lstStyle/>
        <a:p>
          <a:endParaRPr lang="en-US" dirty="0"/>
        </a:p>
      </dgm:t>
    </dgm:pt>
    <dgm:pt modelId="{3DB37B6F-B5B8-4E61-A42C-BDAD211FA9A0}" type="sibTrans" cxnId="{84A94017-1341-49CA-B0DF-3A3FEF4734EF}">
      <dgm:prSet/>
      <dgm:spPr/>
      <dgm:t>
        <a:bodyPr/>
        <a:lstStyle/>
        <a:p>
          <a:endParaRPr lang="en-US"/>
        </a:p>
      </dgm:t>
    </dgm:pt>
    <dgm:pt modelId="{1EB75A7B-0289-46BF-82DE-5B89D3334DF2}">
      <dgm:prSet/>
      <dgm:spPr/>
      <dgm:t>
        <a:bodyPr/>
        <a:lstStyle/>
        <a:p>
          <a:r>
            <a:rPr lang="en-US" dirty="0" smtClean="0"/>
            <a:t>Utilities</a:t>
          </a:r>
          <a:endParaRPr lang="en-US" dirty="0"/>
        </a:p>
      </dgm:t>
    </dgm:pt>
    <dgm:pt modelId="{81D69B21-AB35-4216-A111-D52F46BB352C}" type="parTrans" cxnId="{11614EB2-1AEA-420A-83FE-4EAB288D25E0}">
      <dgm:prSet/>
      <dgm:spPr/>
      <dgm:t>
        <a:bodyPr/>
        <a:lstStyle/>
        <a:p>
          <a:endParaRPr lang="en-US" dirty="0"/>
        </a:p>
      </dgm:t>
    </dgm:pt>
    <dgm:pt modelId="{87A5A821-79B3-416B-9E88-1F1DFF6E6C54}" type="sibTrans" cxnId="{11614EB2-1AEA-420A-83FE-4EAB288D25E0}">
      <dgm:prSet/>
      <dgm:spPr/>
      <dgm:t>
        <a:bodyPr/>
        <a:lstStyle/>
        <a:p>
          <a:endParaRPr lang="en-US"/>
        </a:p>
      </dgm:t>
    </dgm:pt>
    <dgm:pt modelId="{6826B130-FBB2-45D6-82A6-9D0CD0932EC1}">
      <dgm:prSet/>
      <dgm:spPr/>
      <dgm:t>
        <a:bodyPr/>
        <a:lstStyle/>
        <a:p>
          <a:r>
            <a:rPr lang="en-US" dirty="0" smtClean="0"/>
            <a:t>Education</a:t>
          </a:r>
          <a:endParaRPr lang="en-US" dirty="0"/>
        </a:p>
      </dgm:t>
    </dgm:pt>
    <dgm:pt modelId="{51FD5EE1-8307-4731-A278-1990155A4985}" type="parTrans" cxnId="{4DD87FF7-9F06-4E53-9E04-25178923BAAE}">
      <dgm:prSet/>
      <dgm:spPr/>
      <dgm:t>
        <a:bodyPr/>
        <a:lstStyle/>
        <a:p>
          <a:endParaRPr lang="en-US" dirty="0"/>
        </a:p>
      </dgm:t>
    </dgm:pt>
    <dgm:pt modelId="{656CA1C7-77FA-49BA-926E-6EF9E17BD360}" type="sibTrans" cxnId="{4DD87FF7-9F06-4E53-9E04-25178923BAAE}">
      <dgm:prSet/>
      <dgm:spPr/>
      <dgm:t>
        <a:bodyPr/>
        <a:lstStyle/>
        <a:p>
          <a:endParaRPr lang="en-US"/>
        </a:p>
      </dgm:t>
    </dgm:pt>
    <dgm:pt modelId="{6CDCD190-B5BA-43F6-ABBB-97CF678B9D75}">
      <dgm:prSet/>
      <dgm:spPr/>
      <dgm:t>
        <a:bodyPr/>
        <a:lstStyle/>
        <a:p>
          <a:r>
            <a:rPr lang="en-US" dirty="0" smtClean="0"/>
            <a:t>Social Services</a:t>
          </a:r>
          <a:endParaRPr lang="en-US" dirty="0"/>
        </a:p>
      </dgm:t>
    </dgm:pt>
    <dgm:pt modelId="{BDF90D93-AB51-40AD-97A1-03E305806B75}" type="parTrans" cxnId="{18547FFB-BCF5-4359-ADF6-D52F2B479EC1}">
      <dgm:prSet/>
      <dgm:spPr/>
      <dgm:t>
        <a:bodyPr/>
        <a:lstStyle/>
        <a:p>
          <a:endParaRPr lang="en-US" dirty="0"/>
        </a:p>
      </dgm:t>
    </dgm:pt>
    <dgm:pt modelId="{9F0898AA-BE1C-4502-A9A6-91ECEDAE2105}" type="sibTrans" cxnId="{18547FFB-BCF5-4359-ADF6-D52F2B479EC1}">
      <dgm:prSet/>
      <dgm:spPr/>
      <dgm:t>
        <a:bodyPr/>
        <a:lstStyle/>
        <a:p>
          <a:endParaRPr lang="en-US"/>
        </a:p>
      </dgm:t>
    </dgm:pt>
    <dgm:pt modelId="{0227E47D-13CC-421C-A083-702F866AC23B}">
      <dgm:prSet/>
      <dgm:spPr/>
      <dgm:t>
        <a:bodyPr/>
        <a:lstStyle/>
        <a:p>
          <a:r>
            <a:rPr lang="en-US" dirty="0" smtClean="0"/>
            <a:t>Agriculture &amp; Farming</a:t>
          </a:r>
          <a:endParaRPr lang="en-US" dirty="0"/>
        </a:p>
      </dgm:t>
    </dgm:pt>
    <dgm:pt modelId="{8B01D0D2-611A-4061-90E6-306786CD8CBB}" type="parTrans" cxnId="{1129B1A9-6D96-43EB-9FBF-8199D9277158}">
      <dgm:prSet/>
      <dgm:spPr/>
      <dgm:t>
        <a:bodyPr/>
        <a:lstStyle/>
        <a:p>
          <a:endParaRPr lang="en-US" dirty="0"/>
        </a:p>
      </dgm:t>
    </dgm:pt>
    <dgm:pt modelId="{A7B6F892-4107-4F22-B7AE-6FC613677BB6}" type="sibTrans" cxnId="{1129B1A9-6D96-43EB-9FBF-8199D9277158}">
      <dgm:prSet/>
      <dgm:spPr/>
      <dgm:t>
        <a:bodyPr/>
        <a:lstStyle/>
        <a:p>
          <a:endParaRPr lang="en-US"/>
        </a:p>
      </dgm:t>
    </dgm:pt>
    <dgm:pt modelId="{B1A7BEA9-9CFF-46B7-934B-D8C7ECA03709}">
      <dgm:prSet/>
      <dgm:spPr/>
      <dgm:t>
        <a:bodyPr/>
        <a:lstStyle/>
        <a:p>
          <a:r>
            <a:rPr lang="en-US" dirty="0" smtClean="0"/>
            <a:t>Children’s Services	</a:t>
          </a:r>
          <a:endParaRPr lang="en-US" dirty="0"/>
        </a:p>
      </dgm:t>
    </dgm:pt>
    <dgm:pt modelId="{8693D440-DF53-4F80-89F5-1C9472D9872D}" type="parTrans" cxnId="{5BB1485B-7291-4AAB-8F38-20A2684CB617}">
      <dgm:prSet/>
      <dgm:spPr/>
      <dgm:t>
        <a:bodyPr/>
        <a:lstStyle/>
        <a:p>
          <a:endParaRPr lang="en-US" dirty="0"/>
        </a:p>
      </dgm:t>
    </dgm:pt>
    <dgm:pt modelId="{5A7F917E-46A2-48AD-B2EE-78D6BFFD8343}" type="sibTrans" cxnId="{5BB1485B-7291-4AAB-8F38-20A2684CB617}">
      <dgm:prSet/>
      <dgm:spPr/>
      <dgm:t>
        <a:bodyPr/>
        <a:lstStyle/>
        <a:p>
          <a:endParaRPr lang="en-US"/>
        </a:p>
      </dgm:t>
    </dgm:pt>
    <dgm:pt modelId="{9B825445-9091-4C39-A8F3-0B81F4D65B2A}">
      <dgm:prSet/>
      <dgm:spPr/>
      <dgm:t>
        <a:bodyPr/>
        <a:lstStyle/>
        <a:p>
          <a:r>
            <a:rPr lang="en-US" dirty="0" smtClean="0"/>
            <a:t>National Guard</a:t>
          </a:r>
          <a:endParaRPr lang="en-US" dirty="0"/>
        </a:p>
      </dgm:t>
    </dgm:pt>
    <dgm:pt modelId="{AEA5E5C6-8A54-420B-9E99-348EE6A1B63C}" type="parTrans" cxnId="{3FFE82D2-2414-4B60-B0D5-25718C736D45}">
      <dgm:prSet/>
      <dgm:spPr/>
      <dgm:t>
        <a:bodyPr/>
        <a:lstStyle/>
        <a:p>
          <a:endParaRPr lang="en-US" dirty="0"/>
        </a:p>
      </dgm:t>
    </dgm:pt>
    <dgm:pt modelId="{EA51C66E-4C5E-4CC1-991E-EBB9E3373502}" type="sibTrans" cxnId="{3FFE82D2-2414-4B60-B0D5-25718C736D45}">
      <dgm:prSet/>
      <dgm:spPr/>
      <dgm:t>
        <a:bodyPr/>
        <a:lstStyle/>
        <a:p>
          <a:endParaRPr lang="en-US"/>
        </a:p>
      </dgm:t>
    </dgm:pt>
    <dgm:pt modelId="{33C0AAD7-81BB-428A-8C68-AC8E59C395B1}">
      <dgm:prSet/>
      <dgm:spPr/>
      <dgm:t>
        <a:bodyPr/>
        <a:lstStyle/>
        <a:p>
          <a:r>
            <a:rPr lang="en-US" dirty="0" smtClean="0"/>
            <a:t>Civic Organizations</a:t>
          </a:r>
          <a:endParaRPr lang="en-US" dirty="0"/>
        </a:p>
      </dgm:t>
    </dgm:pt>
    <dgm:pt modelId="{E5EB8405-A3D5-42AD-A36A-C999F8C88ACE}" type="parTrans" cxnId="{5F8218C0-34C6-4052-8DD3-3A1FFB3EC1BD}">
      <dgm:prSet/>
      <dgm:spPr/>
      <dgm:t>
        <a:bodyPr/>
        <a:lstStyle/>
        <a:p>
          <a:endParaRPr lang="en-US" dirty="0"/>
        </a:p>
      </dgm:t>
    </dgm:pt>
    <dgm:pt modelId="{C81238E9-3990-4F26-8840-F09369750C0B}" type="sibTrans" cxnId="{5F8218C0-34C6-4052-8DD3-3A1FFB3EC1BD}">
      <dgm:prSet/>
      <dgm:spPr/>
      <dgm:t>
        <a:bodyPr/>
        <a:lstStyle/>
        <a:p>
          <a:endParaRPr lang="en-US"/>
        </a:p>
      </dgm:t>
    </dgm:pt>
    <dgm:pt modelId="{7AA6D67D-7D7C-4CB8-96A9-1A03714A1479}" type="pres">
      <dgm:prSet presAssocID="{45764931-E2E3-4773-B9E3-B909B63ED8F2}" presName="cycle" presStyleCnt="0">
        <dgm:presLayoutVars>
          <dgm:chMax val="1"/>
          <dgm:dir/>
          <dgm:animLvl val="ctr"/>
          <dgm:resizeHandles val="exact"/>
        </dgm:presLayoutVars>
      </dgm:prSet>
      <dgm:spPr/>
      <dgm:t>
        <a:bodyPr/>
        <a:lstStyle/>
        <a:p>
          <a:endParaRPr lang="en-US"/>
        </a:p>
      </dgm:t>
    </dgm:pt>
    <dgm:pt modelId="{E1CCB7C2-57AE-4A4B-8FC3-620936185D79}" type="pres">
      <dgm:prSet presAssocID="{1EF858A3-B329-4716-A5D2-FFED33A013E3}" presName="centerShape" presStyleLbl="node0" presStyleIdx="0" presStyleCnt="1"/>
      <dgm:spPr/>
      <dgm:t>
        <a:bodyPr/>
        <a:lstStyle/>
        <a:p>
          <a:endParaRPr lang="en-US"/>
        </a:p>
      </dgm:t>
    </dgm:pt>
    <dgm:pt modelId="{3DA5FB81-D1AD-442D-88F6-0FC6A3E3AC09}" type="pres">
      <dgm:prSet presAssocID="{73B2F999-5C41-4CD3-8B8C-A440DFD54FA5}" presName="parTrans" presStyleLbl="bgSibTrans2D1" presStyleIdx="0" presStyleCnt="11"/>
      <dgm:spPr/>
      <dgm:t>
        <a:bodyPr/>
        <a:lstStyle/>
        <a:p>
          <a:endParaRPr lang="en-US"/>
        </a:p>
      </dgm:t>
    </dgm:pt>
    <dgm:pt modelId="{14BD49C5-C341-48D1-8195-3D0AB802EFD8}" type="pres">
      <dgm:prSet presAssocID="{21F5F63D-2103-49DD-AAC5-B909CF779C29}" presName="node" presStyleLbl="node1" presStyleIdx="0" presStyleCnt="11">
        <dgm:presLayoutVars>
          <dgm:bulletEnabled val="1"/>
        </dgm:presLayoutVars>
      </dgm:prSet>
      <dgm:spPr/>
      <dgm:t>
        <a:bodyPr/>
        <a:lstStyle/>
        <a:p>
          <a:endParaRPr lang="en-US"/>
        </a:p>
      </dgm:t>
    </dgm:pt>
    <dgm:pt modelId="{5BC50BC6-D857-4585-A42A-0E0B5FB2480D}" type="pres">
      <dgm:prSet presAssocID="{97BB4D0D-C0B1-4503-8B11-CB2FA506D2EB}" presName="parTrans" presStyleLbl="bgSibTrans2D1" presStyleIdx="1" presStyleCnt="11"/>
      <dgm:spPr/>
      <dgm:t>
        <a:bodyPr/>
        <a:lstStyle/>
        <a:p>
          <a:endParaRPr lang="en-US"/>
        </a:p>
      </dgm:t>
    </dgm:pt>
    <dgm:pt modelId="{DA792D3B-DB2E-4A27-AD82-C8BEEEC1E9A5}" type="pres">
      <dgm:prSet presAssocID="{F420322D-1DAE-4ED0-90D5-8CA834EE6E9B}" presName="node" presStyleLbl="node1" presStyleIdx="1" presStyleCnt="11" custRadScaleRad="100758" custRadScaleInc="880855">
        <dgm:presLayoutVars>
          <dgm:bulletEnabled val="1"/>
        </dgm:presLayoutVars>
      </dgm:prSet>
      <dgm:spPr/>
      <dgm:t>
        <a:bodyPr/>
        <a:lstStyle/>
        <a:p>
          <a:endParaRPr lang="en-US"/>
        </a:p>
      </dgm:t>
    </dgm:pt>
    <dgm:pt modelId="{09E61925-E80E-450F-8A76-268E603EF8CF}" type="pres">
      <dgm:prSet presAssocID="{81D69B21-AB35-4216-A111-D52F46BB352C}" presName="parTrans" presStyleLbl="bgSibTrans2D1" presStyleIdx="2" presStyleCnt="11"/>
      <dgm:spPr/>
      <dgm:t>
        <a:bodyPr/>
        <a:lstStyle/>
        <a:p>
          <a:endParaRPr lang="en-US"/>
        </a:p>
      </dgm:t>
    </dgm:pt>
    <dgm:pt modelId="{9B27697C-1EAF-4608-A3B1-1384E6D74C95}" type="pres">
      <dgm:prSet presAssocID="{1EB75A7B-0289-46BF-82DE-5B89D3334DF2}" presName="node" presStyleLbl="node1" presStyleIdx="2" presStyleCnt="11">
        <dgm:presLayoutVars>
          <dgm:bulletEnabled val="1"/>
        </dgm:presLayoutVars>
      </dgm:prSet>
      <dgm:spPr/>
      <dgm:t>
        <a:bodyPr/>
        <a:lstStyle/>
        <a:p>
          <a:endParaRPr lang="en-US"/>
        </a:p>
      </dgm:t>
    </dgm:pt>
    <dgm:pt modelId="{D72CDF79-D9E1-4C83-B703-EF671AACEA05}" type="pres">
      <dgm:prSet presAssocID="{51FD5EE1-8307-4731-A278-1990155A4985}" presName="parTrans" presStyleLbl="bgSibTrans2D1" presStyleIdx="3" presStyleCnt="11"/>
      <dgm:spPr/>
      <dgm:t>
        <a:bodyPr/>
        <a:lstStyle/>
        <a:p>
          <a:endParaRPr lang="en-US"/>
        </a:p>
      </dgm:t>
    </dgm:pt>
    <dgm:pt modelId="{5806B1D0-50D3-4D9A-B776-29A09D7E8D08}" type="pres">
      <dgm:prSet presAssocID="{6826B130-FBB2-45D6-82A6-9D0CD0932EC1}" presName="node" presStyleLbl="node1" presStyleIdx="3" presStyleCnt="11">
        <dgm:presLayoutVars>
          <dgm:bulletEnabled val="1"/>
        </dgm:presLayoutVars>
      </dgm:prSet>
      <dgm:spPr/>
      <dgm:t>
        <a:bodyPr/>
        <a:lstStyle/>
        <a:p>
          <a:endParaRPr lang="en-US"/>
        </a:p>
      </dgm:t>
    </dgm:pt>
    <dgm:pt modelId="{BF4E48B0-AA75-4FA2-8131-6486ACCD79F0}" type="pres">
      <dgm:prSet presAssocID="{BDF90D93-AB51-40AD-97A1-03E305806B75}" presName="parTrans" presStyleLbl="bgSibTrans2D1" presStyleIdx="4" presStyleCnt="11"/>
      <dgm:spPr/>
      <dgm:t>
        <a:bodyPr/>
        <a:lstStyle/>
        <a:p>
          <a:endParaRPr lang="en-US"/>
        </a:p>
      </dgm:t>
    </dgm:pt>
    <dgm:pt modelId="{9B1935DF-F984-49FE-9846-D49A80185243}" type="pres">
      <dgm:prSet presAssocID="{6CDCD190-B5BA-43F6-ABBB-97CF678B9D75}" presName="node" presStyleLbl="node1" presStyleIdx="4" presStyleCnt="11">
        <dgm:presLayoutVars>
          <dgm:bulletEnabled val="1"/>
        </dgm:presLayoutVars>
      </dgm:prSet>
      <dgm:spPr/>
      <dgm:t>
        <a:bodyPr/>
        <a:lstStyle/>
        <a:p>
          <a:endParaRPr lang="en-US"/>
        </a:p>
      </dgm:t>
    </dgm:pt>
    <dgm:pt modelId="{A631764B-B811-4862-9A24-7F9F3D179CD8}" type="pres">
      <dgm:prSet presAssocID="{8B01D0D2-611A-4061-90E6-306786CD8CBB}" presName="parTrans" presStyleLbl="bgSibTrans2D1" presStyleIdx="5" presStyleCnt="11"/>
      <dgm:spPr/>
      <dgm:t>
        <a:bodyPr/>
        <a:lstStyle/>
        <a:p>
          <a:endParaRPr lang="en-US"/>
        </a:p>
      </dgm:t>
    </dgm:pt>
    <dgm:pt modelId="{09BB00F1-D190-4E04-A2FB-3122F247806F}" type="pres">
      <dgm:prSet presAssocID="{0227E47D-13CC-421C-A083-702F866AC23B}" presName="node" presStyleLbl="node1" presStyleIdx="5" presStyleCnt="11">
        <dgm:presLayoutVars>
          <dgm:bulletEnabled val="1"/>
        </dgm:presLayoutVars>
      </dgm:prSet>
      <dgm:spPr/>
      <dgm:t>
        <a:bodyPr/>
        <a:lstStyle/>
        <a:p>
          <a:endParaRPr lang="en-US"/>
        </a:p>
      </dgm:t>
    </dgm:pt>
    <dgm:pt modelId="{6BAC3891-198E-496E-B2D7-08C33B0F5A78}" type="pres">
      <dgm:prSet presAssocID="{8693D440-DF53-4F80-89F5-1C9472D9872D}" presName="parTrans" presStyleLbl="bgSibTrans2D1" presStyleIdx="6" presStyleCnt="11"/>
      <dgm:spPr/>
      <dgm:t>
        <a:bodyPr/>
        <a:lstStyle/>
        <a:p>
          <a:endParaRPr lang="en-US"/>
        </a:p>
      </dgm:t>
    </dgm:pt>
    <dgm:pt modelId="{31AD264A-767A-4583-9C2D-0CAC931DCCD8}" type="pres">
      <dgm:prSet presAssocID="{B1A7BEA9-9CFF-46B7-934B-D8C7ECA03709}" presName="node" presStyleLbl="node1" presStyleIdx="6" presStyleCnt="11">
        <dgm:presLayoutVars>
          <dgm:bulletEnabled val="1"/>
        </dgm:presLayoutVars>
      </dgm:prSet>
      <dgm:spPr/>
      <dgm:t>
        <a:bodyPr/>
        <a:lstStyle/>
        <a:p>
          <a:endParaRPr lang="en-US"/>
        </a:p>
      </dgm:t>
    </dgm:pt>
    <dgm:pt modelId="{FF846F0F-AE59-4A65-8E65-8E418882FE18}" type="pres">
      <dgm:prSet presAssocID="{AEA5E5C6-8A54-420B-9E99-348EE6A1B63C}" presName="parTrans" presStyleLbl="bgSibTrans2D1" presStyleIdx="7" presStyleCnt="11"/>
      <dgm:spPr/>
      <dgm:t>
        <a:bodyPr/>
        <a:lstStyle/>
        <a:p>
          <a:endParaRPr lang="en-US"/>
        </a:p>
      </dgm:t>
    </dgm:pt>
    <dgm:pt modelId="{2640BB8A-207D-4BD1-902B-21A1ADE01FDA}" type="pres">
      <dgm:prSet presAssocID="{9B825445-9091-4C39-A8F3-0B81F4D65B2A}" presName="node" presStyleLbl="node1" presStyleIdx="7" presStyleCnt="11">
        <dgm:presLayoutVars>
          <dgm:bulletEnabled val="1"/>
        </dgm:presLayoutVars>
      </dgm:prSet>
      <dgm:spPr/>
      <dgm:t>
        <a:bodyPr/>
        <a:lstStyle/>
        <a:p>
          <a:endParaRPr lang="en-US"/>
        </a:p>
      </dgm:t>
    </dgm:pt>
    <dgm:pt modelId="{13E11FE8-6184-4A47-9A14-5E7074DBB5E6}" type="pres">
      <dgm:prSet presAssocID="{E5EB8405-A3D5-42AD-A36A-C999F8C88ACE}" presName="parTrans" presStyleLbl="bgSibTrans2D1" presStyleIdx="8" presStyleCnt="11"/>
      <dgm:spPr/>
      <dgm:t>
        <a:bodyPr/>
        <a:lstStyle/>
        <a:p>
          <a:endParaRPr lang="en-US"/>
        </a:p>
      </dgm:t>
    </dgm:pt>
    <dgm:pt modelId="{15B06775-5D23-4190-85F5-044E4FA94D99}" type="pres">
      <dgm:prSet presAssocID="{33C0AAD7-81BB-428A-8C68-AC8E59C395B1}" presName="node" presStyleLbl="node1" presStyleIdx="8" presStyleCnt="11">
        <dgm:presLayoutVars>
          <dgm:bulletEnabled val="1"/>
        </dgm:presLayoutVars>
      </dgm:prSet>
      <dgm:spPr/>
      <dgm:t>
        <a:bodyPr/>
        <a:lstStyle/>
        <a:p>
          <a:endParaRPr lang="en-US"/>
        </a:p>
      </dgm:t>
    </dgm:pt>
    <dgm:pt modelId="{51E032FA-23A8-4E72-BFE4-61076A4B3BBD}" type="pres">
      <dgm:prSet presAssocID="{EFA58BAE-868F-4832-AC11-09938F085232}" presName="parTrans" presStyleLbl="bgSibTrans2D1" presStyleIdx="9" presStyleCnt="11"/>
      <dgm:spPr/>
      <dgm:t>
        <a:bodyPr/>
        <a:lstStyle/>
        <a:p>
          <a:endParaRPr lang="en-US"/>
        </a:p>
      </dgm:t>
    </dgm:pt>
    <dgm:pt modelId="{1CE1CE1C-BB0C-4337-85C7-5A3EC2707657}" type="pres">
      <dgm:prSet presAssocID="{73DAEFE0-11E9-4041-9C59-64CC55756B41}" presName="node" presStyleLbl="node1" presStyleIdx="9" presStyleCnt="11" custRadScaleRad="103013" custRadScaleInc="-889292">
        <dgm:presLayoutVars>
          <dgm:bulletEnabled val="1"/>
        </dgm:presLayoutVars>
      </dgm:prSet>
      <dgm:spPr/>
      <dgm:t>
        <a:bodyPr/>
        <a:lstStyle/>
        <a:p>
          <a:endParaRPr lang="en-US"/>
        </a:p>
      </dgm:t>
    </dgm:pt>
    <dgm:pt modelId="{1BDDE063-1667-4121-925F-7010A7EC8128}" type="pres">
      <dgm:prSet presAssocID="{EAF6E233-46F7-4EFF-8B10-6742AFD58776}" presName="parTrans" presStyleLbl="bgSibTrans2D1" presStyleIdx="10" presStyleCnt="11"/>
      <dgm:spPr/>
      <dgm:t>
        <a:bodyPr/>
        <a:lstStyle/>
        <a:p>
          <a:endParaRPr lang="en-US"/>
        </a:p>
      </dgm:t>
    </dgm:pt>
    <dgm:pt modelId="{2D6E466D-26AF-4E22-B1EF-509672446B16}" type="pres">
      <dgm:prSet presAssocID="{94D54578-88E8-4C89-8F1F-494CA9601083}" presName="node" presStyleLbl="node1" presStyleIdx="10" presStyleCnt="11">
        <dgm:presLayoutVars>
          <dgm:bulletEnabled val="1"/>
        </dgm:presLayoutVars>
      </dgm:prSet>
      <dgm:spPr/>
      <dgm:t>
        <a:bodyPr/>
        <a:lstStyle/>
        <a:p>
          <a:endParaRPr lang="en-US"/>
        </a:p>
      </dgm:t>
    </dgm:pt>
  </dgm:ptLst>
  <dgm:cxnLst>
    <dgm:cxn modelId="{F482BC17-0025-AA4E-AD2E-EFECA72BCF3A}" type="presOf" srcId="{6826B130-FBB2-45D6-82A6-9D0CD0932EC1}" destId="{5806B1D0-50D3-4D9A-B776-29A09D7E8D08}" srcOrd="0" destOrd="0" presId="urn:microsoft.com/office/officeart/2005/8/layout/radial4"/>
    <dgm:cxn modelId="{385B195A-C694-494F-9FA9-2C1B07D892C1}" type="presOf" srcId="{E5EB8405-A3D5-42AD-A36A-C999F8C88ACE}" destId="{13E11FE8-6184-4A47-9A14-5E7074DBB5E6}" srcOrd="0" destOrd="0" presId="urn:microsoft.com/office/officeart/2005/8/layout/radial4"/>
    <dgm:cxn modelId="{347FF2BA-566C-F44C-AADA-DF1D38469455}" type="presOf" srcId="{21F5F63D-2103-49DD-AAC5-B909CF779C29}" destId="{14BD49C5-C341-48D1-8195-3D0AB802EFD8}" srcOrd="0" destOrd="0" presId="urn:microsoft.com/office/officeart/2005/8/layout/radial4"/>
    <dgm:cxn modelId="{84A94017-1341-49CA-B0DF-3A3FEF4734EF}" srcId="{1EF858A3-B329-4716-A5D2-FFED33A013E3}" destId="{F420322D-1DAE-4ED0-90D5-8CA834EE6E9B}" srcOrd="1" destOrd="0" parTransId="{97BB4D0D-C0B1-4503-8B11-CB2FA506D2EB}" sibTransId="{3DB37B6F-B5B8-4E61-A42C-BDAD211FA9A0}"/>
    <dgm:cxn modelId="{212C78FE-DC89-034F-952E-B8DDF5A3E84A}" type="presOf" srcId="{B1A7BEA9-9CFF-46B7-934B-D8C7ECA03709}" destId="{31AD264A-767A-4583-9C2D-0CAC931DCCD8}" srcOrd="0" destOrd="0" presId="urn:microsoft.com/office/officeart/2005/8/layout/radial4"/>
    <dgm:cxn modelId="{7170A6FB-58A0-D649-AE7E-4AEA029B8A8E}" type="presOf" srcId="{51FD5EE1-8307-4731-A278-1990155A4985}" destId="{D72CDF79-D9E1-4C83-B703-EF671AACEA05}" srcOrd="0" destOrd="0" presId="urn:microsoft.com/office/officeart/2005/8/layout/radial4"/>
    <dgm:cxn modelId="{5484450A-AA11-8640-9A5F-71FF765CE7B5}" type="presOf" srcId="{1EB75A7B-0289-46BF-82DE-5B89D3334DF2}" destId="{9B27697C-1EAF-4608-A3B1-1384E6D74C95}" srcOrd="0" destOrd="0" presId="urn:microsoft.com/office/officeart/2005/8/layout/radial4"/>
    <dgm:cxn modelId="{7F70318C-9F23-7D4A-9073-C016D185AB9B}" type="presOf" srcId="{EAF6E233-46F7-4EFF-8B10-6742AFD58776}" destId="{1BDDE063-1667-4121-925F-7010A7EC8128}" srcOrd="0" destOrd="0" presId="urn:microsoft.com/office/officeart/2005/8/layout/radial4"/>
    <dgm:cxn modelId="{C9E25234-7F4D-F94B-9E96-75A29F20EAF1}" type="presOf" srcId="{AEA5E5C6-8A54-420B-9E99-348EE6A1B63C}" destId="{FF846F0F-AE59-4A65-8E65-8E418882FE18}" srcOrd="0" destOrd="0" presId="urn:microsoft.com/office/officeart/2005/8/layout/radial4"/>
    <dgm:cxn modelId="{B67AD8F8-3A88-CE4B-8FFC-BD6F8037DA7B}" type="presOf" srcId="{33C0AAD7-81BB-428A-8C68-AC8E59C395B1}" destId="{15B06775-5D23-4190-85F5-044E4FA94D99}" srcOrd="0" destOrd="0" presId="urn:microsoft.com/office/officeart/2005/8/layout/radial4"/>
    <dgm:cxn modelId="{1129B1A9-6D96-43EB-9FBF-8199D9277158}" srcId="{1EF858A3-B329-4716-A5D2-FFED33A013E3}" destId="{0227E47D-13CC-421C-A083-702F866AC23B}" srcOrd="5" destOrd="0" parTransId="{8B01D0D2-611A-4061-90E6-306786CD8CBB}" sibTransId="{A7B6F892-4107-4F22-B7AE-6FC613677BB6}"/>
    <dgm:cxn modelId="{BE3CD992-2AAC-465F-A27E-AD07BBDF8AD6}" srcId="{1EF858A3-B329-4716-A5D2-FFED33A013E3}" destId="{73DAEFE0-11E9-4041-9C59-64CC55756B41}" srcOrd="9" destOrd="0" parTransId="{EFA58BAE-868F-4832-AC11-09938F085232}" sibTransId="{302EAA43-CD64-4082-910C-881D79399E73}"/>
    <dgm:cxn modelId="{0257D5CF-055B-1442-9504-23AAFEB0F75B}" type="presOf" srcId="{73B2F999-5C41-4CD3-8B8C-A440DFD54FA5}" destId="{3DA5FB81-D1AD-442D-88F6-0FC6A3E3AC09}" srcOrd="0" destOrd="0" presId="urn:microsoft.com/office/officeart/2005/8/layout/radial4"/>
    <dgm:cxn modelId="{5D48538C-95E7-CD41-8E39-A4E934892D56}" type="presOf" srcId="{EFA58BAE-868F-4832-AC11-09938F085232}" destId="{51E032FA-23A8-4E72-BFE4-61076A4B3BBD}" srcOrd="0" destOrd="0" presId="urn:microsoft.com/office/officeart/2005/8/layout/radial4"/>
    <dgm:cxn modelId="{B7F77409-75D6-2F42-8855-FD5B46030C67}" type="presOf" srcId="{97BB4D0D-C0B1-4503-8B11-CB2FA506D2EB}" destId="{5BC50BC6-D857-4585-A42A-0E0B5FB2480D}" srcOrd="0" destOrd="0" presId="urn:microsoft.com/office/officeart/2005/8/layout/radial4"/>
    <dgm:cxn modelId="{5F8218C0-34C6-4052-8DD3-3A1FFB3EC1BD}" srcId="{1EF858A3-B329-4716-A5D2-FFED33A013E3}" destId="{33C0AAD7-81BB-428A-8C68-AC8E59C395B1}" srcOrd="8" destOrd="0" parTransId="{E5EB8405-A3D5-42AD-A36A-C999F8C88ACE}" sibTransId="{C81238E9-3990-4F26-8840-F09369750C0B}"/>
    <dgm:cxn modelId="{4DD87FF7-9F06-4E53-9E04-25178923BAAE}" srcId="{1EF858A3-B329-4716-A5D2-FFED33A013E3}" destId="{6826B130-FBB2-45D6-82A6-9D0CD0932EC1}" srcOrd="3" destOrd="0" parTransId="{51FD5EE1-8307-4731-A278-1990155A4985}" sibTransId="{656CA1C7-77FA-49BA-926E-6EF9E17BD360}"/>
    <dgm:cxn modelId="{0BB7C32D-E3FA-A443-A6DD-7C052757838D}" type="presOf" srcId="{73DAEFE0-11E9-4041-9C59-64CC55756B41}" destId="{1CE1CE1C-BB0C-4337-85C7-5A3EC2707657}" srcOrd="0" destOrd="0" presId="urn:microsoft.com/office/officeart/2005/8/layout/radial4"/>
    <dgm:cxn modelId="{FDA0E8FA-43A0-3C4E-AF6D-1EDBE6CC5DA4}" type="presOf" srcId="{BDF90D93-AB51-40AD-97A1-03E305806B75}" destId="{BF4E48B0-AA75-4FA2-8131-6486ACCD79F0}" srcOrd="0" destOrd="0" presId="urn:microsoft.com/office/officeart/2005/8/layout/radial4"/>
    <dgm:cxn modelId="{8A2862C5-2A89-4D47-9607-262631669793}" srcId="{1EF858A3-B329-4716-A5D2-FFED33A013E3}" destId="{21F5F63D-2103-49DD-AAC5-B909CF779C29}" srcOrd="0" destOrd="0" parTransId="{73B2F999-5C41-4CD3-8B8C-A440DFD54FA5}" sibTransId="{CA154F4C-E986-4286-B511-7EBCF46EB347}"/>
    <dgm:cxn modelId="{C9A05053-698F-BF43-9FDA-A06B2B326606}" type="presOf" srcId="{45764931-E2E3-4773-B9E3-B909B63ED8F2}" destId="{7AA6D67D-7D7C-4CB8-96A9-1A03714A1479}" srcOrd="0" destOrd="0" presId="urn:microsoft.com/office/officeart/2005/8/layout/radial4"/>
    <dgm:cxn modelId="{14225796-D690-1E49-BF1A-757A46C913D6}" type="presOf" srcId="{F420322D-1DAE-4ED0-90D5-8CA834EE6E9B}" destId="{DA792D3B-DB2E-4A27-AD82-C8BEEEC1E9A5}" srcOrd="0" destOrd="0" presId="urn:microsoft.com/office/officeart/2005/8/layout/radial4"/>
    <dgm:cxn modelId="{C3A3F168-E834-794C-A9A9-4BD895F0BD91}" type="presOf" srcId="{0227E47D-13CC-421C-A083-702F866AC23B}" destId="{09BB00F1-D190-4E04-A2FB-3122F247806F}" srcOrd="0" destOrd="0" presId="urn:microsoft.com/office/officeart/2005/8/layout/radial4"/>
    <dgm:cxn modelId="{18547FFB-BCF5-4359-ADF6-D52F2B479EC1}" srcId="{1EF858A3-B329-4716-A5D2-FFED33A013E3}" destId="{6CDCD190-B5BA-43F6-ABBB-97CF678B9D75}" srcOrd="4" destOrd="0" parTransId="{BDF90D93-AB51-40AD-97A1-03E305806B75}" sibTransId="{9F0898AA-BE1C-4502-A9A6-91ECEDAE2105}"/>
    <dgm:cxn modelId="{E8E49CD5-2F00-C849-ADB8-C292B978E289}" type="presOf" srcId="{81D69B21-AB35-4216-A111-D52F46BB352C}" destId="{09E61925-E80E-450F-8A76-268E603EF8CF}" srcOrd="0" destOrd="0" presId="urn:microsoft.com/office/officeart/2005/8/layout/radial4"/>
    <dgm:cxn modelId="{A9ECA531-244B-444F-B057-3440FBD3EACA}" srcId="{45764931-E2E3-4773-B9E3-B909B63ED8F2}" destId="{1EF858A3-B329-4716-A5D2-FFED33A013E3}" srcOrd="0" destOrd="0" parTransId="{5CD08770-7861-488D-AFE8-F6E6958AA7B5}" sibTransId="{940C9732-AFF0-43E2-8B9F-F35CB14EAC51}"/>
    <dgm:cxn modelId="{5BB1485B-7291-4AAB-8F38-20A2684CB617}" srcId="{1EF858A3-B329-4716-A5D2-FFED33A013E3}" destId="{B1A7BEA9-9CFF-46B7-934B-D8C7ECA03709}" srcOrd="6" destOrd="0" parTransId="{8693D440-DF53-4F80-89F5-1C9472D9872D}" sibTransId="{5A7F917E-46A2-48AD-B2EE-78D6BFFD8343}"/>
    <dgm:cxn modelId="{11614EB2-1AEA-420A-83FE-4EAB288D25E0}" srcId="{1EF858A3-B329-4716-A5D2-FFED33A013E3}" destId="{1EB75A7B-0289-46BF-82DE-5B89D3334DF2}" srcOrd="2" destOrd="0" parTransId="{81D69B21-AB35-4216-A111-D52F46BB352C}" sibTransId="{87A5A821-79B3-416B-9E88-1F1DFF6E6C54}"/>
    <dgm:cxn modelId="{B75BE6DF-175B-EE44-B124-567B4A44F943}" type="presOf" srcId="{9B825445-9091-4C39-A8F3-0B81F4D65B2A}" destId="{2640BB8A-207D-4BD1-902B-21A1ADE01FDA}" srcOrd="0" destOrd="0" presId="urn:microsoft.com/office/officeart/2005/8/layout/radial4"/>
    <dgm:cxn modelId="{08CF7195-A46A-A349-A23F-99DFAC1B95EE}" type="presOf" srcId="{94D54578-88E8-4C89-8F1F-494CA9601083}" destId="{2D6E466D-26AF-4E22-B1EF-509672446B16}" srcOrd="0" destOrd="0" presId="urn:microsoft.com/office/officeart/2005/8/layout/radial4"/>
    <dgm:cxn modelId="{091EE37C-88BA-DF41-8E7C-98EC76F12D75}" type="presOf" srcId="{8693D440-DF53-4F80-89F5-1C9472D9872D}" destId="{6BAC3891-198E-496E-B2D7-08C33B0F5A78}" srcOrd="0" destOrd="0" presId="urn:microsoft.com/office/officeart/2005/8/layout/radial4"/>
    <dgm:cxn modelId="{DBB17647-B9D6-E842-B25F-FCF4C79FAF2D}" type="presOf" srcId="{8B01D0D2-611A-4061-90E6-306786CD8CBB}" destId="{A631764B-B811-4862-9A24-7F9F3D179CD8}" srcOrd="0" destOrd="0" presId="urn:microsoft.com/office/officeart/2005/8/layout/radial4"/>
    <dgm:cxn modelId="{84F88854-81DC-465A-BB5B-79638E6732AF}" srcId="{1EF858A3-B329-4716-A5D2-FFED33A013E3}" destId="{94D54578-88E8-4C89-8F1F-494CA9601083}" srcOrd="10" destOrd="0" parTransId="{EAF6E233-46F7-4EFF-8B10-6742AFD58776}" sibTransId="{F22979AE-1BD1-4159-93B4-0DD3633AE8BA}"/>
    <dgm:cxn modelId="{E0CCB02F-B475-1A4E-918D-8664190FB1DB}" type="presOf" srcId="{1EF858A3-B329-4716-A5D2-FFED33A013E3}" destId="{E1CCB7C2-57AE-4A4B-8FC3-620936185D79}" srcOrd="0" destOrd="0" presId="urn:microsoft.com/office/officeart/2005/8/layout/radial4"/>
    <dgm:cxn modelId="{CFADB0CC-0A4F-8C45-9BB2-C36BC0348609}" type="presOf" srcId="{6CDCD190-B5BA-43F6-ABBB-97CF678B9D75}" destId="{9B1935DF-F984-49FE-9846-D49A80185243}" srcOrd="0" destOrd="0" presId="urn:microsoft.com/office/officeart/2005/8/layout/radial4"/>
    <dgm:cxn modelId="{3FFE82D2-2414-4B60-B0D5-25718C736D45}" srcId="{1EF858A3-B329-4716-A5D2-FFED33A013E3}" destId="{9B825445-9091-4C39-A8F3-0B81F4D65B2A}" srcOrd="7" destOrd="0" parTransId="{AEA5E5C6-8A54-420B-9E99-348EE6A1B63C}" sibTransId="{EA51C66E-4C5E-4CC1-991E-EBB9E3373502}"/>
    <dgm:cxn modelId="{BC2D7493-CDC9-CB4B-AAC4-C6428CDF1361}" type="presParOf" srcId="{7AA6D67D-7D7C-4CB8-96A9-1A03714A1479}" destId="{E1CCB7C2-57AE-4A4B-8FC3-620936185D79}" srcOrd="0" destOrd="0" presId="urn:microsoft.com/office/officeart/2005/8/layout/radial4"/>
    <dgm:cxn modelId="{6ABDA3FA-AFF8-F44C-915A-030482033165}" type="presParOf" srcId="{7AA6D67D-7D7C-4CB8-96A9-1A03714A1479}" destId="{3DA5FB81-D1AD-442D-88F6-0FC6A3E3AC09}" srcOrd="1" destOrd="0" presId="urn:microsoft.com/office/officeart/2005/8/layout/radial4"/>
    <dgm:cxn modelId="{B120DA4C-79C5-BE48-9364-9B0AE501EA0F}" type="presParOf" srcId="{7AA6D67D-7D7C-4CB8-96A9-1A03714A1479}" destId="{14BD49C5-C341-48D1-8195-3D0AB802EFD8}" srcOrd="2" destOrd="0" presId="urn:microsoft.com/office/officeart/2005/8/layout/radial4"/>
    <dgm:cxn modelId="{8D7C1570-16EC-1E45-8509-149C0E66BB86}" type="presParOf" srcId="{7AA6D67D-7D7C-4CB8-96A9-1A03714A1479}" destId="{5BC50BC6-D857-4585-A42A-0E0B5FB2480D}" srcOrd="3" destOrd="0" presId="urn:microsoft.com/office/officeart/2005/8/layout/radial4"/>
    <dgm:cxn modelId="{BF3D99CF-759D-864E-BF5B-814336FBAF02}" type="presParOf" srcId="{7AA6D67D-7D7C-4CB8-96A9-1A03714A1479}" destId="{DA792D3B-DB2E-4A27-AD82-C8BEEEC1E9A5}" srcOrd="4" destOrd="0" presId="urn:microsoft.com/office/officeart/2005/8/layout/radial4"/>
    <dgm:cxn modelId="{CE4E25E9-5D49-2C4C-AF00-14FA847D402E}" type="presParOf" srcId="{7AA6D67D-7D7C-4CB8-96A9-1A03714A1479}" destId="{09E61925-E80E-450F-8A76-268E603EF8CF}" srcOrd="5" destOrd="0" presId="urn:microsoft.com/office/officeart/2005/8/layout/radial4"/>
    <dgm:cxn modelId="{1B072A1C-BF3A-AF41-A9EF-3959FB7407B3}" type="presParOf" srcId="{7AA6D67D-7D7C-4CB8-96A9-1A03714A1479}" destId="{9B27697C-1EAF-4608-A3B1-1384E6D74C95}" srcOrd="6" destOrd="0" presId="urn:microsoft.com/office/officeart/2005/8/layout/radial4"/>
    <dgm:cxn modelId="{4FABD65F-E06F-E249-8C95-124FDB0AC041}" type="presParOf" srcId="{7AA6D67D-7D7C-4CB8-96A9-1A03714A1479}" destId="{D72CDF79-D9E1-4C83-B703-EF671AACEA05}" srcOrd="7" destOrd="0" presId="urn:microsoft.com/office/officeart/2005/8/layout/radial4"/>
    <dgm:cxn modelId="{3CAA43F6-DF30-6442-9481-89BA818C281A}" type="presParOf" srcId="{7AA6D67D-7D7C-4CB8-96A9-1A03714A1479}" destId="{5806B1D0-50D3-4D9A-B776-29A09D7E8D08}" srcOrd="8" destOrd="0" presId="urn:microsoft.com/office/officeart/2005/8/layout/radial4"/>
    <dgm:cxn modelId="{8563A13B-9FBF-9146-8B43-3A44166B3FDC}" type="presParOf" srcId="{7AA6D67D-7D7C-4CB8-96A9-1A03714A1479}" destId="{BF4E48B0-AA75-4FA2-8131-6486ACCD79F0}" srcOrd="9" destOrd="0" presId="urn:microsoft.com/office/officeart/2005/8/layout/radial4"/>
    <dgm:cxn modelId="{11847F0E-E5B3-2E40-8EFE-8B122E9E3665}" type="presParOf" srcId="{7AA6D67D-7D7C-4CB8-96A9-1A03714A1479}" destId="{9B1935DF-F984-49FE-9846-D49A80185243}" srcOrd="10" destOrd="0" presId="urn:microsoft.com/office/officeart/2005/8/layout/radial4"/>
    <dgm:cxn modelId="{94247545-98F6-A44F-B1EE-0F34557FCE8E}" type="presParOf" srcId="{7AA6D67D-7D7C-4CB8-96A9-1A03714A1479}" destId="{A631764B-B811-4862-9A24-7F9F3D179CD8}" srcOrd="11" destOrd="0" presId="urn:microsoft.com/office/officeart/2005/8/layout/radial4"/>
    <dgm:cxn modelId="{257EA2A3-D787-F240-91EA-EB9D89AFEE91}" type="presParOf" srcId="{7AA6D67D-7D7C-4CB8-96A9-1A03714A1479}" destId="{09BB00F1-D190-4E04-A2FB-3122F247806F}" srcOrd="12" destOrd="0" presId="urn:microsoft.com/office/officeart/2005/8/layout/radial4"/>
    <dgm:cxn modelId="{937F3578-65F6-6249-84A5-B323E780DC20}" type="presParOf" srcId="{7AA6D67D-7D7C-4CB8-96A9-1A03714A1479}" destId="{6BAC3891-198E-496E-B2D7-08C33B0F5A78}" srcOrd="13" destOrd="0" presId="urn:microsoft.com/office/officeart/2005/8/layout/radial4"/>
    <dgm:cxn modelId="{E6C26667-7B52-6049-8848-D6ED830FF510}" type="presParOf" srcId="{7AA6D67D-7D7C-4CB8-96A9-1A03714A1479}" destId="{31AD264A-767A-4583-9C2D-0CAC931DCCD8}" srcOrd="14" destOrd="0" presId="urn:microsoft.com/office/officeart/2005/8/layout/radial4"/>
    <dgm:cxn modelId="{283B394E-0D9E-4845-9E4D-33B03BEB36EF}" type="presParOf" srcId="{7AA6D67D-7D7C-4CB8-96A9-1A03714A1479}" destId="{FF846F0F-AE59-4A65-8E65-8E418882FE18}" srcOrd="15" destOrd="0" presId="urn:microsoft.com/office/officeart/2005/8/layout/radial4"/>
    <dgm:cxn modelId="{0CB33D6F-FE97-7648-8C0C-4EF204213BFC}" type="presParOf" srcId="{7AA6D67D-7D7C-4CB8-96A9-1A03714A1479}" destId="{2640BB8A-207D-4BD1-902B-21A1ADE01FDA}" srcOrd="16" destOrd="0" presId="urn:microsoft.com/office/officeart/2005/8/layout/radial4"/>
    <dgm:cxn modelId="{AC0DCA99-C0AC-2A42-A801-E1541CF64E7A}" type="presParOf" srcId="{7AA6D67D-7D7C-4CB8-96A9-1A03714A1479}" destId="{13E11FE8-6184-4A47-9A14-5E7074DBB5E6}" srcOrd="17" destOrd="0" presId="urn:microsoft.com/office/officeart/2005/8/layout/radial4"/>
    <dgm:cxn modelId="{4910188C-AA3D-A043-8EE8-9FFD3888B956}" type="presParOf" srcId="{7AA6D67D-7D7C-4CB8-96A9-1A03714A1479}" destId="{15B06775-5D23-4190-85F5-044E4FA94D99}" srcOrd="18" destOrd="0" presId="urn:microsoft.com/office/officeart/2005/8/layout/radial4"/>
    <dgm:cxn modelId="{68DC4AC2-3632-F84A-BFDF-BB532A40C8CC}" type="presParOf" srcId="{7AA6D67D-7D7C-4CB8-96A9-1A03714A1479}" destId="{51E032FA-23A8-4E72-BFE4-61076A4B3BBD}" srcOrd="19" destOrd="0" presId="urn:microsoft.com/office/officeart/2005/8/layout/radial4"/>
    <dgm:cxn modelId="{C7B3E582-731C-BB4F-9E21-908829B3FF90}" type="presParOf" srcId="{7AA6D67D-7D7C-4CB8-96A9-1A03714A1479}" destId="{1CE1CE1C-BB0C-4337-85C7-5A3EC2707657}" srcOrd="20" destOrd="0" presId="urn:microsoft.com/office/officeart/2005/8/layout/radial4"/>
    <dgm:cxn modelId="{3FE1D004-1449-7C47-BA89-D1F72D278303}" type="presParOf" srcId="{7AA6D67D-7D7C-4CB8-96A9-1A03714A1479}" destId="{1BDDE063-1667-4121-925F-7010A7EC8128}" srcOrd="21" destOrd="0" presId="urn:microsoft.com/office/officeart/2005/8/layout/radial4"/>
    <dgm:cxn modelId="{30384622-C354-C74A-8DC7-75FE3AC59C28}" type="presParOf" srcId="{7AA6D67D-7D7C-4CB8-96A9-1A03714A1479}" destId="{2D6E466D-26AF-4E22-B1EF-509672446B16}" srcOrd="22"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A976E4-D4F7-46FC-91E4-198E35BD63FD}" type="doc">
      <dgm:prSet loTypeId="urn:microsoft.com/office/officeart/2005/8/layout/venn2" loCatId="relationship" qsTypeId="urn:microsoft.com/office/officeart/2005/8/quickstyle/3d1" qsCatId="3D" csTypeId="urn:microsoft.com/office/officeart/2005/8/colors/accent1_2" csCatId="accent1" phldr="1"/>
      <dgm:spPr/>
      <dgm:t>
        <a:bodyPr/>
        <a:lstStyle/>
        <a:p>
          <a:endParaRPr lang="en-US"/>
        </a:p>
      </dgm:t>
    </dgm:pt>
    <dgm:pt modelId="{34544195-0C16-48D1-94C1-E6AEF27F342A}">
      <dgm:prSet phldrT="[Text]" custT="1"/>
      <dgm:spPr>
        <a:solidFill>
          <a:schemeClr val="accent5"/>
        </a:solidFill>
      </dgm:spPr>
      <dgm:t>
        <a:bodyPr/>
        <a:lstStyle/>
        <a:p>
          <a:r>
            <a:rPr lang="en-US" sz="1200" dirty="0" smtClean="0"/>
            <a:t>Community</a:t>
          </a:r>
          <a:endParaRPr lang="en-US" sz="1200" dirty="0"/>
        </a:p>
      </dgm:t>
    </dgm:pt>
    <dgm:pt modelId="{3D49B86A-7533-4D1F-AEB2-336774E0933D}" type="parTrans" cxnId="{957FDC68-0B7D-44EF-A862-7853F4927A7D}">
      <dgm:prSet/>
      <dgm:spPr/>
      <dgm:t>
        <a:bodyPr/>
        <a:lstStyle/>
        <a:p>
          <a:endParaRPr lang="en-US" sz="1200"/>
        </a:p>
      </dgm:t>
    </dgm:pt>
    <dgm:pt modelId="{969DD2F4-0B60-4D75-B8BC-01E1F1076243}" type="sibTrans" cxnId="{957FDC68-0B7D-44EF-A862-7853F4927A7D}">
      <dgm:prSet/>
      <dgm:spPr/>
      <dgm:t>
        <a:bodyPr/>
        <a:lstStyle/>
        <a:p>
          <a:endParaRPr lang="en-US" sz="1200"/>
        </a:p>
      </dgm:t>
    </dgm:pt>
    <dgm:pt modelId="{88AB7F86-9E08-4B62-800B-6AE76D6DE127}">
      <dgm:prSet phldrT="[Text]" custT="1"/>
      <dgm:spPr>
        <a:solidFill>
          <a:schemeClr val="accent1"/>
        </a:solidFill>
      </dgm:spPr>
      <dgm:t>
        <a:bodyPr/>
        <a:lstStyle/>
        <a:p>
          <a:r>
            <a:rPr lang="en-US" sz="1200" dirty="0" smtClean="0"/>
            <a:t>Planning Team</a:t>
          </a:r>
          <a:endParaRPr lang="en-US" sz="1200" dirty="0"/>
        </a:p>
      </dgm:t>
    </dgm:pt>
    <dgm:pt modelId="{20F0D66E-7FF6-4B00-B05E-75788B3FED85}" type="parTrans" cxnId="{8B5D7E57-42C5-42C3-80BF-2516161F2C15}">
      <dgm:prSet/>
      <dgm:spPr/>
      <dgm:t>
        <a:bodyPr/>
        <a:lstStyle/>
        <a:p>
          <a:endParaRPr lang="en-US" sz="1200"/>
        </a:p>
      </dgm:t>
    </dgm:pt>
    <dgm:pt modelId="{BE713BC6-D743-47B0-A66C-A7DA56A4B8C9}" type="sibTrans" cxnId="{8B5D7E57-42C5-42C3-80BF-2516161F2C15}">
      <dgm:prSet/>
      <dgm:spPr/>
      <dgm:t>
        <a:bodyPr/>
        <a:lstStyle/>
        <a:p>
          <a:endParaRPr lang="en-US" sz="1200"/>
        </a:p>
      </dgm:t>
    </dgm:pt>
    <dgm:pt modelId="{10F47806-40B6-44E0-8775-9F576CEF9F3C}">
      <dgm:prSet phldrT="[Text]" custT="1"/>
      <dgm:spPr>
        <a:solidFill>
          <a:schemeClr val="accent1"/>
        </a:solidFill>
      </dgm:spPr>
      <dgm:t>
        <a:bodyPr/>
        <a:lstStyle/>
        <a:p>
          <a:r>
            <a:rPr lang="en-US" sz="1200" dirty="0" smtClean="0"/>
            <a:t>Core Team </a:t>
          </a:r>
          <a:endParaRPr lang="en-US" sz="1200" dirty="0"/>
        </a:p>
      </dgm:t>
    </dgm:pt>
    <dgm:pt modelId="{58ED8BF5-A2AC-4ABF-AF3E-2E4CCC47B405}" type="parTrans" cxnId="{4EAB8576-A30B-4C6F-9996-FF0DB2B62676}">
      <dgm:prSet/>
      <dgm:spPr/>
      <dgm:t>
        <a:bodyPr/>
        <a:lstStyle/>
        <a:p>
          <a:endParaRPr lang="en-US" sz="1200"/>
        </a:p>
      </dgm:t>
    </dgm:pt>
    <dgm:pt modelId="{0F7B19C6-81F6-4CF3-8495-CAAA4457C7B5}" type="sibTrans" cxnId="{4EAB8576-A30B-4C6F-9996-FF0DB2B62676}">
      <dgm:prSet/>
      <dgm:spPr/>
      <dgm:t>
        <a:bodyPr/>
        <a:lstStyle/>
        <a:p>
          <a:endParaRPr lang="en-US" sz="1200"/>
        </a:p>
      </dgm:t>
    </dgm:pt>
    <dgm:pt modelId="{6511A1DB-E18F-41F7-BB40-8C595ACE99C7}" type="pres">
      <dgm:prSet presAssocID="{58A976E4-D4F7-46FC-91E4-198E35BD63FD}" presName="Name0" presStyleCnt="0">
        <dgm:presLayoutVars>
          <dgm:chMax val="7"/>
          <dgm:resizeHandles val="exact"/>
        </dgm:presLayoutVars>
      </dgm:prSet>
      <dgm:spPr/>
      <dgm:t>
        <a:bodyPr/>
        <a:lstStyle/>
        <a:p>
          <a:endParaRPr lang="en-US"/>
        </a:p>
      </dgm:t>
    </dgm:pt>
    <dgm:pt modelId="{2C3D10E0-FF0D-4DAD-BBFB-928DB031258B}" type="pres">
      <dgm:prSet presAssocID="{58A976E4-D4F7-46FC-91E4-198E35BD63FD}" presName="comp1" presStyleCnt="0"/>
      <dgm:spPr/>
      <dgm:t>
        <a:bodyPr/>
        <a:lstStyle/>
        <a:p>
          <a:endParaRPr lang="en-US"/>
        </a:p>
      </dgm:t>
    </dgm:pt>
    <dgm:pt modelId="{87066F07-EEC0-4410-9C5A-48C16FDADDC3}" type="pres">
      <dgm:prSet presAssocID="{58A976E4-D4F7-46FC-91E4-198E35BD63FD}" presName="circle1" presStyleLbl="node1" presStyleIdx="0" presStyleCnt="3" custScaleX="109055"/>
      <dgm:spPr/>
      <dgm:t>
        <a:bodyPr/>
        <a:lstStyle/>
        <a:p>
          <a:endParaRPr lang="en-US"/>
        </a:p>
      </dgm:t>
    </dgm:pt>
    <dgm:pt modelId="{6F33A295-1624-4A11-B7F0-E6E6B8F61648}" type="pres">
      <dgm:prSet presAssocID="{58A976E4-D4F7-46FC-91E4-198E35BD63FD}" presName="c1text" presStyleLbl="node1" presStyleIdx="0" presStyleCnt="3">
        <dgm:presLayoutVars>
          <dgm:bulletEnabled val="1"/>
        </dgm:presLayoutVars>
      </dgm:prSet>
      <dgm:spPr/>
      <dgm:t>
        <a:bodyPr/>
        <a:lstStyle/>
        <a:p>
          <a:endParaRPr lang="en-US"/>
        </a:p>
      </dgm:t>
    </dgm:pt>
    <dgm:pt modelId="{DD3F98BF-1308-48B8-A274-96C817873713}" type="pres">
      <dgm:prSet presAssocID="{58A976E4-D4F7-46FC-91E4-198E35BD63FD}" presName="comp2" presStyleCnt="0"/>
      <dgm:spPr/>
      <dgm:t>
        <a:bodyPr/>
        <a:lstStyle/>
        <a:p>
          <a:endParaRPr lang="en-US"/>
        </a:p>
      </dgm:t>
    </dgm:pt>
    <dgm:pt modelId="{7A165735-8904-468D-B2AC-05FF45EF3BDA}" type="pres">
      <dgm:prSet presAssocID="{58A976E4-D4F7-46FC-91E4-198E35BD63FD}" presName="circle2" presStyleLbl="node1" presStyleIdx="1" presStyleCnt="3"/>
      <dgm:spPr/>
      <dgm:t>
        <a:bodyPr/>
        <a:lstStyle/>
        <a:p>
          <a:endParaRPr lang="en-US"/>
        </a:p>
      </dgm:t>
    </dgm:pt>
    <dgm:pt modelId="{9E1425C2-7665-4390-98D3-DC479DC73028}" type="pres">
      <dgm:prSet presAssocID="{58A976E4-D4F7-46FC-91E4-198E35BD63FD}" presName="c2text" presStyleLbl="node1" presStyleIdx="1" presStyleCnt="3">
        <dgm:presLayoutVars>
          <dgm:bulletEnabled val="1"/>
        </dgm:presLayoutVars>
      </dgm:prSet>
      <dgm:spPr/>
      <dgm:t>
        <a:bodyPr/>
        <a:lstStyle/>
        <a:p>
          <a:endParaRPr lang="en-US"/>
        </a:p>
      </dgm:t>
    </dgm:pt>
    <dgm:pt modelId="{BD073A9C-46C2-43BC-B199-419833D13F39}" type="pres">
      <dgm:prSet presAssocID="{58A976E4-D4F7-46FC-91E4-198E35BD63FD}" presName="comp3" presStyleCnt="0"/>
      <dgm:spPr/>
      <dgm:t>
        <a:bodyPr/>
        <a:lstStyle/>
        <a:p>
          <a:endParaRPr lang="en-US"/>
        </a:p>
      </dgm:t>
    </dgm:pt>
    <dgm:pt modelId="{1EDFF552-D68E-4D39-B037-661135B01853}" type="pres">
      <dgm:prSet presAssocID="{58A976E4-D4F7-46FC-91E4-198E35BD63FD}" presName="circle3" presStyleLbl="node1" presStyleIdx="2" presStyleCnt="3"/>
      <dgm:spPr/>
      <dgm:t>
        <a:bodyPr/>
        <a:lstStyle/>
        <a:p>
          <a:endParaRPr lang="en-US"/>
        </a:p>
      </dgm:t>
    </dgm:pt>
    <dgm:pt modelId="{8AF9512C-038C-4A44-A846-3C40D9357441}" type="pres">
      <dgm:prSet presAssocID="{58A976E4-D4F7-46FC-91E4-198E35BD63FD}" presName="c3text" presStyleLbl="node1" presStyleIdx="2" presStyleCnt="3">
        <dgm:presLayoutVars>
          <dgm:bulletEnabled val="1"/>
        </dgm:presLayoutVars>
      </dgm:prSet>
      <dgm:spPr/>
      <dgm:t>
        <a:bodyPr/>
        <a:lstStyle/>
        <a:p>
          <a:endParaRPr lang="en-US"/>
        </a:p>
      </dgm:t>
    </dgm:pt>
  </dgm:ptLst>
  <dgm:cxnLst>
    <dgm:cxn modelId="{5AC2A668-1211-1D4C-8D8D-9D7E9E02CC1D}" type="presOf" srcId="{88AB7F86-9E08-4B62-800B-6AE76D6DE127}" destId="{7A165735-8904-468D-B2AC-05FF45EF3BDA}" srcOrd="0" destOrd="0" presId="urn:microsoft.com/office/officeart/2005/8/layout/venn2"/>
    <dgm:cxn modelId="{1EF30130-E234-A640-84A9-9755B328865C}" type="presOf" srcId="{58A976E4-D4F7-46FC-91E4-198E35BD63FD}" destId="{6511A1DB-E18F-41F7-BB40-8C595ACE99C7}" srcOrd="0" destOrd="0" presId="urn:microsoft.com/office/officeart/2005/8/layout/venn2"/>
    <dgm:cxn modelId="{957FDC68-0B7D-44EF-A862-7853F4927A7D}" srcId="{58A976E4-D4F7-46FC-91E4-198E35BD63FD}" destId="{34544195-0C16-48D1-94C1-E6AEF27F342A}" srcOrd="0" destOrd="0" parTransId="{3D49B86A-7533-4D1F-AEB2-336774E0933D}" sibTransId="{969DD2F4-0B60-4D75-B8BC-01E1F1076243}"/>
    <dgm:cxn modelId="{E4C5E891-B3F6-A04D-8345-661D00329E4C}" type="presOf" srcId="{34544195-0C16-48D1-94C1-E6AEF27F342A}" destId="{6F33A295-1624-4A11-B7F0-E6E6B8F61648}" srcOrd="1" destOrd="0" presId="urn:microsoft.com/office/officeart/2005/8/layout/venn2"/>
    <dgm:cxn modelId="{D79468CB-BF5A-8640-B0A8-707A3475A00C}" type="presOf" srcId="{88AB7F86-9E08-4B62-800B-6AE76D6DE127}" destId="{9E1425C2-7665-4390-98D3-DC479DC73028}" srcOrd="1" destOrd="0" presId="urn:microsoft.com/office/officeart/2005/8/layout/venn2"/>
    <dgm:cxn modelId="{67EC0608-71DA-C946-9FAA-5C39D7D2A7CC}" type="presOf" srcId="{34544195-0C16-48D1-94C1-E6AEF27F342A}" destId="{87066F07-EEC0-4410-9C5A-48C16FDADDC3}" srcOrd="0" destOrd="0" presId="urn:microsoft.com/office/officeart/2005/8/layout/venn2"/>
    <dgm:cxn modelId="{245739DC-8DB3-1E41-BB50-9BA5B537F42C}" type="presOf" srcId="{10F47806-40B6-44E0-8775-9F576CEF9F3C}" destId="{1EDFF552-D68E-4D39-B037-661135B01853}" srcOrd="0" destOrd="0" presId="urn:microsoft.com/office/officeart/2005/8/layout/venn2"/>
    <dgm:cxn modelId="{8AC50514-348F-564B-9BC8-AFB0130E05DE}" type="presOf" srcId="{10F47806-40B6-44E0-8775-9F576CEF9F3C}" destId="{8AF9512C-038C-4A44-A846-3C40D9357441}" srcOrd="1" destOrd="0" presId="urn:microsoft.com/office/officeart/2005/8/layout/venn2"/>
    <dgm:cxn modelId="{8B5D7E57-42C5-42C3-80BF-2516161F2C15}" srcId="{58A976E4-D4F7-46FC-91E4-198E35BD63FD}" destId="{88AB7F86-9E08-4B62-800B-6AE76D6DE127}" srcOrd="1" destOrd="0" parTransId="{20F0D66E-7FF6-4B00-B05E-75788B3FED85}" sibTransId="{BE713BC6-D743-47B0-A66C-A7DA56A4B8C9}"/>
    <dgm:cxn modelId="{4EAB8576-A30B-4C6F-9996-FF0DB2B62676}" srcId="{58A976E4-D4F7-46FC-91E4-198E35BD63FD}" destId="{10F47806-40B6-44E0-8775-9F576CEF9F3C}" srcOrd="2" destOrd="0" parTransId="{58ED8BF5-A2AC-4ABF-AF3E-2E4CCC47B405}" sibTransId="{0F7B19C6-81F6-4CF3-8495-CAAA4457C7B5}"/>
    <dgm:cxn modelId="{21E61667-03AE-4947-B23C-4F40040F7B98}" type="presParOf" srcId="{6511A1DB-E18F-41F7-BB40-8C595ACE99C7}" destId="{2C3D10E0-FF0D-4DAD-BBFB-928DB031258B}" srcOrd="0" destOrd="0" presId="urn:microsoft.com/office/officeart/2005/8/layout/venn2"/>
    <dgm:cxn modelId="{C7F3BEF6-268B-054C-9B4D-93BF5DB95CFD}" type="presParOf" srcId="{2C3D10E0-FF0D-4DAD-BBFB-928DB031258B}" destId="{87066F07-EEC0-4410-9C5A-48C16FDADDC3}" srcOrd="0" destOrd="0" presId="urn:microsoft.com/office/officeart/2005/8/layout/venn2"/>
    <dgm:cxn modelId="{F86256CE-4BE8-2645-BB7F-1204291FE065}" type="presParOf" srcId="{2C3D10E0-FF0D-4DAD-BBFB-928DB031258B}" destId="{6F33A295-1624-4A11-B7F0-E6E6B8F61648}" srcOrd="1" destOrd="0" presId="urn:microsoft.com/office/officeart/2005/8/layout/venn2"/>
    <dgm:cxn modelId="{8D1CA264-29F0-4C44-B85F-2F9873EEEC8C}" type="presParOf" srcId="{6511A1DB-E18F-41F7-BB40-8C595ACE99C7}" destId="{DD3F98BF-1308-48B8-A274-96C817873713}" srcOrd="1" destOrd="0" presId="urn:microsoft.com/office/officeart/2005/8/layout/venn2"/>
    <dgm:cxn modelId="{FAAFFB1F-1A5E-304E-9C5D-9E2102DC46B4}" type="presParOf" srcId="{DD3F98BF-1308-48B8-A274-96C817873713}" destId="{7A165735-8904-468D-B2AC-05FF45EF3BDA}" srcOrd="0" destOrd="0" presId="urn:microsoft.com/office/officeart/2005/8/layout/venn2"/>
    <dgm:cxn modelId="{D4281A12-7D82-F14B-8E53-506A69E1CE15}" type="presParOf" srcId="{DD3F98BF-1308-48B8-A274-96C817873713}" destId="{9E1425C2-7665-4390-98D3-DC479DC73028}" srcOrd="1" destOrd="0" presId="urn:microsoft.com/office/officeart/2005/8/layout/venn2"/>
    <dgm:cxn modelId="{CEF1A07E-676B-9349-B4C3-FE546757C5BB}" type="presParOf" srcId="{6511A1DB-E18F-41F7-BB40-8C595ACE99C7}" destId="{BD073A9C-46C2-43BC-B199-419833D13F39}" srcOrd="2" destOrd="0" presId="urn:microsoft.com/office/officeart/2005/8/layout/venn2"/>
    <dgm:cxn modelId="{FC0D8020-DEC9-3B47-A76B-B508021571E1}" type="presParOf" srcId="{BD073A9C-46C2-43BC-B199-419833D13F39}" destId="{1EDFF552-D68E-4D39-B037-661135B01853}" srcOrd="0" destOrd="0" presId="urn:microsoft.com/office/officeart/2005/8/layout/venn2"/>
    <dgm:cxn modelId="{29152A96-A159-104F-A193-BAAF9F8332BD}" type="presParOf" srcId="{BD073A9C-46C2-43BC-B199-419833D13F39}" destId="{8AF9512C-038C-4A44-A846-3C40D9357441}" srcOrd="1" destOrd="0" presId="urn:microsoft.com/office/officeart/2005/8/layout/ven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971A58-FFDE-4EAF-96B1-0A6C23537A35}" type="doc">
      <dgm:prSet loTypeId="urn:microsoft.com/office/officeart/2005/8/layout/vList5" loCatId="list" qsTypeId="urn:microsoft.com/office/officeart/2005/8/quickstyle/3d1" qsCatId="3D" csTypeId="urn:microsoft.com/office/officeart/2005/8/colors/accent1_2#3" csCatId="accent1" phldr="1"/>
      <dgm:spPr/>
      <dgm:t>
        <a:bodyPr/>
        <a:lstStyle/>
        <a:p>
          <a:endParaRPr lang="en-US"/>
        </a:p>
      </dgm:t>
    </dgm:pt>
    <dgm:pt modelId="{067C3540-0561-4935-B96C-5A237693C540}">
      <dgm:prSet phldrT="[Text]" custT="1"/>
      <dgm:spPr>
        <a:solidFill>
          <a:schemeClr val="accent4">
            <a:lumMod val="75000"/>
          </a:schemeClr>
        </a:solidFill>
        <a:ln>
          <a:solidFill>
            <a:schemeClr val="accent4">
              <a:lumMod val="75000"/>
            </a:schemeClr>
          </a:solidFill>
        </a:ln>
        <a:effectLst/>
        <a:scene3d>
          <a:camera prst="orthographicFront"/>
          <a:lightRig rig="flat" dir="t"/>
        </a:scene3d>
        <a:sp3d prstMaterial="plastic"/>
      </dgm:spPr>
      <dgm:t>
        <a:bodyPr/>
        <a:lstStyle/>
        <a:p>
          <a:r>
            <a:rPr lang="en-US" sz="2800" b="1" dirty="0" smtClean="0"/>
            <a:t>Specific</a:t>
          </a:r>
          <a:endParaRPr lang="en-US" sz="2800" b="1" dirty="0"/>
        </a:p>
      </dgm:t>
    </dgm:pt>
    <dgm:pt modelId="{0189B1D2-3447-424E-911A-29C2005EA22B}" type="parTrans" cxnId="{F96C7FC1-F144-406A-BB19-50E2ABAA9B81}">
      <dgm:prSet/>
      <dgm:spPr/>
      <dgm:t>
        <a:bodyPr/>
        <a:lstStyle/>
        <a:p>
          <a:endParaRPr lang="en-US"/>
        </a:p>
      </dgm:t>
    </dgm:pt>
    <dgm:pt modelId="{2F68708F-D149-4C22-A72A-674F9B63B251}" type="sibTrans" cxnId="{F96C7FC1-F144-406A-BB19-50E2ABAA9B81}">
      <dgm:prSet/>
      <dgm:spPr/>
      <dgm:t>
        <a:bodyPr/>
        <a:lstStyle/>
        <a:p>
          <a:endParaRPr lang="en-US"/>
        </a:p>
      </dgm:t>
    </dgm:pt>
    <dgm:pt modelId="{0F2437D0-1529-4A13-A082-B5347529ADC0}">
      <dgm:prSet phldrT="[Text]" custT="1"/>
      <dgm:spPr>
        <a:noFill/>
        <a:ln w="25400">
          <a:solidFill>
            <a:schemeClr val="accent4"/>
          </a:solidFill>
        </a:ln>
        <a:effectLst/>
      </dgm:spPr>
      <dgm:t>
        <a:bodyPr/>
        <a:lstStyle/>
        <a:p>
          <a:r>
            <a:rPr lang="en-US" sz="1400" dirty="0" smtClean="0">
              <a:solidFill>
                <a:schemeClr val="tx1"/>
              </a:solidFill>
            </a:rPr>
            <a:t>Why is this goal important?</a:t>
          </a:r>
          <a:endParaRPr lang="en-US" sz="1400" dirty="0">
            <a:solidFill>
              <a:schemeClr val="tx1"/>
            </a:solidFill>
          </a:endParaRPr>
        </a:p>
      </dgm:t>
    </dgm:pt>
    <dgm:pt modelId="{A6313779-2960-4B8F-B153-0A5BB3134576}" type="parTrans" cxnId="{449741C6-2EAA-40DC-90DF-D6E77348B22C}">
      <dgm:prSet/>
      <dgm:spPr/>
      <dgm:t>
        <a:bodyPr/>
        <a:lstStyle/>
        <a:p>
          <a:endParaRPr lang="en-US"/>
        </a:p>
      </dgm:t>
    </dgm:pt>
    <dgm:pt modelId="{EC4CCAF0-71A6-4BF3-AC74-B4144C84A3EB}" type="sibTrans" cxnId="{449741C6-2EAA-40DC-90DF-D6E77348B22C}">
      <dgm:prSet/>
      <dgm:spPr/>
      <dgm:t>
        <a:bodyPr/>
        <a:lstStyle/>
        <a:p>
          <a:endParaRPr lang="en-US"/>
        </a:p>
      </dgm:t>
    </dgm:pt>
    <dgm:pt modelId="{5489714B-B2EC-44C2-A222-9780C4A3AF4B}">
      <dgm:prSet phldrT="[Text]" custT="1"/>
      <dgm:spPr>
        <a:solidFill>
          <a:schemeClr val="accent4">
            <a:lumMod val="75000"/>
          </a:schemeClr>
        </a:solidFill>
        <a:effectLst/>
        <a:scene3d>
          <a:camera prst="orthographicFront"/>
          <a:lightRig rig="flat" dir="t"/>
        </a:scene3d>
        <a:sp3d prstMaterial="plastic"/>
      </dgm:spPr>
      <dgm:t>
        <a:bodyPr/>
        <a:lstStyle/>
        <a:p>
          <a:r>
            <a:rPr lang="en-US" sz="2800" b="1" dirty="0" smtClean="0"/>
            <a:t>Measurable</a:t>
          </a:r>
          <a:endParaRPr lang="en-US" sz="2800" b="1" dirty="0"/>
        </a:p>
      </dgm:t>
    </dgm:pt>
    <dgm:pt modelId="{573546EA-FE6E-4392-A577-2F1FD41C8FAE}" type="parTrans" cxnId="{DD69DE4D-BA4B-4871-A0AE-B050EBA11A88}">
      <dgm:prSet/>
      <dgm:spPr/>
      <dgm:t>
        <a:bodyPr/>
        <a:lstStyle/>
        <a:p>
          <a:endParaRPr lang="en-US"/>
        </a:p>
      </dgm:t>
    </dgm:pt>
    <dgm:pt modelId="{073D5CEB-588F-4805-93D7-C9FC44B962C8}" type="sibTrans" cxnId="{DD69DE4D-BA4B-4871-A0AE-B050EBA11A88}">
      <dgm:prSet/>
      <dgm:spPr/>
      <dgm:t>
        <a:bodyPr/>
        <a:lstStyle/>
        <a:p>
          <a:endParaRPr lang="en-US"/>
        </a:p>
      </dgm:t>
    </dgm:pt>
    <dgm:pt modelId="{EB4BFA3D-403D-44FC-B4CC-E2692800C175}">
      <dgm:prSet phldrT="[Text]" custT="1"/>
      <dgm:spPr>
        <a:noFill/>
        <a:ln w="25400">
          <a:solidFill>
            <a:schemeClr val="accent4"/>
          </a:solidFill>
        </a:ln>
        <a:effectLst/>
      </dgm:spPr>
      <dgm:t>
        <a:bodyPr/>
        <a:lstStyle/>
        <a:p>
          <a:r>
            <a:rPr lang="en-US" sz="1400" dirty="0" smtClean="0">
              <a:solidFill>
                <a:schemeClr val="tx1"/>
              </a:solidFill>
            </a:rPr>
            <a:t>How do you plan to measure progress towards your goal?</a:t>
          </a:r>
          <a:endParaRPr lang="en-US" sz="1400" dirty="0">
            <a:solidFill>
              <a:schemeClr val="tx1"/>
            </a:solidFill>
          </a:endParaRPr>
        </a:p>
      </dgm:t>
    </dgm:pt>
    <dgm:pt modelId="{CD99F821-D311-42FE-AC71-B55B852912AF}" type="parTrans" cxnId="{8652B967-5A00-4725-9796-2DDC2D173307}">
      <dgm:prSet/>
      <dgm:spPr/>
      <dgm:t>
        <a:bodyPr/>
        <a:lstStyle/>
        <a:p>
          <a:endParaRPr lang="en-US"/>
        </a:p>
      </dgm:t>
    </dgm:pt>
    <dgm:pt modelId="{A0913A13-2056-46D3-9C48-001A30D3D64D}" type="sibTrans" cxnId="{8652B967-5A00-4725-9796-2DDC2D173307}">
      <dgm:prSet/>
      <dgm:spPr/>
      <dgm:t>
        <a:bodyPr/>
        <a:lstStyle/>
        <a:p>
          <a:endParaRPr lang="en-US"/>
        </a:p>
      </dgm:t>
    </dgm:pt>
    <dgm:pt modelId="{193BD740-0851-4E7F-A7A6-89C772F2F54F}">
      <dgm:prSet phldrT="[Text]" custT="1"/>
      <dgm:spPr>
        <a:noFill/>
        <a:ln w="25400">
          <a:solidFill>
            <a:schemeClr val="accent4"/>
          </a:solidFill>
        </a:ln>
        <a:effectLst/>
      </dgm:spPr>
      <dgm:t>
        <a:bodyPr/>
        <a:lstStyle/>
        <a:p>
          <a:r>
            <a:rPr lang="en-US" sz="1400" dirty="0" smtClean="0">
              <a:solidFill>
                <a:schemeClr val="tx1"/>
              </a:solidFill>
            </a:rPr>
            <a:t>What is the end result as well as the milestones along the way?</a:t>
          </a:r>
          <a:endParaRPr lang="en-US" sz="1400" dirty="0">
            <a:solidFill>
              <a:schemeClr val="tx1"/>
            </a:solidFill>
          </a:endParaRPr>
        </a:p>
      </dgm:t>
    </dgm:pt>
    <dgm:pt modelId="{5D6A20C4-FB4E-49D8-8353-74A56FD1A1C6}" type="parTrans" cxnId="{048ADA5D-DD9C-4478-AA7A-47A2E18BBD8B}">
      <dgm:prSet/>
      <dgm:spPr/>
      <dgm:t>
        <a:bodyPr/>
        <a:lstStyle/>
        <a:p>
          <a:endParaRPr lang="en-US"/>
        </a:p>
      </dgm:t>
    </dgm:pt>
    <dgm:pt modelId="{C2680A26-8990-47FE-8FCB-8638367D3BBA}" type="sibTrans" cxnId="{048ADA5D-DD9C-4478-AA7A-47A2E18BBD8B}">
      <dgm:prSet/>
      <dgm:spPr/>
      <dgm:t>
        <a:bodyPr/>
        <a:lstStyle/>
        <a:p>
          <a:endParaRPr lang="en-US"/>
        </a:p>
      </dgm:t>
    </dgm:pt>
    <dgm:pt modelId="{4FF7FD63-5FD3-4BDE-920A-ED32912DE357}">
      <dgm:prSet phldrT="[Text]" custT="1"/>
      <dgm:spPr>
        <a:solidFill>
          <a:schemeClr val="accent4">
            <a:lumMod val="75000"/>
          </a:schemeClr>
        </a:solidFill>
        <a:effectLst/>
        <a:scene3d>
          <a:camera prst="orthographicFront"/>
          <a:lightRig rig="flat" dir="t"/>
        </a:scene3d>
        <a:sp3d prstMaterial="plastic"/>
      </dgm:spPr>
      <dgm:t>
        <a:bodyPr/>
        <a:lstStyle/>
        <a:p>
          <a:r>
            <a:rPr lang="en-US" sz="2800" b="1" dirty="0" smtClean="0"/>
            <a:t>Attainable</a:t>
          </a:r>
          <a:endParaRPr lang="en-US" sz="2800" b="1" dirty="0"/>
        </a:p>
      </dgm:t>
    </dgm:pt>
    <dgm:pt modelId="{8688E422-01B6-421C-B47E-5903914BED49}" type="parTrans" cxnId="{158F2B1F-3096-4EC1-9AFF-A98EE54D5340}">
      <dgm:prSet/>
      <dgm:spPr/>
      <dgm:t>
        <a:bodyPr/>
        <a:lstStyle/>
        <a:p>
          <a:endParaRPr lang="en-US"/>
        </a:p>
      </dgm:t>
    </dgm:pt>
    <dgm:pt modelId="{4019B0BB-72CE-43E4-AE1B-C81026F26B7E}" type="sibTrans" cxnId="{158F2B1F-3096-4EC1-9AFF-A98EE54D5340}">
      <dgm:prSet/>
      <dgm:spPr/>
      <dgm:t>
        <a:bodyPr/>
        <a:lstStyle/>
        <a:p>
          <a:endParaRPr lang="en-US"/>
        </a:p>
      </dgm:t>
    </dgm:pt>
    <dgm:pt modelId="{B43E37FC-5252-42C2-8EB4-A528B70DC259}">
      <dgm:prSet phldrT="[Text]" custT="1"/>
      <dgm:spPr>
        <a:noFill/>
        <a:ln w="25400">
          <a:solidFill>
            <a:schemeClr val="accent4">
              <a:alpha val="90000"/>
            </a:schemeClr>
          </a:solidFill>
        </a:ln>
        <a:effectLst/>
      </dgm:spPr>
      <dgm:t>
        <a:bodyPr/>
        <a:lstStyle/>
        <a:p>
          <a:r>
            <a:rPr lang="en-US" sz="1400" dirty="0" smtClean="0">
              <a:solidFill>
                <a:schemeClr val="tx1"/>
              </a:solidFill>
            </a:rPr>
            <a:t>Do you have the resources to achieve the goal?  (People, organizations, money, physical resources, skills, attitude, etc.)</a:t>
          </a:r>
          <a:endParaRPr lang="en-US" sz="1400" dirty="0">
            <a:solidFill>
              <a:schemeClr val="tx1"/>
            </a:solidFill>
          </a:endParaRPr>
        </a:p>
      </dgm:t>
    </dgm:pt>
    <dgm:pt modelId="{D5233ED7-DDA5-4940-9FB9-F0BEA8400233}" type="parTrans" cxnId="{D1BBDE0E-1D27-485A-9B92-9E570F1B0FC5}">
      <dgm:prSet/>
      <dgm:spPr/>
      <dgm:t>
        <a:bodyPr/>
        <a:lstStyle/>
        <a:p>
          <a:endParaRPr lang="en-US"/>
        </a:p>
      </dgm:t>
    </dgm:pt>
    <dgm:pt modelId="{1F5C4FFA-2682-49E8-BDC7-00760E5D0C60}" type="sibTrans" cxnId="{D1BBDE0E-1D27-485A-9B92-9E570F1B0FC5}">
      <dgm:prSet/>
      <dgm:spPr/>
      <dgm:t>
        <a:bodyPr/>
        <a:lstStyle/>
        <a:p>
          <a:endParaRPr lang="en-US"/>
        </a:p>
      </dgm:t>
    </dgm:pt>
    <dgm:pt modelId="{84CE1E13-099C-4296-B271-D74A565EAE90}">
      <dgm:prSet phldrT="[Text]" custT="1"/>
      <dgm:spPr>
        <a:solidFill>
          <a:schemeClr val="accent4">
            <a:lumMod val="75000"/>
          </a:schemeClr>
        </a:solidFill>
        <a:effectLst/>
        <a:scene3d>
          <a:camera prst="orthographicFront"/>
          <a:lightRig rig="flat" dir="t"/>
        </a:scene3d>
        <a:sp3d prstMaterial="plastic"/>
      </dgm:spPr>
      <dgm:t>
        <a:bodyPr/>
        <a:lstStyle/>
        <a:p>
          <a:r>
            <a:rPr lang="en-US" sz="2800" b="1" dirty="0" smtClean="0"/>
            <a:t>Relevant</a:t>
          </a:r>
          <a:endParaRPr lang="en-US" sz="2800" b="1" dirty="0"/>
        </a:p>
      </dgm:t>
    </dgm:pt>
    <dgm:pt modelId="{7C911E6F-6DC3-4A1B-8A1F-03C978A61589}" type="parTrans" cxnId="{7D6EDF9D-237E-4F37-B96A-2F09A57FBFA2}">
      <dgm:prSet/>
      <dgm:spPr/>
      <dgm:t>
        <a:bodyPr/>
        <a:lstStyle/>
        <a:p>
          <a:endParaRPr lang="en-US"/>
        </a:p>
      </dgm:t>
    </dgm:pt>
    <dgm:pt modelId="{AF477902-9021-45BB-851B-B55EA20AA3E3}" type="sibTrans" cxnId="{7D6EDF9D-237E-4F37-B96A-2F09A57FBFA2}">
      <dgm:prSet/>
      <dgm:spPr/>
      <dgm:t>
        <a:bodyPr/>
        <a:lstStyle/>
        <a:p>
          <a:endParaRPr lang="en-US"/>
        </a:p>
      </dgm:t>
    </dgm:pt>
    <dgm:pt modelId="{113B6602-DB5D-41E0-A03D-90FC050900FA}">
      <dgm:prSet phldrT="[Text]" custT="1"/>
      <dgm:spPr>
        <a:solidFill>
          <a:schemeClr val="accent4">
            <a:lumMod val="75000"/>
          </a:schemeClr>
        </a:solidFill>
        <a:effectLst/>
        <a:scene3d>
          <a:camera prst="orthographicFront"/>
          <a:lightRig rig="flat" dir="t"/>
        </a:scene3d>
        <a:sp3d prstMaterial="plastic"/>
      </dgm:spPr>
      <dgm:t>
        <a:bodyPr/>
        <a:lstStyle/>
        <a:p>
          <a:r>
            <a:rPr lang="en-US" sz="2800" b="1" dirty="0" smtClean="0"/>
            <a:t>Time Framed</a:t>
          </a:r>
          <a:endParaRPr lang="en-US" sz="2800" b="1" dirty="0"/>
        </a:p>
      </dgm:t>
    </dgm:pt>
    <dgm:pt modelId="{9183F1B5-8C7A-43BF-8467-249F9469DC46}" type="parTrans" cxnId="{64022E1B-5191-460B-AE5C-71C516F08CDD}">
      <dgm:prSet/>
      <dgm:spPr/>
      <dgm:t>
        <a:bodyPr/>
        <a:lstStyle/>
        <a:p>
          <a:endParaRPr lang="en-US"/>
        </a:p>
      </dgm:t>
    </dgm:pt>
    <dgm:pt modelId="{AFCD283E-6AAD-488F-B6CA-B9658F613322}" type="sibTrans" cxnId="{64022E1B-5191-460B-AE5C-71C516F08CDD}">
      <dgm:prSet/>
      <dgm:spPr/>
      <dgm:t>
        <a:bodyPr/>
        <a:lstStyle/>
        <a:p>
          <a:endParaRPr lang="en-US"/>
        </a:p>
      </dgm:t>
    </dgm:pt>
    <dgm:pt modelId="{DCDE7ABA-09D2-4637-BAFC-D1375ACF8ACA}">
      <dgm:prSet phldrT="[Text]" custT="1"/>
      <dgm:spPr>
        <a:noFill/>
        <a:ln w="25400">
          <a:solidFill>
            <a:schemeClr val="accent4"/>
          </a:solidFill>
        </a:ln>
        <a:effectLst/>
      </dgm:spPr>
      <dgm:t>
        <a:bodyPr/>
        <a:lstStyle/>
        <a:p>
          <a:r>
            <a:rPr lang="en-US" sz="1400" dirty="0" smtClean="0">
              <a:solidFill>
                <a:schemeClr val="tx1"/>
              </a:solidFill>
            </a:rPr>
            <a:t>Is this an important enough goal for your community to pursue?  </a:t>
          </a:r>
          <a:endParaRPr lang="en-US" sz="1400" dirty="0">
            <a:solidFill>
              <a:schemeClr val="tx1"/>
            </a:solidFill>
          </a:endParaRPr>
        </a:p>
      </dgm:t>
    </dgm:pt>
    <dgm:pt modelId="{0BD143A2-5F7E-46BF-B2B7-2A06944A63F9}" type="parTrans" cxnId="{177F301E-59CE-478C-A1EA-F44BBEB6E308}">
      <dgm:prSet/>
      <dgm:spPr/>
      <dgm:t>
        <a:bodyPr/>
        <a:lstStyle/>
        <a:p>
          <a:endParaRPr lang="en-US"/>
        </a:p>
      </dgm:t>
    </dgm:pt>
    <dgm:pt modelId="{5D2086C8-A9B8-4F30-B253-B2F594B4A12A}" type="sibTrans" cxnId="{177F301E-59CE-478C-A1EA-F44BBEB6E308}">
      <dgm:prSet/>
      <dgm:spPr/>
      <dgm:t>
        <a:bodyPr/>
        <a:lstStyle/>
        <a:p>
          <a:endParaRPr lang="en-US"/>
        </a:p>
      </dgm:t>
    </dgm:pt>
    <dgm:pt modelId="{F476C26C-03CC-48AB-BC60-A26A9D9E918E}">
      <dgm:prSet phldrT="[Text]" custT="1"/>
      <dgm:spPr>
        <a:noFill/>
        <a:ln w="25400">
          <a:solidFill>
            <a:schemeClr val="accent4"/>
          </a:solidFill>
        </a:ln>
        <a:effectLst/>
      </dgm:spPr>
      <dgm:t>
        <a:bodyPr/>
        <a:lstStyle/>
        <a:p>
          <a:r>
            <a:rPr lang="en-US" sz="1400" dirty="0" smtClean="0">
              <a:solidFill>
                <a:schemeClr val="tx1"/>
              </a:solidFill>
            </a:rPr>
            <a:t>Where will you focus your efforts? </a:t>
          </a:r>
          <a:endParaRPr lang="en-US" sz="1400" dirty="0">
            <a:solidFill>
              <a:schemeClr val="tx1"/>
            </a:solidFill>
          </a:endParaRPr>
        </a:p>
      </dgm:t>
    </dgm:pt>
    <dgm:pt modelId="{8C9CD013-4905-4B91-A833-A8EBD0C59AFA}" type="parTrans" cxnId="{6C9E90DB-A0D6-4C20-8BEB-5DC119DDC2F4}">
      <dgm:prSet/>
      <dgm:spPr/>
      <dgm:t>
        <a:bodyPr/>
        <a:lstStyle/>
        <a:p>
          <a:endParaRPr lang="en-US"/>
        </a:p>
      </dgm:t>
    </dgm:pt>
    <dgm:pt modelId="{BAAFA377-13B8-4ACF-ACCE-3B09A22CC405}" type="sibTrans" cxnId="{6C9E90DB-A0D6-4C20-8BEB-5DC119DDC2F4}">
      <dgm:prSet/>
      <dgm:spPr/>
      <dgm:t>
        <a:bodyPr/>
        <a:lstStyle/>
        <a:p>
          <a:endParaRPr lang="en-US"/>
        </a:p>
      </dgm:t>
    </dgm:pt>
    <dgm:pt modelId="{FD67B072-72F4-4E98-9D4B-0F3C1B15C908}">
      <dgm:prSet phldrT="[Text]" custT="1"/>
      <dgm:spPr>
        <a:noFill/>
        <a:ln w="25400">
          <a:solidFill>
            <a:schemeClr val="accent4"/>
          </a:solidFill>
        </a:ln>
        <a:effectLst/>
      </dgm:spPr>
      <dgm:t>
        <a:bodyPr/>
        <a:lstStyle/>
        <a:p>
          <a:r>
            <a:rPr lang="en-US" sz="1400" dirty="0" smtClean="0">
              <a:solidFill>
                <a:schemeClr val="tx1"/>
              </a:solidFill>
            </a:rPr>
            <a:t>When do you want to achieve this goal?</a:t>
          </a:r>
          <a:endParaRPr lang="en-US" sz="1400" dirty="0">
            <a:solidFill>
              <a:schemeClr val="tx1"/>
            </a:solidFill>
          </a:endParaRPr>
        </a:p>
      </dgm:t>
    </dgm:pt>
    <dgm:pt modelId="{2CB45A4A-4402-4EE9-BE82-0B9C2114F9A9}" type="parTrans" cxnId="{09E0A29C-9750-409F-9AEE-049EFF804D6A}">
      <dgm:prSet/>
      <dgm:spPr/>
      <dgm:t>
        <a:bodyPr/>
        <a:lstStyle/>
        <a:p>
          <a:endParaRPr lang="en-US"/>
        </a:p>
      </dgm:t>
    </dgm:pt>
    <dgm:pt modelId="{41F56B55-F456-4CA0-8433-49E952D40B04}" type="sibTrans" cxnId="{09E0A29C-9750-409F-9AEE-049EFF804D6A}">
      <dgm:prSet/>
      <dgm:spPr/>
      <dgm:t>
        <a:bodyPr/>
        <a:lstStyle/>
        <a:p>
          <a:endParaRPr lang="en-US"/>
        </a:p>
      </dgm:t>
    </dgm:pt>
    <dgm:pt modelId="{E39FA2EA-E52B-43DF-9B75-E2A1AC5E92AA}">
      <dgm:prSet phldrT="[Text]" custT="1"/>
      <dgm:spPr>
        <a:noFill/>
        <a:ln w="25400">
          <a:solidFill>
            <a:schemeClr val="accent4"/>
          </a:solidFill>
        </a:ln>
        <a:effectLst/>
      </dgm:spPr>
      <dgm:t>
        <a:bodyPr/>
        <a:lstStyle/>
        <a:p>
          <a:r>
            <a:rPr lang="en-US" sz="1400" dirty="0" smtClean="0">
              <a:solidFill>
                <a:schemeClr val="tx1"/>
              </a:solidFill>
            </a:rPr>
            <a:t>What is the target date for accomplishing the goal?</a:t>
          </a:r>
          <a:endParaRPr lang="en-US" sz="1400" dirty="0">
            <a:solidFill>
              <a:schemeClr val="tx1"/>
            </a:solidFill>
          </a:endParaRPr>
        </a:p>
      </dgm:t>
    </dgm:pt>
    <dgm:pt modelId="{F1D5FBE9-F7A7-4862-AFD0-8681571FEBF4}" type="parTrans" cxnId="{1825D8EB-275E-4A8E-B9F3-7F66883D9F89}">
      <dgm:prSet/>
      <dgm:spPr/>
      <dgm:t>
        <a:bodyPr/>
        <a:lstStyle/>
        <a:p>
          <a:endParaRPr lang="en-US"/>
        </a:p>
      </dgm:t>
    </dgm:pt>
    <dgm:pt modelId="{7155DA4A-B556-4315-89BC-1CBABBA0A1AD}" type="sibTrans" cxnId="{1825D8EB-275E-4A8E-B9F3-7F66883D9F89}">
      <dgm:prSet/>
      <dgm:spPr/>
      <dgm:t>
        <a:bodyPr/>
        <a:lstStyle/>
        <a:p>
          <a:endParaRPr lang="en-US"/>
        </a:p>
      </dgm:t>
    </dgm:pt>
    <dgm:pt modelId="{4D14021C-1593-4C19-9270-70873D8F1A11}">
      <dgm:prSet phldrT="[Text]" custT="1"/>
      <dgm:spPr>
        <a:noFill/>
        <a:ln w="25400">
          <a:solidFill>
            <a:schemeClr val="accent4"/>
          </a:solidFill>
        </a:ln>
        <a:effectLst/>
      </dgm:spPr>
      <dgm:t>
        <a:bodyPr/>
        <a:lstStyle/>
        <a:p>
          <a:r>
            <a:rPr lang="en-US" sz="1400" dirty="0" smtClean="0">
              <a:solidFill>
                <a:schemeClr val="tx1"/>
              </a:solidFill>
            </a:rPr>
            <a:t>What do you want to achieve?</a:t>
          </a:r>
          <a:endParaRPr lang="en-US" sz="1400" dirty="0">
            <a:solidFill>
              <a:schemeClr val="tx1"/>
            </a:solidFill>
          </a:endParaRPr>
        </a:p>
      </dgm:t>
    </dgm:pt>
    <dgm:pt modelId="{5566A90F-9449-4314-AEF3-0B707065CD7D}" type="sibTrans" cxnId="{9BA9FE07-1D94-4ECD-87C9-93223C1A6D9E}">
      <dgm:prSet/>
      <dgm:spPr/>
      <dgm:t>
        <a:bodyPr/>
        <a:lstStyle/>
        <a:p>
          <a:endParaRPr lang="en-US"/>
        </a:p>
      </dgm:t>
    </dgm:pt>
    <dgm:pt modelId="{0336202F-B46D-44CC-AFD1-6FB447ED2F22}" type="parTrans" cxnId="{9BA9FE07-1D94-4ECD-87C9-93223C1A6D9E}">
      <dgm:prSet/>
      <dgm:spPr/>
      <dgm:t>
        <a:bodyPr/>
        <a:lstStyle/>
        <a:p>
          <a:endParaRPr lang="en-US"/>
        </a:p>
      </dgm:t>
    </dgm:pt>
    <dgm:pt modelId="{CC309DF2-4E93-4B5B-A9C6-003487C4BDBC}">
      <dgm:prSet phldrT="[Text]" custT="1"/>
      <dgm:spPr>
        <a:noFill/>
        <a:ln w="25400">
          <a:solidFill>
            <a:schemeClr val="accent4">
              <a:alpha val="90000"/>
            </a:schemeClr>
          </a:solidFill>
        </a:ln>
        <a:effectLst/>
      </dgm:spPr>
      <dgm:t>
        <a:bodyPr/>
        <a:lstStyle/>
        <a:p>
          <a:r>
            <a:rPr lang="en-US" sz="1400" dirty="0" smtClean="0">
              <a:solidFill>
                <a:schemeClr val="tx1"/>
              </a:solidFill>
            </a:rPr>
            <a:t>Are there factors that might prevent you from achieving these goals?</a:t>
          </a:r>
          <a:endParaRPr lang="en-US" sz="1400" dirty="0">
            <a:solidFill>
              <a:schemeClr val="tx1"/>
            </a:solidFill>
          </a:endParaRPr>
        </a:p>
      </dgm:t>
    </dgm:pt>
    <dgm:pt modelId="{2CE3D5AF-1E8B-4B82-A77D-CF52D2D58ECA}" type="parTrans" cxnId="{22549D77-C7E7-46A5-8367-1350DCC4C11E}">
      <dgm:prSet/>
      <dgm:spPr/>
      <dgm:t>
        <a:bodyPr/>
        <a:lstStyle/>
        <a:p>
          <a:endParaRPr lang="en-US"/>
        </a:p>
      </dgm:t>
    </dgm:pt>
    <dgm:pt modelId="{2E1A17D4-14F2-4793-B4F3-1F981CD6D540}" type="sibTrans" cxnId="{22549D77-C7E7-46A5-8367-1350DCC4C11E}">
      <dgm:prSet/>
      <dgm:spPr/>
      <dgm:t>
        <a:bodyPr/>
        <a:lstStyle/>
        <a:p>
          <a:endParaRPr lang="en-US"/>
        </a:p>
      </dgm:t>
    </dgm:pt>
    <dgm:pt modelId="{2D4FCD40-D86D-478B-84D1-DB76DFE4ACC4}">
      <dgm:prSet phldrT="[Text]" custT="1"/>
      <dgm:spPr>
        <a:noFill/>
        <a:ln w="25400">
          <a:solidFill>
            <a:schemeClr val="accent4"/>
          </a:solidFill>
        </a:ln>
        <a:effectLst/>
      </dgm:spPr>
      <dgm:t>
        <a:bodyPr/>
        <a:lstStyle/>
        <a:p>
          <a:r>
            <a:rPr lang="en-US" sz="1400" dirty="0" smtClean="0">
              <a:solidFill>
                <a:schemeClr val="tx1"/>
              </a:solidFill>
            </a:rPr>
            <a:t>Is it one that will bring benefit to your community?     </a:t>
          </a:r>
          <a:endParaRPr lang="en-US" sz="1400" dirty="0">
            <a:solidFill>
              <a:schemeClr val="tx1"/>
            </a:solidFill>
          </a:endParaRPr>
        </a:p>
      </dgm:t>
    </dgm:pt>
    <dgm:pt modelId="{0D184A8F-0955-451A-A391-7608D7A070E6}" type="parTrans" cxnId="{F962AA86-044E-44F8-8BC3-A3CC9965C83C}">
      <dgm:prSet/>
      <dgm:spPr/>
      <dgm:t>
        <a:bodyPr/>
        <a:lstStyle/>
        <a:p>
          <a:endParaRPr lang="en-US"/>
        </a:p>
      </dgm:t>
    </dgm:pt>
    <dgm:pt modelId="{6BF65D85-00B7-4C7C-9674-0ED1851A95EF}" type="sibTrans" cxnId="{F962AA86-044E-44F8-8BC3-A3CC9965C83C}">
      <dgm:prSet/>
      <dgm:spPr/>
      <dgm:t>
        <a:bodyPr/>
        <a:lstStyle/>
        <a:p>
          <a:endParaRPr lang="en-US"/>
        </a:p>
      </dgm:t>
    </dgm:pt>
    <dgm:pt modelId="{2644CC75-C26A-4F3F-8628-10EC5CA8EED2}">
      <dgm:prSet phldrT="[Text]" custT="1"/>
      <dgm:spPr>
        <a:noFill/>
        <a:ln w="25400">
          <a:solidFill>
            <a:schemeClr val="accent4"/>
          </a:solidFill>
        </a:ln>
        <a:effectLst/>
      </dgm:spPr>
      <dgm:t>
        <a:bodyPr/>
        <a:lstStyle/>
        <a:p>
          <a:r>
            <a:rPr lang="en-US" sz="1400" dirty="0" smtClean="0">
              <a:solidFill>
                <a:schemeClr val="tx1"/>
              </a:solidFill>
            </a:rPr>
            <a:t>Is it something that matters (or should matter) to your community?</a:t>
          </a:r>
          <a:endParaRPr lang="en-US" sz="1400" dirty="0">
            <a:solidFill>
              <a:schemeClr val="tx1"/>
            </a:solidFill>
          </a:endParaRPr>
        </a:p>
      </dgm:t>
    </dgm:pt>
    <dgm:pt modelId="{0F0E6D3E-7BFA-4A11-95DE-EA51D4C37FE8}" type="parTrans" cxnId="{F2B08645-78EC-4C68-A773-6DE3D4609A49}">
      <dgm:prSet/>
      <dgm:spPr/>
      <dgm:t>
        <a:bodyPr/>
        <a:lstStyle/>
        <a:p>
          <a:endParaRPr lang="en-US"/>
        </a:p>
      </dgm:t>
    </dgm:pt>
    <dgm:pt modelId="{92186D8C-3626-4A24-978E-1E8086D3606B}" type="sibTrans" cxnId="{F2B08645-78EC-4C68-A773-6DE3D4609A49}">
      <dgm:prSet/>
      <dgm:spPr/>
      <dgm:t>
        <a:bodyPr/>
        <a:lstStyle/>
        <a:p>
          <a:endParaRPr lang="en-US"/>
        </a:p>
      </dgm:t>
    </dgm:pt>
    <dgm:pt modelId="{D2C41CBE-1F9A-4F64-9FA0-1A40B0FC1C1D}" type="pres">
      <dgm:prSet presAssocID="{4F971A58-FFDE-4EAF-96B1-0A6C23537A35}" presName="Name0" presStyleCnt="0">
        <dgm:presLayoutVars>
          <dgm:dir/>
          <dgm:animLvl val="lvl"/>
          <dgm:resizeHandles val="exact"/>
        </dgm:presLayoutVars>
      </dgm:prSet>
      <dgm:spPr/>
      <dgm:t>
        <a:bodyPr/>
        <a:lstStyle/>
        <a:p>
          <a:endParaRPr lang="en-US"/>
        </a:p>
      </dgm:t>
    </dgm:pt>
    <dgm:pt modelId="{9B3B520E-4803-4B14-8873-EF6181AA25CE}" type="pres">
      <dgm:prSet presAssocID="{067C3540-0561-4935-B96C-5A237693C540}" presName="linNode" presStyleCnt="0"/>
      <dgm:spPr/>
      <dgm:t>
        <a:bodyPr/>
        <a:lstStyle/>
        <a:p>
          <a:endParaRPr lang="en-US"/>
        </a:p>
      </dgm:t>
    </dgm:pt>
    <dgm:pt modelId="{3188CB16-CD27-4CCF-AE86-40259E6983D6}" type="pres">
      <dgm:prSet presAssocID="{067C3540-0561-4935-B96C-5A237693C540}" presName="parentText" presStyleLbl="node1" presStyleIdx="0" presStyleCnt="5" custScaleX="80682" custScaleY="106544" custLinFactNeighborY="-2961">
        <dgm:presLayoutVars>
          <dgm:chMax val="1"/>
          <dgm:bulletEnabled val="1"/>
        </dgm:presLayoutVars>
      </dgm:prSet>
      <dgm:spPr/>
      <dgm:t>
        <a:bodyPr/>
        <a:lstStyle/>
        <a:p>
          <a:endParaRPr lang="en-US"/>
        </a:p>
      </dgm:t>
    </dgm:pt>
    <dgm:pt modelId="{511200F4-CCDE-461C-9F9D-2A054B86787C}" type="pres">
      <dgm:prSet presAssocID="{067C3540-0561-4935-B96C-5A237693C540}" presName="descendantText" presStyleLbl="alignAccFollowNode1" presStyleIdx="0" presStyleCnt="5" custScaleX="122085" custScaleY="102185" custLinFactNeighborX="101" custLinFactNeighborY="3193">
        <dgm:presLayoutVars>
          <dgm:bulletEnabled val="1"/>
        </dgm:presLayoutVars>
      </dgm:prSet>
      <dgm:spPr/>
      <dgm:t>
        <a:bodyPr/>
        <a:lstStyle/>
        <a:p>
          <a:endParaRPr lang="en-US"/>
        </a:p>
      </dgm:t>
    </dgm:pt>
    <dgm:pt modelId="{64BB654A-4D71-4640-A613-2ABE6B64C925}" type="pres">
      <dgm:prSet presAssocID="{2F68708F-D149-4C22-A72A-674F9B63B251}" presName="sp" presStyleCnt="0"/>
      <dgm:spPr/>
      <dgm:t>
        <a:bodyPr/>
        <a:lstStyle/>
        <a:p>
          <a:endParaRPr lang="en-US"/>
        </a:p>
      </dgm:t>
    </dgm:pt>
    <dgm:pt modelId="{7346BF6D-8A89-4FB5-8C1B-A61BACB5E9F3}" type="pres">
      <dgm:prSet presAssocID="{5489714B-B2EC-44C2-A222-9780C4A3AF4B}" presName="linNode" presStyleCnt="0"/>
      <dgm:spPr/>
      <dgm:t>
        <a:bodyPr/>
        <a:lstStyle/>
        <a:p>
          <a:endParaRPr lang="en-US"/>
        </a:p>
      </dgm:t>
    </dgm:pt>
    <dgm:pt modelId="{C86713DE-2689-41EF-8B5B-4FF2C2DF0906}" type="pres">
      <dgm:prSet presAssocID="{5489714B-B2EC-44C2-A222-9780C4A3AF4B}" presName="parentText" presStyleLbl="node1" presStyleIdx="1" presStyleCnt="5" custScaleX="103843" custScaleY="102523">
        <dgm:presLayoutVars>
          <dgm:chMax val="1"/>
          <dgm:bulletEnabled val="1"/>
        </dgm:presLayoutVars>
      </dgm:prSet>
      <dgm:spPr/>
      <dgm:t>
        <a:bodyPr/>
        <a:lstStyle/>
        <a:p>
          <a:endParaRPr lang="en-US"/>
        </a:p>
      </dgm:t>
    </dgm:pt>
    <dgm:pt modelId="{06184817-95CB-4EB4-B201-11918305B552}" type="pres">
      <dgm:prSet presAssocID="{5489714B-B2EC-44C2-A222-9780C4A3AF4B}" presName="descendantText" presStyleLbl="alignAccFollowNode1" presStyleIdx="1" presStyleCnt="5" custScaleX="157041" custScaleY="103092" custLinFactNeighborX="240" custLinFactNeighborY="2868">
        <dgm:presLayoutVars>
          <dgm:bulletEnabled val="1"/>
        </dgm:presLayoutVars>
      </dgm:prSet>
      <dgm:spPr/>
      <dgm:t>
        <a:bodyPr/>
        <a:lstStyle/>
        <a:p>
          <a:endParaRPr lang="en-US"/>
        </a:p>
      </dgm:t>
    </dgm:pt>
    <dgm:pt modelId="{5FD7AD81-2D6A-4DED-A27C-34052AD85A2F}" type="pres">
      <dgm:prSet presAssocID="{073D5CEB-588F-4805-93D7-C9FC44B962C8}" presName="sp" presStyleCnt="0"/>
      <dgm:spPr/>
      <dgm:t>
        <a:bodyPr/>
        <a:lstStyle/>
        <a:p>
          <a:endParaRPr lang="en-US"/>
        </a:p>
      </dgm:t>
    </dgm:pt>
    <dgm:pt modelId="{3489D981-1F5A-4D1D-8962-B3AFCD684E6E}" type="pres">
      <dgm:prSet presAssocID="{4FF7FD63-5FD3-4BDE-920A-ED32912DE357}" presName="linNode" presStyleCnt="0"/>
      <dgm:spPr/>
      <dgm:t>
        <a:bodyPr/>
        <a:lstStyle/>
        <a:p>
          <a:endParaRPr lang="en-US"/>
        </a:p>
      </dgm:t>
    </dgm:pt>
    <dgm:pt modelId="{7A20AE3F-BAED-439B-9796-F3C3BB6932E6}" type="pres">
      <dgm:prSet presAssocID="{4FF7FD63-5FD3-4BDE-920A-ED32912DE357}" presName="parentText" presStyleLbl="node1" presStyleIdx="2" presStyleCnt="5" custScaleX="75319" custScaleY="102138">
        <dgm:presLayoutVars>
          <dgm:chMax val="1"/>
          <dgm:bulletEnabled val="1"/>
        </dgm:presLayoutVars>
      </dgm:prSet>
      <dgm:spPr/>
      <dgm:t>
        <a:bodyPr/>
        <a:lstStyle/>
        <a:p>
          <a:endParaRPr lang="en-US"/>
        </a:p>
      </dgm:t>
    </dgm:pt>
    <dgm:pt modelId="{0AA157B8-BDC2-4AC6-BE36-516B6F4D62F2}" type="pres">
      <dgm:prSet presAssocID="{4FF7FD63-5FD3-4BDE-920A-ED32912DE357}" presName="descendantText" presStyleLbl="alignAccFollowNode1" presStyleIdx="2" presStyleCnt="5" custScaleX="113972" custLinFactNeighborX="4561" custLinFactNeighborY="1201">
        <dgm:presLayoutVars>
          <dgm:bulletEnabled val="1"/>
        </dgm:presLayoutVars>
      </dgm:prSet>
      <dgm:spPr/>
      <dgm:t>
        <a:bodyPr/>
        <a:lstStyle/>
        <a:p>
          <a:endParaRPr lang="en-US"/>
        </a:p>
      </dgm:t>
    </dgm:pt>
    <dgm:pt modelId="{AC0C6800-7B49-4FE4-B447-6A4B7CCD1BA2}" type="pres">
      <dgm:prSet presAssocID="{4019B0BB-72CE-43E4-AE1B-C81026F26B7E}" presName="sp" presStyleCnt="0"/>
      <dgm:spPr/>
      <dgm:t>
        <a:bodyPr/>
        <a:lstStyle/>
        <a:p>
          <a:endParaRPr lang="en-US"/>
        </a:p>
      </dgm:t>
    </dgm:pt>
    <dgm:pt modelId="{9E6AA134-6BA7-4F6C-BA38-0683389A603B}" type="pres">
      <dgm:prSet presAssocID="{84CE1E13-099C-4296-B271-D74A565EAE90}" presName="linNode" presStyleCnt="0"/>
      <dgm:spPr/>
      <dgm:t>
        <a:bodyPr/>
        <a:lstStyle/>
        <a:p>
          <a:endParaRPr lang="en-US"/>
        </a:p>
      </dgm:t>
    </dgm:pt>
    <dgm:pt modelId="{D7EAAF4F-B57F-47DD-83D3-D3729BC93875}" type="pres">
      <dgm:prSet presAssocID="{84CE1E13-099C-4296-B271-D74A565EAE90}" presName="parentText" presStyleLbl="node1" presStyleIdx="3" presStyleCnt="5" custScaleX="75393" custScaleY="103303">
        <dgm:presLayoutVars>
          <dgm:chMax val="1"/>
          <dgm:bulletEnabled val="1"/>
        </dgm:presLayoutVars>
      </dgm:prSet>
      <dgm:spPr/>
      <dgm:t>
        <a:bodyPr/>
        <a:lstStyle/>
        <a:p>
          <a:endParaRPr lang="en-US"/>
        </a:p>
      </dgm:t>
    </dgm:pt>
    <dgm:pt modelId="{252EF153-D357-4DD1-A5FE-D8E11EF1BA08}" type="pres">
      <dgm:prSet presAssocID="{84CE1E13-099C-4296-B271-D74A565EAE90}" presName="descendantText" presStyleLbl="alignAccFollowNode1" presStyleIdx="3" presStyleCnt="5" custScaleX="115046" custScaleY="97557" custLinFactNeighborX="-644" custLinFactNeighborY="3608">
        <dgm:presLayoutVars>
          <dgm:bulletEnabled val="1"/>
        </dgm:presLayoutVars>
      </dgm:prSet>
      <dgm:spPr/>
      <dgm:t>
        <a:bodyPr/>
        <a:lstStyle/>
        <a:p>
          <a:endParaRPr lang="en-US"/>
        </a:p>
      </dgm:t>
    </dgm:pt>
    <dgm:pt modelId="{A12668E6-AEC0-4785-A755-A090DB18162D}" type="pres">
      <dgm:prSet presAssocID="{AF477902-9021-45BB-851B-B55EA20AA3E3}" presName="sp" presStyleCnt="0"/>
      <dgm:spPr/>
      <dgm:t>
        <a:bodyPr/>
        <a:lstStyle/>
        <a:p>
          <a:endParaRPr lang="en-US"/>
        </a:p>
      </dgm:t>
    </dgm:pt>
    <dgm:pt modelId="{3ECC7D0F-C68A-4E0D-A0BF-3776DB303108}" type="pres">
      <dgm:prSet presAssocID="{113B6602-DB5D-41E0-A03D-90FC050900FA}" presName="linNode" presStyleCnt="0"/>
      <dgm:spPr/>
      <dgm:t>
        <a:bodyPr/>
        <a:lstStyle/>
        <a:p>
          <a:endParaRPr lang="en-US"/>
        </a:p>
      </dgm:t>
    </dgm:pt>
    <dgm:pt modelId="{5ECE6F83-C6A3-41EA-9F6A-A7EFA8E72006}" type="pres">
      <dgm:prSet presAssocID="{113B6602-DB5D-41E0-A03D-90FC050900FA}" presName="parentText" presStyleLbl="node1" presStyleIdx="4" presStyleCnt="5" custScaleX="75289" custScaleY="100767">
        <dgm:presLayoutVars>
          <dgm:chMax val="1"/>
          <dgm:bulletEnabled val="1"/>
        </dgm:presLayoutVars>
      </dgm:prSet>
      <dgm:spPr/>
      <dgm:t>
        <a:bodyPr/>
        <a:lstStyle/>
        <a:p>
          <a:endParaRPr lang="en-US"/>
        </a:p>
      </dgm:t>
    </dgm:pt>
    <dgm:pt modelId="{BE6F39BB-842F-4319-A69D-294CB4CAE5A2}" type="pres">
      <dgm:prSet presAssocID="{113B6602-DB5D-41E0-A03D-90FC050900FA}" presName="descendantText" presStyleLbl="alignAccFollowNode1" presStyleIdx="4" presStyleCnt="5" custScaleX="113525" custScaleY="88907" custLinFactNeighborX="92" custLinFactNeighborY="-701">
        <dgm:presLayoutVars>
          <dgm:bulletEnabled val="1"/>
        </dgm:presLayoutVars>
      </dgm:prSet>
      <dgm:spPr/>
      <dgm:t>
        <a:bodyPr/>
        <a:lstStyle/>
        <a:p>
          <a:endParaRPr lang="en-US"/>
        </a:p>
      </dgm:t>
    </dgm:pt>
  </dgm:ptLst>
  <dgm:cxnLst>
    <dgm:cxn modelId="{DD69DE4D-BA4B-4871-A0AE-B050EBA11A88}" srcId="{4F971A58-FFDE-4EAF-96B1-0A6C23537A35}" destId="{5489714B-B2EC-44C2-A222-9780C4A3AF4B}" srcOrd="1" destOrd="0" parTransId="{573546EA-FE6E-4392-A577-2F1FD41C8FAE}" sibTransId="{073D5CEB-588F-4805-93D7-C9FC44B962C8}"/>
    <dgm:cxn modelId="{37AFC7B0-D7B2-40FE-8ED0-7BACE19659DD}" type="presOf" srcId="{DCDE7ABA-09D2-4637-BAFC-D1375ACF8ACA}" destId="{252EF153-D357-4DD1-A5FE-D8E11EF1BA08}" srcOrd="0" destOrd="0" presId="urn:microsoft.com/office/officeart/2005/8/layout/vList5"/>
    <dgm:cxn modelId="{96E17D6F-7268-4CF2-8282-359510013FDB}" type="presOf" srcId="{0F2437D0-1529-4A13-A082-B5347529ADC0}" destId="{511200F4-CCDE-461C-9F9D-2A054B86787C}" srcOrd="0" destOrd="1" presId="urn:microsoft.com/office/officeart/2005/8/layout/vList5"/>
    <dgm:cxn modelId="{D1BBDE0E-1D27-485A-9B92-9E570F1B0FC5}" srcId="{4FF7FD63-5FD3-4BDE-920A-ED32912DE357}" destId="{B43E37FC-5252-42C2-8EB4-A528B70DC259}" srcOrd="0" destOrd="0" parTransId="{D5233ED7-DDA5-4940-9FB9-F0BEA8400233}" sibTransId="{1F5C4FFA-2682-49E8-BDC7-00760E5D0C60}"/>
    <dgm:cxn modelId="{22549D77-C7E7-46A5-8367-1350DCC4C11E}" srcId="{4FF7FD63-5FD3-4BDE-920A-ED32912DE357}" destId="{CC309DF2-4E93-4B5B-A9C6-003487C4BDBC}" srcOrd="1" destOrd="0" parTransId="{2CE3D5AF-1E8B-4B82-A77D-CF52D2D58ECA}" sibTransId="{2E1A17D4-14F2-4793-B4F3-1F981CD6D540}"/>
    <dgm:cxn modelId="{449741C6-2EAA-40DC-90DF-D6E77348B22C}" srcId="{067C3540-0561-4935-B96C-5A237693C540}" destId="{0F2437D0-1529-4A13-A082-B5347529ADC0}" srcOrd="1" destOrd="0" parTransId="{A6313779-2960-4B8F-B153-0A5BB3134576}" sibTransId="{EC4CCAF0-71A6-4BF3-AC74-B4144C84A3EB}"/>
    <dgm:cxn modelId="{71638139-3527-4BA3-9EF1-C3EF761736C3}" type="presOf" srcId="{EB4BFA3D-403D-44FC-B4CC-E2692800C175}" destId="{06184817-95CB-4EB4-B201-11918305B552}" srcOrd="0" destOrd="0" presId="urn:microsoft.com/office/officeart/2005/8/layout/vList5"/>
    <dgm:cxn modelId="{7D6EDF9D-237E-4F37-B96A-2F09A57FBFA2}" srcId="{4F971A58-FFDE-4EAF-96B1-0A6C23537A35}" destId="{84CE1E13-099C-4296-B271-D74A565EAE90}" srcOrd="3" destOrd="0" parTransId="{7C911E6F-6DC3-4A1B-8A1F-03C978A61589}" sibTransId="{AF477902-9021-45BB-851B-B55EA20AA3E3}"/>
    <dgm:cxn modelId="{15FD3DF4-C923-4CF8-9B15-25E522003B63}" type="presOf" srcId="{5489714B-B2EC-44C2-A222-9780C4A3AF4B}" destId="{C86713DE-2689-41EF-8B5B-4FF2C2DF0906}" srcOrd="0" destOrd="0" presId="urn:microsoft.com/office/officeart/2005/8/layout/vList5"/>
    <dgm:cxn modelId="{2D5FC092-2A0F-4DF7-898A-697F39936A0D}" type="presOf" srcId="{F476C26C-03CC-48AB-BC60-A26A9D9E918E}" destId="{511200F4-CCDE-461C-9F9D-2A054B86787C}" srcOrd="0" destOrd="2" presId="urn:microsoft.com/office/officeart/2005/8/layout/vList5"/>
    <dgm:cxn modelId="{177F301E-59CE-478C-A1EA-F44BBEB6E308}" srcId="{84CE1E13-099C-4296-B271-D74A565EAE90}" destId="{DCDE7ABA-09D2-4637-BAFC-D1375ACF8ACA}" srcOrd="0" destOrd="0" parTransId="{0BD143A2-5F7E-46BF-B2B7-2A06944A63F9}" sibTransId="{5D2086C8-A9B8-4F30-B253-B2F594B4A12A}"/>
    <dgm:cxn modelId="{D0BD4002-8DC6-4BBD-B604-06DE22961957}" type="presOf" srcId="{CC309DF2-4E93-4B5B-A9C6-003487C4BDBC}" destId="{0AA157B8-BDC2-4AC6-BE36-516B6F4D62F2}" srcOrd="0" destOrd="1" presId="urn:microsoft.com/office/officeart/2005/8/layout/vList5"/>
    <dgm:cxn modelId="{C1A4EA3C-BBD3-4566-9FDD-CAFCB105C9BB}" type="presOf" srcId="{4F971A58-FFDE-4EAF-96B1-0A6C23537A35}" destId="{D2C41CBE-1F9A-4F64-9FA0-1A40B0FC1C1D}" srcOrd="0" destOrd="0" presId="urn:microsoft.com/office/officeart/2005/8/layout/vList5"/>
    <dgm:cxn modelId="{6C9E90DB-A0D6-4C20-8BEB-5DC119DDC2F4}" srcId="{067C3540-0561-4935-B96C-5A237693C540}" destId="{F476C26C-03CC-48AB-BC60-A26A9D9E918E}" srcOrd="2" destOrd="0" parTransId="{8C9CD013-4905-4B91-A833-A8EBD0C59AFA}" sibTransId="{BAAFA377-13B8-4ACF-ACCE-3B09A22CC405}"/>
    <dgm:cxn modelId="{F962AA86-044E-44F8-8BC3-A3CC9965C83C}" srcId="{84CE1E13-099C-4296-B271-D74A565EAE90}" destId="{2D4FCD40-D86D-478B-84D1-DB76DFE4ACC4}" srcOrd="2" destOrd="0" parTransId="{0D184A8F-0955-451A-A391-7608D7A070E6}" sibTransId="{6BF65D85-00B7-4C7C-9674-0ED1851A95EF}"/>
    <dgm:cxn modelId="{AFBD967B-BFA7-4AB4-8C88-5D2A4415A70D}" type="presOf" srcId="{2D4FCD40-D86D-478B-84D1-DB76DFE4ACC4}" destId="{252EF153-D357-4DD1-A5FE-D8E11EF1BA08}" srcOrd="0" destOrd="2" presId="urn:microsoft.com/office/officeart/2005/8/layout/vList5"/>
    <dgm:cxn modelId="{FD6D1064-625C-4FE5-8DA4-ED2E0C818792}" type="presOf" srcId="{067C3540-0561-4935-B96C-5A237693C540}" destId="{3188CB16-CD27-4CCF-AE86-40259E6983D6}" srcOrd="0" destOrd="0" presId="urn:microsoft.com/office/officeart/2005/8/layout/vList5"/>
    <dgm:cxn modelId="{F96C7FC1-F144-406A-BB19-50E2ABAA9B81}" srcId="{4F971A58-FFDE-4EAF-96B1-0A6C23537A35}" destId="{067C3540-0561-4935-B96C-5A237693C540}" srcOrd="0" destOrd="0" parTransId="{0189B1D2-3447-424E-911A-29C2005EA22B}" sibTransId="{2F68708F-D149-4C22-A72A-674F9B63B251}"/>
    <dgm:cxn modelId="{7F4B02D6-13BA-457B-8C11-310769B77C0F}" type="presOf" srcId="{84CE1E13-099C-4296-B271-D74A565EAE90}" destId="{D7EAAF4F-B57F-47DD-83D3-D3729BC93875}" srcOrd="0" destOrd="0" presId="urn:microsoft.com/office/officeart/2005/8/layout/vList5"/>
    <dgm:cxn modelId="{F99770CC-F8EF-4772-AFE7-4AF5932C2D85}" type="presOf" srcId="{2644CC75-C26A-4F3F-8628-10EC5CA8EED2}" destId="{252EF153-D357-4DD1-A5FE-D8E11EF1BA08}" srcOrd="0" destOrd="1" presId="urn:microsoft.com/office/officeart/2005/8/layout/vList5"/>
    <dgm:cxn modelId="{0D5A6FDD-3411-4AC0-827B-826D1E759F3F}" type="presOf" srcId="{193BD740-0851-4E7F-A7A6-89C772F2F54F}" destId="{06184817-95CB-4EB4-B201-11918305B552}" srcOrd="0" destOrd="1" presId="urn:microsoft.com/office/officeart/2005/8/layout/vList5"/>
    <dgm:cxn modelId="{F2B08645-78EC-4C68-A773-6DE3D4609A49}" srcId="{84CE1E13-099C-4296-B271-D74A565EAE90}" destId="{2644CC75-C26A-4F3F-8628-10EC5CA8EED2}" srcOrd="1" destOrd="0" parTransId="{0F0E6D3E-7BFA-4A11-95DE-EA51D4C37FE8}" sibTransId="{92186D8C-3626-4A24-978E-1E8086D3606B}"/>
    <dgm:cxn modelId="{158F2B1F-3096-4EC1-9AFF-A98EE54D5340}" srcId="{4F971A58-FFDE-4EAF-96B1-0A6C23537A35}" destId="{4FF7FD63-5FD3-4BDE-920A-ED32912DE357}" srcOrd="2" destOrd="0" parTransId="{8688E422-01B6-421C-B47E-5903914BED49}" sibTransId="{4019B0BB-72CE-43E4-AE1B-C81026F26B7E}"/>
    <dgm:cxn modelId="{920C74D0-2D0F-4435-BE82-FE15C8795142}" type="presOf" srcId="{B43E37FC-5252-42C2-8EB4-A528B70DC259}" destId="{0AA157B8-BDC2-4AC6-BE36-516B6F4D62F2}" srcOrd="0" destOrd="0" presId="urn:microsoft.com/office/officeart/2005/8/layout/vList5"/>
    <dgm:cxn modelId="{048ADA5D-DD9C-4478-AA7A-47A2E18BBD8B}" srcId="{5489714B-B2EC-44C2-A222-9780C4A3AF4B}" destId="{193BD740-0851-4E7F-A7A6-89C772F2F54F}" srcOrd="1" destOrd="0" parTransId="{5D6A20C4-FB4E-49D8-8353-74A56FD1A1C6}" sibTransId="{C2680A26-8990-47FE-8FCB-8638367D3BBA}"/>
    <dgm:cxn modelId="{83B8D30E-9303-4EC4-8037-A110C10DAA77}" type="presOf" srcId="{E39FA2EA-E52B-43DF-9B75-E2A1AC5E92AA}" destId="{BE6F39BB-842F-4319-A69D-294CB4CAE5A2}" srcOrd="0" destOrd="1" presId="urn:microsoft.com/office/officeart/2005/8/layout/vList5"/>
    <dgm:cxn modelId="{2605E7E6-3E06-4B63-B2F7-C0839F1F0E88}" type="presOf" srcId="{113B6602-DB5D-41E0-A03D-90FC050900FA}" destId="{5ECE6F83-C6A3-41EA-9F6A-A7EFA8E72006}" srcOrd="0" destOrd="0" presId="urn:microsoft.com/office/officeart/2005/8/layout/vList5"/>
    <dgm:cxn modelId="{E3E38759-1FC5-4045-A22B-85A8EAA6EC9F}" type="presOf" srcId="{FD67B072-72F4-4E98-9D4B-0F3C1B15C908}" destId="{BE6F39BB-842F-4319-A69D-294CB4CAE5A2}" srcOrd="0" destOrd="0" presId="urn:microsoft.com/office/officeart/2005/8/layout/vList5"/>
    <dgm:cxn modelId="{1825D8EB-275E-4A8E-B9F3-7F66883D9F89}" srcId="{113B6602-DB5D-41E0-A03D-90FC050900FA}" destId="{E39FA2EA-E52B-43DF-9B75-E2A1AC5E92AA}" srcOrd="1" destOrd="0" parTransId="{F1D5FBE9-F7A7-4862-AFD0-8681571FEBF4}" sibTransId="{7155DA4A-B556-4315-89BC-1CBABBA0A1AD}"/>
    <dgm:cxn modelId="{8652B967-5A00-4725-9796-2DDC2D173307}" srcId="{5489714B-B2EC-44C2-A222-9780C4A3AF4B}" destId="{EB4BFA3D-403D-44FC-B4CC-E2692800C175}" srcOrd="0" destOrd="0" parTransId="{CD99F821-D311-42FE-AC71-B55B852912AF}" sibTransId="{A0913A13-2056-46D3-9C48-001A30D3D64D}"/>
    <dgm:cxn modelId="{64022E1B-5191-460B-AE5C-71C516F08CDD}" srcId="{4F971A58-FFDE-4EAF-96B1-0A6C23537A35}" destId="{113B6602-DB5D-41E0-A03D-90FC050900FA}" srcOrd="4" destOrd="0" parTransId="{9183F1B5-8C7A-43BF-8467-249F9469DC46}" sibTransId="{AFCD283E-6AAD-488F-B6CA-B9658F613322}"/>
    <dgm:cxn modelId="{53B52B0D-50A5-4687-88A4-B32ECC73B5BC}" type="presOf" srcId="{4FF7FD63-5FD3-4BDE-920A-ED32912DE357}" destId="{7A20AE3F-BAED-439B-9796-F3C3BB6932E6}" srcOrd="0" destOrd="0" presId="urn:microsoft.com/office/officeart/2005/8/layout/vList5"/>
    <dgm:cxn modelId="{660E4610-18AF-4069-84A5-563375E3D7CA}" type="presOf" srcId="{4D14021C-1593-4C19-9270-70873D8F1A11}" destId="{511200F4-CCDE-461C-9F9D-2A054B86787C}" srcOrd="0" destOrd="0" presId="urn:microsoft.com/office/officeart/2005/8/layout/vList5"/>
    <dgm:cxn modelId="{09E0A29C-9750-409F-9AEE-049EFF804D6A}" srcId="{113B6602-DB5D-41E0-A03D-90FC050900FA}" destId="{FD67B072-72F4-4E98-9D4B-0F3C1B15C908}" srcOrd="0" destOrd="0" parTransId="{2CB45A4A-4402-4EE9-BE82-0B9C2114F9A9}" sibTransId="{41F56B55-F456-4CA0-8433-49E952D40B04}"/>
    <dgm:cxn modelId="{9BA9FE07-1D94-4ECD-87C9-93223C1A6D9E}" srcId="{067C3540-0561-4935-B96C-5A237693C540}" destId="{4D14021C-1593-4C19-9270-70873D8F1A11}" srcOrd="0" destOrd="0" parTransId="{0336202F-B46D-44CC-AFD1-6FB447ED2F22}" sibTransId="{5566A90F-9449-4314-AEF3-0B707065CD7D}"/>
    <dgm:cxn modelId="{FC84BA5C-6D85-41D6-956B-C97C863EA036}" type="presParOf" srcId="{D2C41CBE-1F9A-4F64-9FA0-1A40B0FC1C1D}" destId="{9B3B520E-4803-4B14-8873-EF6181AA25CE}" srcOrd="0" destOrd="0" presId="urn:microsoft.com/office/officeart/2005/8/layout/vList5"/>
    <dgm:cxn modelId="{FCA0F376-1B6F-45D1-A17A-152DCD0F26C9}" type="presParOf" srcId="{9B3B520E-4803-4B14-8873-EF6181AA25CE}" destId="{3188CB16-CD27-4CCF-AE86-40259E6983D6}" srcOrd="0" destOrd="0" presId="urn:microsoft.com/office/officeart/2005/8/layout/vList5"/>
    <dgm:cxn modelId="{421D1C3D-B734-40D8-B347-AB664609BCF2}" type="presParOf" srcId="{9B3B520E-4803-4B14-8873-EF6181AA25CE}" destId="{511200F4-CCDE-461C-9F9D-2A054B86787C}" srcOrd="1" destOrd="0" presId="urn:microsoft.com/office/officeart/2005/8/layout/vList5"/>
    <dgm:cxn modelId="{89FCE7C4-410A-490F-8C1C-4EC86EFC665B}" type="presParOf" srcId="{D2C41CBE-1F9A-4F64-9FA0-1A40B0FC1C1D}" destId="{64BB654A-4D71-4640-A613-2ABE6B64C925}" srcOrd="1" destOrd="0" presId="urn:microsoft.com/office/officeart/2005/8/layout/vList5"/>
    <dgm:cxn modelId="{043EC23F-F3C7-4538-B2CB-37D8ED0BEC8A}" type="presParOf" srcId="{D2C41CBE-1F9A-4F64-9FA0-1A40B0FC1C1D}" destId="{7346BF6D-8A89-4FB5-8C1B-A61BACB5E9F3}" srcOrd="2" destOrd="0" presId="urn:microsoft.com/office/officeart/2005/8/layout/vList5"/>
    <dgm:cxn modelId="{BA719FFA-DBE1-432D-BEEF-44610BF0231C}" type="presParOf" srcId="{7346BF6D-8A89-4FB5-8C1B-A61BACB5E9F3}" destId="{C86713DE-2689-41EF-8B5B-4FF2C2DF0906}" srcOrd="0" destOrd="0" presId="urn:microsoft.com/office/officeart/2005/8/layout/vList5"/>
    <dgm:cxn modelId="{CA275011-DDDC-45B3-B146-EE845F886220}" type="presParOf" srcId="{7346BF6D-8A89-4FB5-8C1B-A61BACB5E9F3}" destId="{06184817-95CB-4EB4-B201-11918305B552}" srcOrd="1" destOrd="0" presId="urn:microsoft.com/office/officeart/2005/8/layout/vList5"/>
    <dgm:cxn modelId="{893ED389-5BAC-447B-8FD0-7DD62249C972}" type="presParOf" srcId="{D2C41CBE-1F9A-4F64-9FA0-1A40B0FC1C1D}" destId="{5FD7AD81-2D6A-4DED-A27C-34052AD85A2F}" srcOrd="3" destOrd="0" presId="urn:microsoft.com/office/officeart/2005/8/layout/vList5"/>
    <dgm:cxn modelId="{10E7EB22-2DED-432C-A7B0-730D25DA785C}" type="presParOf" srcId="{D2C41CBE-1F9A-4F64-9FA0-1A40B0FC1C1D}" destId="{3489D981-1F5A-4D1D-8962-B3AFCD684E6E}" srcOrd="4" destOrd="0" presId="urn:microsoft.com/office/officeart/2005/8/layout/vList5"/>
    <dgm:cxn modelId="{B889FD14-4CAE-4B1C-A560-E8A5132F0CD3}" type="presParOf" srcId="{3489D981-1F5A-4D1D-8962-B3AFCD684E6E}" destId="{7A20AE3F-BAED-439B-9796-F3C3BB6932E6}" srcOrd="0" destOrd="0" presId="urn:microsoft.com/office/officeart/2005/8/layout/vList5"/>
    <dgm:cxn modelId="{B420927A-D015-4C91-89C0-E5BF78615F82}" type="presParOf" srcId="{3489D981-1F5A-4D1D-8962-B3AFCD684E6E}" destId="{0AA157B8-BDC2-4AC6-BE36-516B6F4D62F2}" srcOrd="1" destOrd="0" presId="urn:microsoft.com/office/officeart/2005/8/layout/vList5"/>
    <dgm:cxn modelId="{86F81015-0283-4B27-8D24-1060218776B4}" type="presParOf" srcId="{D2C41CBE-1F9A-4F64-9FA0-1A40B0FC1C1D}" destId="{AC0C6800-7B49-4FE4-B447-6A4B7CCD1BA2}" srcOrd="5" destOrd="0" presId="urn:microsoft.com/office/officeart/2005/8/layout/vList5"/>
    <dgm:cxn modelId="{E182D1E2-F8E4-467B-9FE3-2FF0A483E924}" type="presParOf" srcId="{D2C41CBE-1F9A-4F64-9FA0-1A40B0FC1C1D}" destId="{9E6AA134-6BA7-4F6C-BA38-0683389A603B}" srcOrd="6" destOrd="0" presId="urn:microsoft.com/office/officeart/2005/8/layout/vList5"/>
    <dgm:cxn modelId="{9BC65275-61EF-483D-B856-7BCB360D4199}" type="presParOf" srcId="{9E6AA134-6BA7-4F6C-BA38-0683389A603B}" destId="{D7EAAF4F-B57F-47DD-83D3-D3729BC93875}" srcOrd="0" destOrd="0" presId="urn:microsoft.com/office/officeart/2005/8/layout/vList5"/>
    <dgm:cxn modelId="{C8AF4CED-6E52-4D18-91C2-52808F5C4932}" type="presParOf" srcId="{9E6AA134-6BA7-4F6C-BA38-0683389A603B}" destId="{252EF153-D357-4DD1-A5FE-D8E11EF1BA08}" srcOrd="1" destOrd="0" presId="urn:microsoft.com/office/officeart/2005/8/layout/vList5"/>
    <dgm:cxn modelId="{8B361AFC-3EA5-4210-A9B7-25C508CA71E3}" type="presParOf" srcId="{D2C41CBE-1F9A-4F64-9FA0-1A40B0FC1C1D}" destId="{A12668E6-AEC0-4785-A755-A090DB18162D}" srcOrd="7" destOrd="0" presId="urn:microsoft.com/office/officeart/2005/8/layout/vList5"/>
    <dgm:cxn modelId="{747D73A9-61F2-4E7B-8C41-7969C8003DC0}" type="presParOf" srcId="{D2C41CBE-1F9A-4F64-9FA0-1A40B0FC1C1D}" destId="{3ECC7D0F-C68A-4E0D-A0BF-3776DB303108}" srcOrd="8" destOrd="0" presId="urn:microsoft.com/office/officeart/2005/8/layout/vList5"/>
    <dgm:cxn modelId="{C5C4DB48-350A-4341-9E4B-2B37207D7D0E}" type="presParOf" srcId="{3ECC7D0F-C68A-4E0D-A0BF-3776DB303108}" destId="{5ECE6F83-C6A3-41EA-9F6A-A7EFA8E72006}" srcOrd="0" destOrd="0" presId="urn:microsoft.com/office/officeart/2005/8/layout/vList5"/>
    <dgm:cxn modelId="{D72F32E4-599D-4229-AA09-B589279E4CAD}" type="presParOf" srcId="{3ECC7D0F-C68A-4E0D-A0BF-3776DB303108}" destId="{BE6F39BB-842F-4319-A69D-294CB4CAE5A2}" srcOrd="1" destOrd="0" presId="urn:microsoft.com/office/officeart/2005/8/layout/vList5"/>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12F45B-70E3-41EE-9B6E-F3751C79A411}" type="doc">
      <dgm:prSet loTypeId="urn:microsoft.com/office/officeart/2005/8/layout/chevron1" loCatId="process" qsTypeId="urn:microsoft.com/office/officeart/2005/8/quickstyle/simple1" qsCatId="simple" csTypeId="urn:microsoft.com/office/officeart/2005/8/colors/accent1_2" csCatId="accent1" phldr="1"/>
      <dgm:spPr/>
    </dgm:pt>
    <dgm:pt modelId="{274F715C-E483-4A13-9420-86F9B9AE7DEF}">
      <dgm:prSet phldrT="[Text]"/>
      <dgm:spPr/>
      <dgm:t>
        <a:bodyPr/>
        <a:lstStyle/>
        <a:p>
          <a:r>
            <a:rPr lang="en-US" dirty="0" smtClean="0"/>
            <a:t>Step 1: Form a Collaborative Planning Team  </a:t>
          </a:r>
          <a:endParaRPr lang="en-US" dirty="0"/>
        </a:p>
      </dgm:t>
    </dgm:pt>
    <dgm:pt modelId="{43EBB7CF-6F6A-4FAD-96F0-BB09C0AD5902}" type="parTrans" cxnId="{9895B31A-CC9C-4E29-ADC6-A5F273FCEF21}">
      <dgm:prSet/>
      <dgm:spPr/>
      <dgm:t>
        <a:bodyPr/>
        <a:lstStyle/>
        <a:p>
          <a:endParaRPr lang="en-US"/>
        </a:p>
      </dgm:t>
    </dgm:pt>
    <dgm:pt modelId="{D73EE9D0-C891-466D-A478-1775F9BABE5F}" type="sibTrans" cxnId="{9895B31A-CC9C-4E29-ADC6-A5F273FCEF21}">
      <dgm:prSet/>
      <dgm:spPr/>
      <dgm:t>
        <a:bodyPr/>
        <a:lstStyle/>
        <a:p>
          <a:endParaRPr lang="en-US"/>
        </a:p>
      </dgm:t>
    </dgm:pt>
    <dgm:pt modelId="{F648FC9F-F710-4BC0-8461-F07051D930E4}">
      <dgm:prSet phldrT="[Text]"/>
      <dgm:spPr/>
      <dgm:t>
        <a:bodyPr/>
        <a:lstStyle/>
        <a:p>
          <a:r>
            <a:rPr lang="en-US" dirty="0" smtClean="0"/>
            <a:t>Step 2:  Understand the Situation                              </a:t>
          </a:r>
          <a:endParaRPr lang="en-US" dirty="0"/>
        </a:p>
      </dgm:t>
    </dgm:pt>
    <dgm:pt modelId="{9C506C3F-E978-41DA-B603-31C5F6BBC878}" type="parTrans" cxnId="{F27A0526-7BDA-4162-920D-E421DFF7B147}">
      <dgm:prSet/>
      <dgm:spPr/>
      <dgm:t>
        <a:bodyPr/>
        <a:lstStyle/>
        <a:p>
          <a:endParaRPr lang="en-US"/>
        </a:p>
      </dgm:t>
    </dgm:pt>
    <dgm:pt modelId="{1DA1911D-4985-4BA6-97F0-1D2588ED0F0E}" type="sibTrans" cxnId="{F27A0526-7BDA-4162-920D-E421DFF7B147}">
      <dgm:prSet/>
      <dgm:spPr/>
      <dgm:t>
        <a:bodyPr/>
        <a:lstStyle/>
        <a:p>
          <a:endParaRPr lang="en-US"/>
        </a:p>
      </dgm:t>
    </dgm:pt>
    <dgm:pt modelId="{955BBC17-4A81-4ED6-89EC-B7567C2207E3}">
      <dgm:prSet phldrT="[Text]"/>
      <dgm:spPr/>
      <dgm:t>
        <a:bodyPr/>
        <a:lstStyle/>
        <a:p>
          <a:r>
            <a:rPr lang="en-US" dirty="0" smtClean="0"/>
            <a:t>Step 3: Determine Goals &amp; Actions</a:t>
          </a:r>
          <a:endParaRPr lang="en-US" dirty="0"/>
        </a:p>
      </dgm:t>
    </dgm:pt>
    <dgm:pt modelId="{2E3DFECD-B000-4A79-8385-DAD698BD22E3}" type="parTrans" cxnId="{D33460CC-C26E-46F8-8A8C-D9ED46F43DB3}">
      <dgm:prSet/>
      <dgm:spPr/>
      <dgm:t>
        <a:bodyPr/>
        <a:lstStyle/>
        <a:p>
          <a:endParaRPr lang="en-US"/>
        </a:p>
      </dgm:t>
    </dgm:pt>
    <dgm:pt modelId="{9FEB1A22-2BFD-4101-8290-13D191471C01}" type="sibTrans" cxnId="{D33460CC-C26E-46F8-8A8C-D9ED46F43DB3}">
      <dgm:prSet/>
      <dgm:spPr/>
      <dgm:t>
        <a:bodyPr/>
        <a:lstStyle/>
        <a:p>
          <a:endParaRPr lang="en-US"/>
        </a:p>
      </dgm:t>
    </dgm:pt>
    <dgm:pt modelId="{61A0F5FD-BC79-48CC-88C9-5596389EED5D}">
      <dgm:prSet/>
      <dgm:spPr/>
      <dgm:t>
        <a:bodyPr/>
        <a:lstStyle/>
        <a:p>
          <a:r>
            <a:rPr lang="en-US" dirty="0" smtClean="0"/>
            <a:t>Step 4:  Plan Development</a:t>
          </a:r>
          <a:endParaRPr lang="en-US" dirty="0"/>
        </a:p>
      </dgm:t>
    </dgm:pt>
    <dgm:pt modelId="{0053BB19-28F4-46C9-AB83-1DADE26781C4}" type="parTrans" cxnId="{CC167810-56E0-44FB-A714-38B75CB8C16D}">
      <dgm:prSet/>
      <dgm:spPr/>
      <dgm:t>
        <a:bodyPr/>
        <a:lstStyle/>
        <a:p>
          <a:endParaRPr lang="en-US"/>
        </a:p>
      </dgm:t>
    </dgm:pt>
    <dgm:pt modelId="{5A3A4432-1AC2-4867-86F6-C67B03B2DD84}" type="sibTrans" cxnId="{CC167810-56E0-44FB-A714-38B75CB8C16D}">
      <dgm:prSet/>
      <dgm:spPr/>
      <dgm:t>
        <a:bodyPr/>
        <a:lstStyle/>
        <a:p>
          <a:endParaRPr lang="en-US"/>
        </a:p>
      </dgm:t>
    </dgm:pt>
    <dgm:pt modelId="{50011194-B1A8-4174-A538-A0651591FDFA}">
      <dgm:prSet/>
      <dgm:spPr/>
      <dgm:t>
        <a:bodyPr/>
        <a:lstStyle/>
        <a:p>
          <a:r>
            <a:rPr lang="en-US" dirty="0" smtClean="0"/>
            <a:t>Step 5: Plan Preparation, Review, &amp; Approval</a:t>
          </a:r>
          <a:endParaRPr lang="en-US" dirty="0"/>
        </a:p>
      </dgm:t>
    </dgm:pt>
    <dgm:pt modelId="{22C039AD-0148-4D6A-9A25-87EEB92B8B01}" type="parTrans" cxnId="{340C9EF8-83B7-4AC9-B9BB-F4BF3C3FD7B9}">
      <dgm:prSet/>
      <dgm:spPr/>
      <dgm:t>
        <a:bodyPr/>
        <a:lstStyle/>
        <a:p>
          <a:endParaRPr lang="en-US"/>
        </a:p>
      </dgm:t>
    </dgm:pt>
    <dgm:pt modelId="{6FAAD3AC-B014-4B61-89EF-5C04299E5263}" type="sibTrans" cxnId="{340C9EF8-83B7-4AC9-B9BB-F4BF3C3FD7B9}">
      <dgm:prSet/>
      <dgm:spPr/>
      <dgm:t>
        <a:bodyPr/>
        <a:lstStyle/>
        <a:p>
          <a:endParaRPr lang="en-US"/>
        </a:p>
      </dgm:t>
    </dgm:pt>
    <dgm:pt modelId="{26AA3C8E-5D44-45BA-AF18-6A7C5AA4374B}">
      <dgm:prSet/>
      <dgm:spPr/>
      <dgm:t>
        <a:bodyPr/>
        <a:lstStyle/>
        <a:p>
          <a:r>
            <a:rPr lang="en-US" dirty="0" smtClean="0"/>
            <a:t>Step 6:  Plan Implementation &amp; Maintenance</a:t>
          </a:r>
          <a:endParaRPr lang="en-US" dirty="0"/>
        </a:p>
      </dgm:t>
    </dgm:pt>
    <dgm:pt modelId="{7581E1AC-DA49-46D4-A8E9-D22DD6A7B0DC}" type="parTrans" cxnId="{BF514992-D875-47E3-AECE-BEF31BEE5A2A}">
      <dgm:prSet/>
      <dgm:spPr/>
      <dgm:t>
        <a:bodyPr/>
        <a:lstStyle/>
        <a:p>
          <a:endParaRPr lang="en-US"/>
        </a:p>
      </dgm:t>
    </dgm:pt>
    <dgm:pt modelId="{843C0B07-45C1-48BD-B5F4-A68293E65A6E}" type="sibTrans" cxnId="{BF514992-D875-47E3-AECE-BEF31BEE5A2A}">
      <dgm:prSet/>
      <dgm:spPr/>
      <dgm:t>
        <a:bodyPr/>
        <a:lstStyle/>
        <a:p>
          <a:endParaRPr lang="en-US"/>
        </a:p>
      </dgm:t>
    </dgm:pt>
    <dgm:pt modelId="{E10991D6-4A75-4699-90A7-D93696155ADF}" type="pres">
      <dgm:prSet presAssocID="{EA12F45B-70E3-41EE-9B6E-F3751C79A411}" presName="Name0" presStyleCnt="0">
        <dgm:presLayoutVars>
          <dgm:dir/>
          <dgm:animLvl val="lvl"/>
          <dgm:resizeHandles val="exact"/>
        </dgm:presLayoutVars>
      </dgm:prSet>
      <dgm:spPr/>
    </dgm:pt>
    <dgm:pt modelId="{8EE97939-552D-4454-ABDB-149A76500EB4}" type="pres">
      <dgm:prSet presAssocID="{274F715C-E483-4A13-9420-86F9B9AE7DEF}" presName="parTxOnly" presStyleLbl="node1" presStyleIdx="0" presStyleCnt="6">
        <dgm:presLayoutVars>
          <dgm:chMax val="0"/>
          <dgm:chPref val="0"/>
          <dgm:bulletEnabled val="1"/>
        </dgm:presLayoutVars>
      </dgm:prSet>
      <dgm:spPr/>
      <dgm:t>
        <a:bodyPr/>
        <a:lstStyle/>
        <a:p>
          <a:endParaRPr lang="en-US"/>
        </a:p>
      </dgm:t>
    </dgm:pt>
    <dgm:pt modelId="{6D4301FD-1114-4281-A897-BF844A450DD6}" type="pres">
      <dgm:prSet presAssocID="{D73EE9D0-C891-466D-A478-1775F9BABE5F}" presName="parTxOnlySpace" presStyleCnt="0"/>
      <dgm:spPr/>
    </dgm:pt>
    <dgm:pt modelId="{5F74F48F-077E-4711-BFA6-D20F68BAC635}" type="pres">
      <dgm:prSet presAssocID="{F648FC9F-F710-4BC0-8461-F07051D930E4}" presName="parTxOnly" presStyleLbl="node1" presStyleIdx="1" presStyleCnt="6">
        <dgm:presLayoutVars>
          <dgm:chMax val="0"/>
          <dgm:chPref val="0"/>
          <dgm:bulletEnabled val="1"/>
        </dgm:presLayoutVars>
      </dgm:prSet>
      <dgm:spPr/>
      <dgm:t>
        <a:bodyPr/>
        <a:lstStyle/>
        <a:p>
          <a:endParaRPr lang="en-US"/>
        </a:p>
      </dgm:t>
    </dgm:pt>
    <dgm:pt modelId="{0D36DFA2-AF33-467A-A47F-2DF32D7E46FE}" type="pres">
      <dgm:prSet presAssocID="{1DA1911D-4985-4BA6-97F0-1D2588ED0F0E}" presName="parTxOnlySpace" presStyleCnt="0"/>
      <dgm:spPr/>
    </dgm:pt>
    <dgm:pt modelId="{2865979D-0148-4B84-A10B-7D80075E2248}" type="pres">
      <dgm:prSet presAssocID="{955BBC17-4A81-4ED6-89EC-B7567C2207E3}" presName="parTxOnly" presStyleLbl="node1" presStyleIdx="2" presStyleCnt="6">
        <dgm:presLayoutVars>
          <dgm:chMax val="0"/>
          <dgm:chPref val="0"/>
          <dgm:bulletEnabled val="1"/>
        </dgm:presLayoutVars>
      </dgm:prSet>
      <dgm:spPr/>
      <dgm:t>
        <a:bodyPr/>
        <a:lstStyle/>
        <a:p>
          <a:endParaRPr lang="en-US"/>
        </a:p>
      </dgm:t>
    </dgm:pt>
    <dgm:pt modelId="{4701EECB-C185-478C-AA99-545EA1E52B37}" type="pres">
      <dgm:prSet presAssocID="{9FEB1A22-2BFD-4101-8290-13D191471C01}" presName="parTxOnlySpace" presStyleCnt="0"/>
      <dgm:spPr/>
    </dgm:pt>
    <dgm:pt modelId="{8E2CBBA0-D83F-4B7A-BFDA-78741764DE8B}" type="pres">
      <dgm:prSet presAssocID="{61A0F5FD-BC79-48CC-88C9-5596389EED5D}" presName="parTxOnly" presStyleLbl="node1" presStyleIdx="3" presStyleCnt="6">
        <dgm:presLayoutVars>
          <dgm:chMax val="0"/>
          <dgm:chPref val="0"/>
          <dgm:bulletEnabled val="1"/>
        </dgm:presLayoutVars>
      </dgm:prSet>
      <dgm:spPr/>
      <dgm:t>
        <a:bodyPr/>
        <a:lstStyle/>
        <a:p>
          <a:endParaRPr lang="en-US"/>
        </a:p>
      </dgm:t>
    </dgm:pt>
    <dgm:pt modelId="{2548E712-63EA-4880-BFCD-D16A8E216388}" type="pres">
      <dgm:prSet presAssocID="{5A3A4432-1AC2-4867-86F6-C67B03B2DD84}" presName="parTxOnlySpace" presStyleCnt="0"/>
      <dgm:spPr/>
    </dgm:pt>
    <dgm:pt modelId="{1B2FC9D2-5B1C-43C8-81FF-52BCB715F5F8}" type="pres">
      <dgm:prSet presAssocID="{50011194-B1A8-4174-A538-A0651591FDFA}" presName="parTxOnly" presStyleLbl="node1" presStyleIdx="4" presStyleCnt="6">
        <dgm:presLayoutVars>
          <dgm:chMax val="0"/>
          <dgm:chPref val="0"/>
          <dgm:bulletEnabled val="1"/>
        </dgm:presLayoutVars>
      </dgm:prSet>
      <dgm:spPr/>
      <dgm:t>
        <a:bodyPr/>
        <a:lstStyle/>
        <a:p>
          <a:endParaRPr lang="en-US"/>
        </a:p>
      </dgm:t>
    </dgm:pt>
    <dgm:pt modelId="{4A9A62C3-5E19-4525-8831-130C76EB5E70}" type="pres">
      <dgm:prSet presAssocID="{6FAAD3AC-B014-4B61-89EF-5C04299E5263}" presName="parTxOnlySpace" presStyleCnt="0"/>
      <dgm:spPr/>
    </dgm:pt>
    <dgm:pt modelId="{DA0AE92D-0136-4374-929B-6A7A14E672D7}" type="pres">
      <dgm:prSet presAssocID="{26AA3C8E-5D44-45BA-AF18-6A7C5AA4374B}" presName="parTxOnly" presStyleLbl="node1" presStyleIdx="5" presStyleCnt="6">
        <dgm:presLayoutVars>
          <dgm:chMax val="0"/>
          <dgm:chPref val="0"/>
          <dgm:bulletEnabled val="1"/>
        </dgm:presLayoutVars>
      </dgm:prSet>
      <dgm:spPr/>
      <dgm:t>
        <a:bodyPr/>
        <a:lstStyle/>
        <a:p>
          <a:endParaRPr lang="en-US"/>
        </a:p>
      </dgm:t>
    </dgm:pt>
  </dgm:ptLst>
  <dgm:cxnLst>
    <dgm:cxn modelId="{BF514992-D875-47E3-AECE-BEF31BEE5A2A}" srcId="{EA12F45B-70E3-41EE-9B6E-F3751C79A411}" destId="{26AA3C8E-5D44-45BA-AF18-6A7C5AA4374B}" srcOrd="5" destOrd="0" parTransId="{7581E1AC-DA49-46D4-A8E9-D22DD6A7B0DC}" sibTransId="{843C0B07-45C1-48BD-B5F4-A68293E65A6E}"/>
    <dgm:cxn modelId="{5F42971F-FC70-D94E-8648-CE735D782EE0}" type="presOf" srcId="{274F715C-E483-4A13-9420-86F9B9AE7DEF}" destId="{8EE97939-552D-4454-ABDB-149A76500EB4}" srcOrd="0" destOrd="0" presId="urn:microsoft.com/office/officeart/2005/8/layout/chevron1"/>
    <dgm:cxn modelId="{A10789AE-48CE-7C4C-93C0-A957D423418C}" type="presOf" srcId="{EA12F45B-70E3-41EE-9B6E-F3751C79A411}" destId="{E10991D6-4A75-4699-90A7-D93696155ADF}" srcOrd="0" destOrd="0" presId="urn:microsoft.com/office/officeart/2005/8/layout/chevron1"/>
    <dgm:cxn modelId="{1AFF5243-65FB-4B40-B5BE-2A2A397AE910}" type="presOf" srcId="{50011194-B1A8-4174-A538-A0651591FDFA}" destId="{1B2FC9D2-5B1C-43C8-81FF-52BCB715F5F8}" srcOrd="0" destOrd="0" presId="urn:microsoft.com/office/officeart/2005/8/layout/chevron1"/>
    <dgm:cxn modelId="{CD0C564B-FFBD-0C49-B56E-03E6B57B0A7D}" type="presOf" srcId="{26AA3C8E-5D44-45BA-AF18-6A7C5AA4374B}" destId="{DA0AE92D-0136-4374-929B-6A7A14E672D7}" srcOrd="0" destOrd="0" presId="urn:microsoft.com/office/officeart/2005/8/layout/chevron1"/>
    <dgm:cxn modelId="{8617EAEA-40BA-2942-8973-D21153D4A4EB}" type="presOf" srcId="{955BBC17-4A81-4ED6-89EC-B7567C2207E3}" destId="{2865979D-0148-4B84-A10B-7D80075E2248}" srcOrd="0" destOrd="0" presId="urn:microsoft.com/office/officeart/2005/8/layout/chevron1"/>
    <dgm:cxn modelId="{9895B31A-CC9C-4E29-ADC6-A5F273FCEF21}" srcId="{EA12F45B-70E3-41EE-9B6E-F3751C79A411}" destId="{274F715C-E483-4A13-9420-86F9B9AE7DEF}" srcOrd="0" destOrd="0" parTransId="{43EBB7CF-6F6A-4FAD-96F0-BB09C0AD5902}" sibTransId="{D73EE9D0-C891-466D-A478-1775F9BABE5F}"/>
    <dgm:cxn modelId="{D33460CC-C26E-46F8-8A8C-D9ED46F43DB3}" srcId="{EA12F45B-70E3-41EE-9B6E-F3751C79A411}" destId="{955BBC17-4A81-4ED6-89EC-B7567C2207E3}" srcOrd="2" destOrd="0" parTransId="{2E3DFECD-B000-4A79-8385-DAD698BD22E3}" sibTransId="{9FEB1A22-2BFD-4101-8290-13D191471C01}"/>
    <dgm:cxn modelId="{340C9EF8-83B7-4AC9-B9BB-F4BF3C3FD7B9}" srcId="{EA12F45B-70E3-41EE-9B6E-F3751C79A411}" destId="{50011194-B1A8-4174-A538-A0651591FDFA}" srcOrd="4" destOrd="0" parTransId="{22C039AD-0148-4D6A-9A25-87EEB92B8B01}" sibTransId="{6FAAD3AC-B014-4B61-89EF-5C04299E5263}"/>
    <dgm:cxn modelId="{CC167810-56E0-44FB-A714-38B75CB8C16D}" srcId="{EA12F45B-70E3-41EE-9B6E-F3751C79A411}" destId="{61A0F5FD-BC79-48CC-88C9-5596389EED5D}" srcOrd="3" destOrd="0" parTransId="{0053BB19-28F4-46C9-AB83-1DADE26781C4}" sibTransId="{5A3A4432-1AC2-4867-86F6-C67B03B2DD84}"/>
    <dgm:cxn modelId="{98B6DD41-C56F-4F46-9449-DE3BE18A3FD9}" type="presOf" srcId="{F648FC9F-F710-4BC0-8461-F07051D930E4}" destId="{5F74F48F-077E-4711-BFA6-D20F68BAC635}" srcOrd="0" destOrd="0" presId="urn:microsoft.com/office/officeart/2005/8/layout/chevron1"/>
    <dgm:cxn modelId="{197198DD-B9EF-AA43-9411-3A4156440695}" type="presOf" srcId="{61A0F5FD-BC79-48CC-88C9-5596389EED5D}" destId="{8E2CBBA0-D83F-4B7A-BFDA-78741764DE8B}" srcOrd="0" destOrd="0" presId="urn:microsoft.com/office/officeart/2005/8/layout/chevron1"/>
    <dgm:cxn modelId="{F27A0526-7BDA-4162-920D-E421DFF7B147}" srcId="{EA12F45B-70E3-41EE-9B6E-F3751C79A411}" destId="{F648FC9F-F710-4BC0-8461-F07051D930E4}" srcOrd="1" destOrd="0" parTransId="{9C506C3F-E978-41DA-B603-31C5F6BBC878}" sibTransId="{1DA1911D-4985-4BA6-97F0-1D2588ED0F0E}"/>
    <dgm:cxn modelId="{DAEE47E7-A9EB-8149-B59A-BB10F9EDF2CF}" type="presParOf" srcId="{E10991D6-4A75-4699-90A7-D93696155ADF}" destId="{8EE97939-552D-4454-ABDB-149A76500EB4}" srcOrd="0" destOrd="0" presId="urn:microsoft.com/office/officeart/2005/8/layout/chevron1"/>
    <dgm:cxn modelId="{52FE30F8-FE28-4C43-AC11-0260EEB4CE40}" type="presParOf" srcId="{E10991D6-4A75-4699-90A7-D93696155ADF}" destId="{6D4301FD-1114-4281-A897-BF844A450DD6}" srcOrd="1" destOrd="0" presId="urn:microsoft.com/office/officeart/2005/8/layout/chevron1"/>
    <dgm:cxn modelId="{9B2CCC65-235D-3D47-A768-ECAF45611018}" type="presParOf" srcId="{E10991D6-4A75-4699-90A7-D93696155ADF}" destId="{5F74F48F-077E-4711-BFA6-D20F68BAC635}" srcOrd="2" destOrd="0" presId="urn:microsoft.com/office/officeart/2005/8/layout/chevron1"/>
    <dgm:cxn modelId="{ECF6F508-8572-604D-8D5D-922A55370FBF}" type="presParOf" srcId="{E10991D6-4A75-4699-90A7-D93696155ADF}" destId="{0D36DFA2-AF33-467A-A47F-2DF32D7E46FE}" srcOrd="3" destOrd="0" presId="urn:microsoft.com/office/officeart/2005/8/layout/chevron1"/>
    <dgm:cxn modelId="{1F99A57A-AE02-3C4B-8D16-AFCB30216041}" type="presParOf" srcId="{E10991D6-4A75-4699-90A7-D93696155ADF}" destId="{2865979D-0148-4B84-A10B-7D80075E2248}" srcOrd="4" destOrd="0" presId="urn:microsoft.com/office/officeart/2005/8/layout/chevron1"/>
    <dgm:cxn modelId="{D86F438C-144C-C848-873A-BF019CC9360B}" type="presParOf" srcId="{E10991D6-4A75-4699-90A7-D93696155ADF}" destId="{4701EECB-C185-478C-AA99-545EA1E52B37}" srcOrd="5" destOrd="0" presId="urn:microsoft.com/office/officeart/2005/8/layout/chevron1"/>
    <dgm:cxn modelId="{A7A2FFA0-9B89-A74C-8CAF-8E16E833742B}" type="presParOf" srcId="{E10991D6-4A75-4699-90A7-D93696155ADF}" destId="{8E2CBBA0-D83F-4B7A-BFDA-78741764DE8B}" srcOrd="6" destOrd="0" presId="urn:microsoft.com/office/officeart/2005/8/layout/chevron1"/>
    <dgm:cxn modelId="{58803012-EE7A-D640-BD3F-CCF4CAC5D241}" type="presParOf" srcId="{E10991D6-4A75-4699-90A7-D93696155ADF}" destId="{2548E712-63EA-4880-BFCD-D16A8E216388}" srcOrd="7" destOrd="0" presId="urn:microsoft.com/office/officeart/2005/8/layout/chevron1"/>
    <dgm:cxn modelId="{878B37FA-1489-FA41-AB86-1556E6345C70}" type="presParOf" srcId="{E10991D6-4A75-4699-90A7-D93696155ADF}" destId="{1B2FC9D2-5B1C-43C8-81FF-52BCB715F5F8}" srcOrd="8" destOrd="0" presId="urn:microsoft.com/office/officeart/2005/8/layout/chevron1"/>
    <dgm:cxn modelId="{1BDE8DC3-B194-954F-9783-C5610D2A5604}" type="presParOf" srcId="{E10991D6-4A75-4699-90A7-D93696155ADF}" destId="{4A9A62C3-5E19-4525-8831-130C76EB5E70}" srcOrd="9" destOrd="0" presId="urn:microsoft.com/office/officeart/2005/8/layout/chevron1"/>
    <dgm:cxn modelId="{AF9B8241-688C-4747-A336-4E9B12B99869}" type="presParOf" srcId="{E10991D6-4A75-4699-90A7-D93696155ADF}" destId="{DA0AE92D-0136-4374-929B-6A7A14E672D7}"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A976E4-D4F7-46FC-91E4-198E35BD63FD}" type="doc">
      <dgm:prSet loTypeId="urn:microsoft.com/office/officeart/2005/8/layout/venn2" loCatId="relationship" qsTypeId="urn:microsoft.com/office/officeart/2005/8/quickstyle/3d3" qsCatId="3D" csTypeId="urn:microsoft.com/office/officeart/2005/8/colors/accent1_2" csCatId="accent1" phldr="1"/>
      <dgm:spPr/>
      <dgm:t>
        <a:bodyPr/>
        <a:lstStyle/>
        <a:p>
          <a:endParaRPr lang="en-US"/>
        </a:p>
      </dgm:t>
    </dgm:pt>
    <dgm:pt modelId="{34544195-0C16-48D1-94C1-E6AEF27F342A}">
      <dgm:prSet phldrT="[Text]" custT="1"/>
      <dgm:spPr/>
      <dgm:t>
        <a:bodyPr/>
        <a:lstStyle/>
        <a:p>
          <a:r>
            <a:rPr lang="en-US" sz="2400" dirty="0" smtClean="0"/>
            <a:t>Community</a:t>
          </a:r>
          <a:endParaRPr lang="en-US" sz="2400" dirty="0"/>
        </a:p>
      </dgm:t>
    </dgm:pt>
    <dgm:pt modelId="{3D49B86A-7533-4D1F-AEB2-336774E0933D}" type="parTrans" cxnId="{957FDC68-0B7D-44EF-A862-7853F4927A7D}">
      <dgm:prSet/>
      <dgm:spPr/>
      <dgm:t>
        <a:bodyPr/>
        <a:lstStyle/>
        <a:p>
          <a:endParaRPr lang="en-US"/>
        </a:p>
      </dgm:t>
    </dgm:pt>
    <dgm:pt modelId="{969DD2F4-0B60-4D75-B8BC-01E1F1076243}" type="sibTrans" cxnId="{957FDC68-0B7D-44EF-A862-7853F4927A7D}">
      <dgm:prSet/>
      <dgm:spPr/>
      <dgm:t>
        <a:bodyPr/>
        <a:lstStyle/>
        <a:p>
          <a:endParaRPr lang="en-US"/>
        </a:p>
      </dgm:t>
    </dgm:pt>
    <dgm:pt modelId="{88AB7F86-9E08-4B62-800B-6AE76D6DE127}">
      <dgm:prSet phldrT="[Text]" custT="1"/>
      <dgm:spPr/>
      <dgm:t>
        <a:bodyPr/>
        <a:lstStyle/>
        <a:p>
          <a:r>
            <a:rPr lang="en-US" sz="2400" dirty="0" smtClean="0"/>
            <a:t>Planning Team</a:t>
          </a:r>
          <a:endParaRPr lang="en-US" sz="2400" dirty="0"/>
        </a:p>
      </dgm:t>
    </dgm:pt>
    <dgm:pt modelId="{20F0D66E-7FF6-4B00-B05E-75788B3FED85}" type="parTrans" cxnId="{8B5D7E57-42C5-42C3-80BF-2516161F2C15}">
      <dgm:prSet/>
      <dgm:spPr/>
      <dgm:t>
        <a:bodyPr/>
        <a:lstStyle/>
        <a:p>
          <a:endParaRPr lang="en-US"/>
        </a:p>
      </dgm:t>
    </dgm:pt>
    <dgm:pt modelId="{BE713BC6-D743-47B0-A66C-A7DA56A4B8C9}" type="sibTrans" cxnId="{8B5D7E57-42C5-42C3-80BF-2516161F2C15}">
      <dgm:prSet/>
      <dgm:spPr/>
      <dgm:t>
        <a:bodyPr/>
        <a:lstStyle/>
        <a:p>
          <a:endParaRPr lang="en-US"/>
        </a:p>
      </dgm:t>
    </dgm:pt>
    <dgm:pt modelId="{10F47806-40B6-44E0-8775-9F576CEF9F3C}">
      <dgm:prSet phldrT="[Text]" custT="1"/>
      <dgm:spPr/>
      <dgm:t>
        <a:bodyPr/>
        <a:lstStyle/>
        <a:p>
          <a:r>
            <a:rPr lang="en-US" sz="2400" dirty="0" smtClean="0"/>
            <a:t>Core Team </a:t>
          </a:r>
          <a:endParaRPr lang="en-US" sz="2400" dirty="0"/>
        </a:p>
      </dgm:t>
    </dgm:pt>
    <dgm:pt modelId="{58ED8BF5-A2AC-4ABF-AF3E-2E4CCC47B405}" type="parTrans" cxnId="{4EAB8576-A30B-4C6F-9996-FF0DB2B62676}">
      <dgm:prSet/>
      <dgm:spPr/>
      <dgm:t>
        <a:bodyPr/>
        <a:lstStyle/>
        <a:p>
          <a:endParaRPr lang="en-US"/>
        </a:p>
      </dgm:t>
    </dgm:pt>
    <dgm:pt modelId="{0F7B19C6-81F6-4CF3-8495-CAAA4457C7B5}" type="sibTrans" cxnId="{4EAB8576-A30B-4C6F-9996-FF0DB2B62676}">
      <dgm:prSet/>
      <dgm:spPr/>
      <dgm:t>
        <a:bodyPr/>
        <a:lstStyle/>
        <a:p>
          <a:endParaRPr lang="en-US"/>
        </a:p>
      </dgm:t>
    </dgm:pt>
    <dgm:pt modelId="{6511A1DB-E18F-41F7-BB40-8C595ACE99C7}" type="pres">
      <dgm:prSet presAssocID="{58A976E4-D4F7-46FC-91E4-198E35BD63FD}" presName="Name0" presStyleCnt="0">
        <dgm:presLayoutVars>
          <dgm:chMax val="7"/>
          <dgm:resizeHandles val="exact"/>
        </dgm:presLayoutVars>
      </dgm:prSet>
      <dgm:spPr/>
      <dgm:t>
        <a:bodyPr/>
        <a:lstStyle/>
        <a:p>
          <a:endParaRPr lang="en-US"/>
        </a:p>
      </dgm:t>
    </dgm:pt>
    <dgm:pt modelId="{2C3D10E0-FF0D-4DAD-BBFB-928DB031258B}" type="pres">
      <dgm:prSet presAssocID="{58A976E4-D4F7-46FC-91E4-198E35BD63FD}" presName="comp1" presStyleCnt="0"/>
      <dgm:spPr/>
      <dgm:t>
        <a:bodyPr/>
        <a:lstStyle/>
        <a:p>
          <a:endParaRPr lang="en-US"/>
        </a:p>
      </dgm:t>
    </dgm:pt>
    <dgm:pt modelId="{87066F07-EEC0-4410-9C5A-48C16FDADDC3}" type="pres">
      <dgm:prSet presAssocID="{58A976E4-D4F7-46FC-91E4-198E35BD63FD}" presName="circle1" presStyleLbl="node1" presStyleIdx="0" presStyleCnt="3" custScaleX="121792"/>
      <dgm:spPr/>
      <dgm:t>
        <a:bodyPr/>
        <a:lstStyle/>
        <a:p>
          <a:endParaRPr lang="en-US"/>
        </a:p>
      </dgm:t>
    </dgm:pt>
    <dgm:pt modelId="{6F33A295-1624-4A11-B7F0-E6E6B8F61648}" type="pres">
      <dgm:prSet presAssocID="{58A976E4-D4F7-46FC-91E4-198E35BD63FD}" presName="c1text" presStyleLbl="node1" presStyleIdx="0" presStyleCnt="3">
        <dgm:presLayoutVars>
          <dgm:bulletEnabled val="1"/>
        </dgm:presLayoutVars>
      </dgm:prSet>
      <dgm:spPr/>
      <dgm:t>
        <a:bodyPr/>
        <a:lstStyle/>
        <a:p>
          <a:endParaRPr lang="en-US"/>
        </a:p>
      </dgm:t>
    </dgm:pt>
    <dgm:pt modelId="{DD3F98BF-1308-48B8-A274-96C817873713}" type="pres">
      <dgm:prSet presAssocID="{58A976E4-D4F7-46FC-91E4-198E35BD63FD}" presName="comp2" presStyleCnt="0"/>
      <dgm:spPr/>
      <dgm:t>
        <a:bodyPr/>
        <a:lstStyle/>
        <a:p>
          <a:endParaRPr lang="en-US"/>
        </a:p>
      </dgm:t>
    </dgm:pt>
    <dgm:pt modelId="{7A165735-8904-468D-B2AC-05FF45EF3BDA}" type="pres">
      <dgm:prSet presAssocID="{58A976E4-D4F7-46FC-91E4-198E35BD63FD}" presName="circle2" presStyleLbl="node1" presStyleIdx="1" presStyleCnt="3"/>
      <dgm:spPr/>
      <dgm:t>
        <a:bodyPr/>
        <a:lstStyle/>
        <a:p>
          <a:endParaRPr lang="en-US"/>
        </a:p>
      </dgm:t>
    </dgm:pt>
    <dgm:pt modelId="{9E1425C2-7665-4390-98D3-DC479DC73028}" type="pres">
      <dgm:prSet presAssocID="{58A976E4-D4F7-46FC-91E4-198E35BD63FD}" presName="c2text" presStyleLbl="node1" presStyleIdx="1" presStyleCnt="3">
        <dgm:presLayoutVars>
          <dgm:bulletEnabled val="1"/>
        </dgm:presLayoutVars>
      </dgm:prSet>
      <dgm:spPr/>
      <dgm:t>
        <a:bodyPr/>
        <a:lstStyle/>
        <a:p>
          <a:endParaRPr lang="en-US"/>
        </a:p>
      </dgm:t>
    </dgm:pt>
    <dgm:pt modelId="{BD073A9C-46C2-43BC-B199-419833D13F39}" type="pres">
      <dgm:prSet presAssocID="{58A976E4-D4F7-46FC-91E4-198E35BD63FD}" presName="comp3" presStyleCnt="0"/>
      <dgm:spPr/>
      <dgm:t>
        <a:bodyPr/>
        <a:lstStyle/>
        <a:p>
          <a:endParaRPr lang="en-US"/>
        </a:p>
      </dgm:t>
    </dgm:pt>
    <dgm:pt modelId="{1EDFF552-D68E-4D39-B037-661135B01853}" type="pres">
      <dgm:prSet presAssocID="{58A976E4-D4F7-46FC-91E4-198E35BD63FD}" presName="circle3" presStyleLbl="node1" presStyleIdx="2" presStyleCnt="3"/>
      <dgm:spPr/>
      <dgm:t>
        <a:bodyPr/>
        <a:lstStyle/>
        <a:p>
          <a:endParaRPr lang="en-US"/>
        </a:p>
      </dgm:t>
    </dgm:pt>
    <dgm:pt modelId="{8AF9512C-038C-4A44-A846-3C40D9357441}" type="pres">
      <dgm:prSet presAssocID="{58A976E4-D4F7-46FC-91E4-198E35BD63FD}" presName="c3text" presStyleLbl="node1" presStyleIdx="2" presStyleCnt="3">
        <dgm:presLayoutVars>
          <dgm:bulletEnabled val="1"/>
        </dgm:presLayoutVars>
      </dgm:prSet>
      <dgm:spPr/>
      <dgm:t>
        <a:bodyPr/>
        <a:lstStyle/>
        <a:p>
          <a:endParaRPr lang="en-US"/>
        </a:p>
      </dgm:t>
    </dgm:pt>
  </dgm:ptLst>
  <dgm:cxnLst>
    <dgm:cxn modelId="{6AB4EC2E-D86D-9747-B635-C9160C4DA8BD}" type="presOf" srcId="{34544195-0C16-48D1-94C1-E6AEF27F342A}" destId="{6F33A295-1624-4A11-B7F0-E6E6B8F61648}" srcOrd="1" destOrd="0" presId="urn:microsoft.com/office/officeart/2005/8/layout/venn2"/>
    <dgm:cxn modelId="{20DCFAB8-D546-BA48-9ADF-59B2C517075D}" type="presOf" srcId="{10F47806-40B6-44E0-8775-9F576CEF9F3C}" destId="{1EDFF552-D68E-4D39-B037-661135B01853}" srcOrd="0" destOrd="0" presId="urn:microsoft.com/office/officeart/2005/8/layout/venn2"/>
    <dgm:cxn modelId="{B4675AB8-F6BD-0144-9A78-23A6041C9265}" type="presOf" srcId="{34544195-0C16-48D1-94C1-E6AEF27F342A}" destId="{87066F07-EEC0-4410-9C5A-48C16FDADDC3}" srcOrd="0" destOrd="0" presId="urn:microsoft.com/office/officeart/2005/8/layout/venn2"/>
    <dgm:cxn modelId="{957FDC68-0B7D-44EF-A862-7853F4927A7D}" srcId="{58A976E4-D4F7-46FC-91E4-198E35BD63FD}" destId="{34544195-0C16-48D1-94C1-E6AEF27F342A}" srcOrd="0" destOrd="0" parTransId="{3D49B86A-7533-4D1F-AEB2-336774E0933D}" sibTransId="{969DD2F4-0B60-4D75-B8BC-01E1F1076243}"/>
    <dgm:cxn modelId="{D32F7AA7-95F0-9345-93E1-12CDE2A38031}" type="presOf" srcId="{88AB7F86-9E08-4B62-800B-6AE76D6DE127}" destId="{9E1425C2-7665-4390-98D3-DC479DC73028}" srcOrd="1" destOrd="0" presId="urn:microsoft.com/office/officeart/2005/8/layout/venn2"/>
    <dgm:cxn modelId="{629FA6A1-C384-A342-BC4B-784962718CCC}" type="presOf" srcId="{58A976E4-D4F7-46FC-91E4-198E35BD63FD}" destId="{6511A1DB-E18F-41F7-BB40-8C595ACE99C7}" srcOrd="0" destOrd="0" presId="urn:microsoft.com/office/officeart/2005/8/layout/venn2"/>
    <dgm:cxn modelId="{6772B81E-E9F3-2E4F-8CA1-22B5A4E69EF2}" type="presOf" srcId="{10F47806-40B6-44E0-8775-9F576CEF9F3C}" destId="{8AF9512C-038C-4A44-A846-3C40D9357441}" srcOrd="1" destOrd="0" presId="urn:microsoft.com/office/officeart/2005/8/layout/venn2"/>
    <dgm:cxn modelId="{9A7032E0-BDFC-D444-AF04-DCEE3B11CD8D}" type="presOf" srcId="{88AB7F86-9E08-4B62-800B-6AE76D6DE127}" destId="{7A165735-8904-468D-B2AC-05FF45EF3BDA}" srcOrd="0" destOrd="0" presId="urn:microsoft.com/office/officeart/2005/8/layout/venn2"/>
    <dgm:cxn modelId="{8B5D7E57-42C5-42C3-80BF-2516161F2C15}" srcId="{58A976E4-D4F7-46FC-91E4-198E35BD63FD}" destId="{88AB7F86-9E08-4B62-800B-6AE76D6DE127}" srcOrd="1" destOrd="0" parTransId="{20F0D66E-7FF6-4B00-B05E-75788B3FED85}" sibTransId="{BE713BC6-D743-47B0-A66C-A7DA56A4B8C9}"/>
    <dgm:cxn modelId="{4EAB8576-A30B-4C6F-9996-FF0DB2B62676}" srcId="{58A976E4-D4F7-46FC-91E4-198E35BD63FD}" destId="{10F47806-40B6-44E0-8775-9F576CEF9F3C}" srcOrd="2" destOrd="0" parTransId="{58ED8BF5-A2AC-4ABF-AF3E-2E4CCC47B405}" sibTransId="{0F7B19C6-81F6-4CF3-8495-CAAA4457C7B5}"/>
    <dgm:cxn modelId="{497CD38B-E55B-EA4E-A7C9-3FD7EEDC6837}" type="presParOf" srcId="{6511A1DB-E18F-41F7-BB40-8C595ACE99C7}" destId="{2C3D10E0-FF0D-4DAD-BBFB-928DB031258B}" srcOrd="0" destOrd="0" presId="urn:microsoft.com/office/officeart/2005/8/layout/venn2"/>
    <dgm:cxn modelId="{51BEF722-4B85-2E4E-85E3-7285B6A8B207}" type="presParOf" srcId="{2C3D10E0-FF0D-4DAD-BBFB-928DB031258B}" destId="{87066F07-EEC0-4410-9C5A-48C16FDADDC3}" srcOrd="0" destOrd="0" presId="urn:microsoft.com/office/officeart/2005/8/layout/venn2"/>
    <dgm:cxn modelId="{A31B5270-AC4F-4043-8121-A7F8CD16BC25}" type="presParOf" srcId="{2C3D10E0-FF0D-4DAD-BBFB-928DB031258B}" destId="{6F33A295-1624-4A11-B7F0-E6E6B8F61648}" srcOrd="1" destOrd="0" presId="urn:microsoft.com/office/officeart/2005/8/layout/venn2"/>
    <dgm:cxn modelId="{CD23267F-1646-DD4C-974D-044C7FCA02A9}" type="presParOf" srcId="{6511A1DB-E18F-41F7-BB40-8C595ACE99C7}" destId="{DD3F98BF-1308-48B8-A274-96C817873713}" srcOrd="1" destOrd="0" presId="urn:microsoft.com/office/officeart/2005/8/layout/venn2"/>
    <dgm:cxn modelId="{16B2A026-5E87-ED40-A380-47CF4562886A}" type="presParOf" srcId="{DD3F98BF-1308-48B8-A274-96C817873713}" destId="{7A165735-8904-468D-B2AC-05FF45EF3BDA}" srcOrd="0" destOrd="0" presId="urn:microsoft.com/office/officeart/2005/8/layout/venn2"/>
    <dgm:cxn modelId="{CD2F71E9-73EF-654F-B2A0-995C34080419}" type="presParOf" srcId="{DD3F98BF-1308-48B8-A274-96C817873713}" destId="{9E1425C2-7665-4390-98D3-DC479DC73028}" srcOrd="1" destOrd="0" presId="urn:microsoft.com/office/officeart/2005/8/layout/venn2"/>
    <dgm:cxn modelId="{EC8A952D-077A-2446-AB2F-B0788ED0CDCE}" type="presParOf" srcId="{6511A1DB-E18F-41F7-BB40-8C595ACE99C7}" destId="{BD073A9C-46C2-43BC-B199-419833D13F39}" srcOrd="2" destOrd="0" presId="urn:microsoft.com/office/officeart/2005/8/layout/venn2"/>
    <dgm:cxn modelId="{0C9F2E8A-4D7C-7645-A135-7DFBABD26225}" type="presParOf" srcId="{BD073A9C-46C2-43BC-B199-419833D13F39}" destId="{1EDFF552-D68E-4D39-B037-661135B01853}" srcOrd="0" destOrd="0" presId="urn:microsoft.com/office/officeart/2005/8/layout/venn2"/>
    <dgm:cxn modelId="{7C600F27-FEC0-AC47-B43C-574867B3B2D6}" type="presParOf" srcId="{BD073A9C-46C2-43BC-B199-419833D13F39}" destId="{8AF9512C-038C-4A44-A846-3C40D935744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A976E4-D4F7-46FC-91E4-198E35BD63FD}" type="doc">
      <dgm:prSet loTypeId="urn:microsoft.com/office/officeart/2005/8/layout/venn2" loCatId="relationship" qsTypeId="urn:microsoft.com/office/officeart/2005/8/quickstyle/3d3" qsCatId="3D" csTypeId="urn:microsoft.com/office/officeart/2005/8/colors/accent1_2" csCatId="accent1" phldr="1"/>
      <dgm:spPr/>
      <dgm:t>
        <a:bodyPr/>
        <a:lstStyle/>
        <a:p>
          <a:endParaRPr lang="en-US"/>
        </a:p>
      </dgm:t>
    </dgm:pt>
    <dgm:pt modelId="{34544195-0C16-48D1-94C1-E6AEF27F342A}">
      <dgm:prSet phldrT="[Text]" custT="1"/>
      <dgm:spPr/>
      <dgm:t>
        <a:bodyPr/>
        <a:lstStyle/>
        <a:p>
          <a:r>
            <a:rPr lang="en-US" sz="1200" dirty="0" smtClean="0"/>
            <a:t>Community</a:t>
          </a:r>
          <a:endParaRPr lang="en-US" sz="1200" dirty="0"/>
        </a:p>
      </dgm:t>
    </dgm:pt>
    <dgm:pt modelId="{3D49B86A-7533-4D1F-AEB2-336774E0933D}" type="parTrans" cxnId="{957FDC68-0B7D-44EF-A862-7853F4927A7D}">
      <dgm:prSet/>
      <dgm:spPr/>
      <dgm:t>
        <a:bodyPr/>
        <a:lstStyle/>
        <a:p>
          <a:endParaRPr lang="en-US" sz="1200"/>
        </a:p>
      </dgm:t>
    </dgm:pt>
    <dgm:pt modelId="{969DD2F4-0B60-4D75-B8BC-01E1F1076243}" type="sibTrans" cxnId="{957FDC68-0B7D-44EF-A862-7853F4927A7D}">
      <dgm:prSet/>
      <dgm:spPr/>
      <dgm:t>
        <a:bodyPr/>
        <a:lstStyle/>
        <a:p>
          <a:endParaRPr lang="en-US" sz="1200"/>
        </a:p>
      </dgm:t>
    </dgm:pt>
    <dgm:pt modelId="{88AB7F86-9E08-4B62-800B-6AE76D6DE127}">
      <dgm:prSet phldrT="[Text]" custT="1"/>
      <dgm:spPr/>
      <dgm:t>
        <a:bodyPr/>
        <a:lstStyle/>
        <a:p>
          <a:r>
            <a:rPr lang="en-US" sz="1200" dirty="0" smtClean="0"/>
            <a:t>Planning Team</a:t>
          </a:r>
          <a:endParaRPr lang="en-US" sz="1200" dirty="0"/>
        </a:p>
      </dgm:t>
    </dgm:pt>
    <dgm:pt modelId="{20F0D66E-7FF6-4B00-B05E-75788B3FED85}" type="parTrans" cxnId="{8B5D7E57-42C5-42C3-80BF-2516161F2C15}">
      <dgm:prSet/>
      <dgm:spPr/>
      <dgm:t>
        <a:bodyPr/>
        <a:lstStyle/>
        <a:p>
          <a:endParaRPr lang="en-US" sz="1200"/>
        </a:p>
      </dgm:t>
    </dgm:pt>
    <dgm:pt modelId="{BE713BC6-D743-47B0-A66C-A7DA56A4B8C9}" type="sibTrans" cxnId="{8B5D7E57-42C5-42C3-80BF-2516161F2C15}">
      <dgm:prSet/>
      <dgm:spPr/>
      <dgm:t>
        <a:bodyPr/>
        <a:lstStyle/>
        <a:p>
          <a:endParaRPr lang="en-US" sz="1200"/>
        </a:p>
      </dgm:t>
    </dgm:pt>
    <dgm:pt modelId="{10F47806-40B6-44E0-8775-9F576CEF9F3C}">
      <dgm:prSet phldrT="[Text]" custT="1"/>
      <dgm:spPr>
        <a:solidFill>
          <a:schemeClr val="accent5"/>
        </a:solidFill>
      </dgm:spPr>
      <dgm:t>
        <a:bodyPr/>
        <a:lstStyle/>
        <a:p>
          <a:r>
            <a:rPr lang="en-US" sz="1200" dirty="0" smtClean="0"/>
            <a:t>Core Team </a:t>
          </a:r>
          <a:endParaRPr lang="en-US" sz="1200" dirty="0"/>
        </a:p>
      </dgm:t>
    </dgm:pt>
    <dgm:pt modelId="{58ED8BF5-A2AC-4ABF-AF3E-2E4CCC47B405}" type="parTrans" cxnId="{4EAB8576-A30B-4C6F-9996-FF0DB2B62676}">
      <dgm:prSet/>
      <dgm:spPr/>
      <dgm:t>
        <a:bodyPr/>
        <a:lstStyle/>
        <a:p>
          <a:endParaRPr lang="en-US" sz="1200"/>
        </a:p>
      </dgm:t>
    </dgm:pt>
    <dgm:pt modelId="{0F7B19C6-81F6-4CF3-8495-CAAA4457C7B5}" type="sibTrans" cxnId="{4EAB8576-A30B-4C6F-9996-FF0DB2B62676}">
      <dgm:prSet/>
      <dgm:spPr/>
      <dgm:t>
        <a:bodyPr/>
        <a:lstStyle/>
        <a:p>
          <a:endParaRPr lang="en-US" sz="1200"/>
        </a:p>
      </dgm:t>
    </dgm:pt>
    <dgm:pt modelId="{6511A1DB-E18F-41F7-BB40-8C595ACE99C7}" type="pres">
      <dgm:prSet presAssocID="{58A976E4-D4F7-46FC-91E4-198E35BD63FD}" presName="Name0" presStyleCnt="0">
        <dgm:presLayoutVars>
          <dgm:chMax val="7"/>
          <dgm:resizeHandles val="exact"/>
        </dgm:presLayoutVars>
      </dgm:prSet>
      <dgm:spPr/>
      <dgm:t>
        <a:bodyPr/>
        <a:lstStyle/>
        <a:p>
          <a:endParaRPr lang="en-US"/>
        </a:p>
      </dgm:t>
    </dgm:pt>
    <dgm:pt modelId="{2C3D10E0-FF0D-4DAD-BBFB-928DB031258B}" type="pres">
      <dgm:prSet presAssocID="{58A976E4-D4F7-46FC-91E4-198E35BD63FD}" presName="comp1" presStyleCnt="0"/>
      <dgm:spPr/>
      <dgm:t>
        <a:bodyPr/>
        <a:lstStyle/>
        <a:p>
          <a:endParaRPr lang="en-US"/>
        </a:p>
      </dgm:t>
    </dgm:pt>
    <dgm:pt modelId="{87066F07-EEC0-4410-9C5A-48C16FDADDC3}" type="pres">
      <dgm:prSet presAssocID="{58A976E4-D4F7-46FC-91E4-198E35BD63FD}" presName="circle1" presStyleLbl="node1" presStyleIdx="0" presStyleCnt="3" custScaleX="112126" custLinFactNeighborY="800"/>
      <dgm:spPr/>
      <dgm:t>
        <a:bodyPr/>
        <a:lstStyle/>
        <a:p>
          <a:endParaRPr lang="en-US"/>
        </a:p>
      </dgm:t>
    </dgm:pt>
    <dgm:pt modelId="{6F33A295-1624-4A11-B7F0-E6E6B8F61648}" type="pres">
      <dgm:prSet presAssocID="{58A976E4-D4F7-46FC-91E4-198E35BD63FD}" presName="c1text" presStyleLbl="node1" presStyleIdx="0" presStyleCnt="3">
        <dgm:presLayoutVars>
          <dgm:bulletEnabled val="1"/>
        </dgm:presLayoutVars>
      </dgm:prSet>
      <dgm:spPr/>
      <dgm:t>
        <a:bodyPr/>
        <a:lstStyle/>
        <a:p>
          <a:endParaRPr lang="en-US"/>
        </a:p>
      </dgm:t>
    </dgm:pt>
    <dgm:pt modelId="{DD3F98BF-1308-48B8-A274-96C817873713}" type="pres">
      <dgm:prSet presAssocID="{58A976E4-D4F7-46FC-91E4-198E35BD63FD}" presName="comp2" presStyleCnt="0"/>
      <dgm:spPr/>
      <dgm:t>
        <a:bodyPr/>
        <a:lstStyle/>
        <a:p>
          <a:endParaRPr lang="en-US"/>
        </a:p>
      </dgm:t>
    </dgm:pt>
    <dgm:pt modelId="{7A165735-8904-468D-B2AC-05FF45EF3BDA}" type="pres">
      <dgm:prSet presAssocID="{58A976E4-D4F7-46FC-91E4-198E35BD63FD}" presName="circle2" presStyleLbl="node1" presStyleIdx="1" presStyleCnt="3"/>
      <dgm:spPr/>
      <dgm:t>
        <a:bodyPr/>
        <a:lstStyle/>
        <a:p>
          <a:endParaRPr lang="en-US"/>
        </a:p>
      </dgm:t>
    </dgm:pt>
    <dgm:pt modelId="{9E1425C2-7665-4390-98D3-DC479DC73028}" type="pres">
      <dgm:prSet presAssocID="{58A976E4-D4F7-46FC-91E4-198E35BD63FD}" presName="c2text" presStyleLbl="node1" presStyleIdx="1" presStyleCnt="3">
        <dgm:presLayoutVars>
          <dgm:bulletEnabled val="1"/>
        </dgm:presLayoutVars>
      </dgm:prSet>
      <dgm:spPr/>
      <dgm:t>
        <a:bodyPr/>
        <a:lstStyle/>
        <a:p>
          <a:endParaRPr lang="en-US"/>
        </a:p>
      </dgm:t>
    </dgm:pt>
    <dgm:pt modelId="{BD073A9C-46C2-43BC-B199-419833D13F39}" type="pres">
      <dgm:prSet presAssocID="{58A976E4-D4F7-46FC-91E4-198E35BD63FD}" presName="comp3" presStyleCnt="0"/>
      <dgm:spPr/>
      <dgm:t>
        <a:bodyPr/>
        <a:lstStyle/>
        <a:p>
          <a:endParaRPr lang="en-US"/>
        </a:p>
      </dgm:t>
    </dgm:pt>
    <dgm:pt modelId="{1EDFF552-D68E-4D39-B037-661135B01853}" type="pres">
      <dgm:prSet presAssocID="{58A976E4-D4F7-46FC-91E4-198E35BD63FD}" presName="circle3" presStyleLbl="node1" presStyleIdx="2" presStyleCnt="3"/>
      <dgm:spPr/>
      <dgm:t>
        <a:bodyPr/>
        <a:lstStyle/>
        <a:p>
          <a:endParaRPr lang="en-US"/>
        </a:p>
      </dgm:t>
    </dgm:pt>
    <dgm:pt modelId="{8AF9512C-038C-4A44-A846-3C40D9357441}" type="pres">
      <dgm:prSet presAssocID="{58A976E4-D4F7-46FC-91E4-198E35BD63FD}" presName="c3text" presStyleLbl="node1" presStyleIdx="2" presStyleCnt="3">
        <dgm:presLayoutVars>
          <dgm:bulletEnabled val="1"/>
        </dgm:presLayoutVars>
      </dgm:prSet>
      <dgm:spPr/>
      <dgm:t>
        <a:bodyPr/>
        <a:lstStyle/>
        <a:p>
          <a:endParaRPr lang="en-US"/>
        </a:p>
      </dgm:t>
    </dgm:pt>
  </dgm:ptLst>
  <dgm:cxnLst>
    <dgm:cxn modelId="{1C04E3F4-E274-F04B-B5B8-67335C74DBC9}" type="presOf" srcId="{10F47806-40B6-44E0-8775-9F576CEF9F3C}" destId="{1EDFF552-D68E-4D39-B037-661135B01853}" srcOrd="0" destOrd="0" presId="urn:microsoft.com/office/officeart/2005/8/layout/venn2"/>
    <dgm:cxn modelId="{8B5D7E57-42C5-42C3-80BF-2516161F2C15}" srcId="{58A976E4-D4F7-46FC-91E4-198E35BD63FD}" destId="{88AB7F86-9E08-4B62-800B-6AE76D6DE127}" srcOrd="1" destOrd="0" parTransId="{20F0D66E-7FF6-4B00-B05E-75788B3FED85}" sibTransId="{BE713BC6-D743-47B0-A66C-A7DA56A4B8C9}"/>
    <dgm:cxn modelId="{4EAB8576-A30B-4C6F-9996-FF0DB2B62676}" srcId="{58A976E4-D4F7-46FC-91E4-198E35BD63FD}" destId="{10F47806-40B6-44E0-8775-9F576CEF9F3C}" srcOrd="2" destOrd="0" parTransId="{58ED8BF5-A2AC-4ABF-AF3E-2E4CCC47B405}" sibTransId="{0F7B19C6-81F6-4CF3-8495-CAAA4457C7B5}"/>
    <dgm:cxn modelId="{C8641C3F-C2CD-234B-8D89-F081FC5BA28E}" type="presOf" srcId="{88AB7F86-9E08-4B62-800B-6AE76D6DE127}" destId="{9E1425C2-7665-4390-98D3-DC479DC73028}" srcOrd="1" destOrd="0" presId="urn:microsoft.com/office/officeart/2005/8/layout/venn2"/>
    <dgm:cxn modelId="{5E5916E4-FA52-364F-B091-4E5013CA7347}" type="presOf" srcId="{34544195-0C16-48D1-94C1-E6AEF27F342A}" destId="{6F33A295-1624-4A11-B7F0-E6E6B8F61648}" srcOrd="1" destOrd="0" presId="urn:microsoft.com/office/officeart/2005/8/layout/venn2"/>
    <dgm:cxn modelId="{0EB75EBA-BD9F-B04D-8B66-D3261A00C656}" type="presOf" srcId="{88AB7F86-9E08-4B62-800B-6AE76D6DE127}" destId="{7A165735-8904-468D-B2AC-05FF45EF3BDA}" srcOrd="0" destOrd="0" presId="urn:microsoft.com/office/officeart/2005/8/layout/venn2"/>
    <dgm:cxn modelId="{4A2FBF00-FEDC-8E49-AE8A-2FAE0BFA581F}" type="presOf" srcId="{34544195-0C16-48D1-94C1-E6AEF27F342A}" destId="{87066F07-EEC0-4410-9C5A-48C16FDADDC3}" srcOrd="0" destOrd="0" presId="urn:microsoft.com/office/officeart/2005/8/layout/venn2"/>
    <dgm:cxn modelId="{6E2DD551-6F33-EC42-9293-2D49C1ADF0B3}" type="presOf" srcId="{10F47806-40B6-44E0-8775-9F576CEF9F3C}" destId="{8AF9512C-038C-4A44-A846-3C40D9357441}" srcOrd="1" destOrd="0" presId="urn:microsoft.com/office/officeart/2005/8/layout/venn2"/>
    <dgm:cxn modelId="{957FDC68-0B7D-44EF-A862-7853F4927A7D}" srcId="{58A976E4-D4F7-46FC-91E4-198E35BD63FD}" destId="{34544195-0C16-48D1-94C1-E6AEF27F342A}" srcOrd="0" destOrd="0" parTransId="{3D49B86A-7533-4D1F-AEB2-336774E0933D}" sibTransId="{969DD2F4-0B60-4D75-B8BC-01E1F1076243}"/>
    <dgm:cxn modelId="{0D652CD8-4D14-1549-B568-630EB94033D5}" type="presOf" srcId="{58A976E4-D4F7-46FC-91E4-198E35BD63FD}" destId="{6511A1DB-E18F-41F7-BB40-8C595ACE99C7}" srcOrd="0" destOrd="0" presId="urn:microsoft.com/office/officeart/2005/8/layout/venn2"/>
    <dgm:cxn modelId="{7E8B479C-F976-1941-9FA4-50D2168BDBA7}" type="presParOf" srcId="{6511A1DB-E18F-41F7-BB40-8C595ACE99C7}" destId="{2C3D10E0-FF0D-4DAD-BBFB-928DB031258B}" srcOrd="0" destOrd="0" presId="urn:microsoft.com/office/officeart/2005/8/layout/venn2"/>
    <dgm:cxn modelId="{C90DC8C0-8ACD-764B-9AC1-68F8E0E6E1DB}" type="presParOf" srcId="{2C3D10E0-FF0D-4DAD-BBFB-928DB031258B}" destId="{87066F07-EEC0-4410-9C5A-48C16FDADDC3}" srcOrd="0" destOrd="0" presId="urn:microsoft.com/office/officeart/2005/8/layout/venn2"/>
    <dgm:cxn modelId="{C5A88B7B-4BB2-DF41-9810-5A44BD5708FF}" type="presParOf" srcId="{2C3D10E0-FF0D-4DAD-BBFB-928DB031258B}" destId="{6F33A295-1624-4A11-B7F0-E6E6B8F61648}" srcOrd="1" destOrd="0" presId="urn:microsoft.com/office/officeart/2005/8/layout/venn2"/>
    <dgm:cxn modelId="{CF11F48A-70E9-3946-B966-1E44514D21CF}" type="presParOf" srcId="{6511A1DB-E18F-41F7-BB40-8C595ACE99C7}" destId="{DD3F98BF-1308-48B8-A274-96C817873713}" srcOrd="1" destOrd="0" presId="urn:microsoft.com/office/officeart/2005/8/layout/venn2"/>
    <dgm:cxn modelId="{AFEE2082-3AB1-6D4A-BEF8-DAA9E47BD9EB}" type="presParOf" srcId="{DD3F98BF-1308-48B8-A274-96C817873713}" destId="{7A165735-8904-468D-B2AC-05FF45EF3BDA}" srcOrd="0" destOrd="0" presId="urn:microsoft.com/office/officeart/2005/8/layout/venn2"/>
    <dgm:cxn modelId="{7F189AB8-9BC9-5F4D-A22D-6E80D9F95CDF}" type="presParOf" srcId="{DD3F98BF-1308-48B8-A274-96C817873713}" destId="{9E1425C2-7665-4390-98D3-DC479DC73028}" srcOrd="1" destOrd="0" presId="urn:microsoft.com/office/officeart/2005/8/layout/venn2"/>
    <dgm:cxn modelId="{1F1B9564-5578-2D44-9FFC-2F7ADC81DEA7}" type="presParOf" srcId="{6511A1DB-E18F-41F7-BB40-8C595ACE99C7}" destId="{BD073A9C-46C2-43BC-B199-419833D13F39}" srcOrd="2" destOrd="0" presId="urn:microsoft.com/office/officeart/2005/8/layout/venn2"/>
    <dgm:cxn modelId="{1913BC3F-F2A6-9D47-9176-3CFB0BC76960}" type="presParOf" srcId="{BD073A9C-46C2-43BC-B199-419833D13F39}" destId="{1EDFF552-D68E-4D39-B037-661135B01853}" srcOrd="0" destOrd="0" presId="urn:microsoft.com/office/officeart/2005/8/layout/venn2"/>
    <dgm:cxn modelId="{17C0FD90-01B4-4644-9D18-27E3103AAC1C}" type="presParOf" srcId="{BD073A9C-46C2-43BC-B199-419833D13F39}" destId="{8AF9512C-038C-4A44-A846-3C40D935744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A976E4-D4F7-46FC-91E4-198E35BD63FD}" type="doc">
      <dgm:prSet loTypeId="urn:microsoft.com/office/officeart/2005/8/layout/venn2" loCatId="relationship" qsTypeId="urn:microsoft.com/office/officeart/2005/8/quickstyle/3d3" qsCatId="3D" csTypeId="urn:microsoft.com/office/officeart/2005/8/colors/accent1_2" csCatId="accent1" phldr="1"/>
      <dgm:spPr/>
      <dgm:t>
        <a:bodyPr/>
        <a:lstStyle/>
        <a:p>
          <a:endParaRPr lang="en-US"/>
        </a:p>
      </dgm:t>
    </dgm:pt>
    <dgm:pt modelId="{34544195-0C16-48D1-94C1-E6AEF27F342A}">
      <dgm:prSet phldrT="[Text]" custT="1"/>
      <dgm:spPr/>
      <dgm:t>
        <a:bodyPr/>
        <a:lstStyle/>
        <a:p>
          <a:r>
            <a:rPr lang="en-US" sz="1200" dirty="0" smtClean="0"/>
            <a:t>Community</a:t>
          </a:r>
          <a:endParaRPr lang="en-US" sz="1200" dirty="0"/>
        </a:p>
      </dgm:t>
    </dgm:pt>
    <dgm:pt modelId="{3D49B86A-7533-4D1F-AEB2-336774E0933D}" type="parTrans" cxnId="{957FDC68-0B7D-44EF-A862-7853F4927A7D}">
      <dgm:prSet/>
      <dgm:spPr/>
      <dgm:t>
        <a:bodyPr/>
        <a:lstStyle/>
        <a:p>
          <a:endParaRPr lang="en-US" sz="1200"/>
        </a:p>
      </dgm:t>
    </dgm:pt>
    <dgm:pt modelId="{969DD2F4-0B60-4D75-B8BC-01E1F1076243}" type="sibTrans" cxnId="{957FDC68-0B7D-44EF-A862-7853F4927A7D}">
      <dgm:prSet/>
      <dgm:spPr/>
      <dgm:t>
        <a:bodyPr/>
        <a:lstStyle/>
        <a:p>
          <a:endParaRPr lang="en-US" sz="1200"/>
        </a:p>
      </dgm:t>
    </dgm:pt>
    <dgm:pt modelId="{88AB7F86-9E08-4B62-800B-6AE76D6DE127}">
      <dgm:prSet phldrT="[Text]" custT="1"/>
      <dgm:spPr>
        <a:solidFill>
          <a:schemeClr val="accent5"/>
        </a:solidFill>
      </dgm:spPr>
      <dgm:t>
        <a:bodyPr/>
        <a:lstStyle/>
        <a:p>
          <a:r>
            <a:rPr lang="en-US" sz="1200" dirty="0" smtClean="0"/>
            <a:t>Planning Team</a:t>
          </a:r>
          <a:endParaRPr lang="en-US" sz="1200" dirty="0"/>
        </a:p>
      </dgm:t>
    </dgm:pt>
    <dgm:pt modelId="{20F0D66E-7FF6-4B00-B05E-75788B3FED85}" type="parTrans" cxnId="{8B5D7E57-42C5-42C3-80BF-2516161F2C15}">
      <dgm:prSet/>
      <dgm:spPr/>
      <dgm:t>
        <a:bodyPr/>
        <a:lstStyle/>
        <a:p>
          <a:endParaRPr lang="en-US" sz="1200"/>
        </a:p>
      </dgm:t>
    </dgm:pt>
    <dgm:pt modelId="{BE713BC6-D743-47B0-A66C-A7DA56A4B8C9}" type="sibTrans" cxnId="{8B5D7E57-42C5-42C3-80BF-2516161F2C15}">
      <dgm:prSet/>
      <dgm:spPr/>
      <dgm:t>
        <a:bodyPr/>
        <a:lstStyle/>
        <a:p>
          <a:endParaRPr lang="en-US" sz="1200"/>
        </a:p>
      </dgm:t>
    </dgm:pt>
    <dgm:pt modelId="{10F47806-40B6-44E0-8775-9F576CEF9F3C}">
      <dgm:prSet phldrT="[Text]" custT="1"/>
      <dgm:spPr>
        <a:solidFill>
          <a:schemeClr val="accent1"/>
        </a:solidFill>
      </dgm:spPr>
      <dgm:t>
        <a:bodyPr/>
        <a:lstStyle/>
        <a:p>
          <a:r>
            <a:rPr lang="en-US" sz="1200" dirty="0" smtClean="0"/>
            <a:t>Core Team </a:t>
          </a:r>
          <a:endParaRPr lang="en-US" sz="1200" dirty="0"/>
        </a:p>
      </dgm:t>
    </dgm:pt>
    <dgm:pt modelId="{58ED8BF5-A2AC-4ABF-AF3E-2E4CCC47B405}" type="parTrans" cxnId="{4EAB8576-A30B-4C6F-9996-FF0DB2B62676}">
      <dgm:prSet/>
      <dgm:spPr/>
      <dgm:t>
        <a:bodyPr/>
        <a:lstStyle/>
        <a:p>
          <a:endParaRPr lang="en-US" sz="1200"/>
        </a:p>
      </dgm:t>
    </dgm:pt>
    <dgm:pt modelId="{0F7B19C6-81F6-4CF3-8495-CAAA4457C7B5}" type="sibTrans" cxnId="{4EAB8576-A30B-4C6F-9996-FF0DB2B62676}">
      <dgm:prSet/>
      <dgm:spPr/>
      <dgm:t>
        <a:bodyPr/>
        <a:lstStyle/>
        <a:p>
          <a:endParaRPr lang="en-US" sz="1200"/>
        </a:p>
      </dgm:t>
    </dgm:pt>
    <dgm:pt modelId="{6511A1DB-E18F-41F7-BB40-8C595ACE99C7}" type="pres">
      <dgm:prSet presAssocID="{58A976E4-D4F7-46FC-91E4-198E35BD63FD}" presName="Name0" presStyleCnt="0">
        <dgm:presLayoutVars>
          <dgm:chMax val="7"/>
          <dgm:resizeHandles val="exact"/>
        </dgm:presLayoutVars>
      </dgm:prSet>
      <dgm:spPr/>
      <dgm:t>
        <a:bodyPr/>
        <a:lstStyle/>
        <a:p>
          <a:endParaRPr lang="en-US"/>
        </a:p>
      </dgm:t>
    </dgm:pt>
    <dgm:pt modelId="{2C3D10E0-FF0D-4DAD-BBFB-928DB031258B}" type="pres">
      <dgm:prSet presAssocID="{58A976E4-D4F7-46FC-91E4-198E35BD63FD}" presName="comp1" presStyleCnt="0"/>
      <dgm:spPr/>
      <dgm:t>
        <a:bodyPr/>
        <a:lstStyle/>
        <a:p>
          <a:endParaRPr lang="en-US"/>
        </a:p>
      </dgm:t>
    </dgm:pt>
    <dgm:pt modelId="{87066F07-EEC0-4410-9C5A-48C16FDADDC3}" type="pres">
      <dgm:prSet presAssocID="{58A976E4-D4F7-46FC-91E4-198E35BD63FD}" presName="circle1" presStyleLbl="node1" presStyleIdx="0" presStyleCnt="3" custScaleX="100000" custLinFactNeighborY="800"/>
      <dgm:spPr/>
      <dgm:t>
        <a:bodyPr/>
        <a:lstStyle/>
        <a:p>
          <a:endParaRPr lang="en-US"/>
        </a:p>
      </dgm:t>
    </dgm:pt>
    <dgm:pt modelId="{6F33A295-1624-4A11-B7F0-E6E6B8F61648}" type="pres">
      <dgm:prSet presAssocID="{58A976E4-D4F7-46FC-91E4-198E35BD63FD}" presName="c1text" presStyleLbl="node1" presStyleIdx="0" presStyleCnt="3">
        <dgm:presLayoutVars>
          <dgm:bulletEnabled val="1"/>
        </dgm:presLayoutVars>
      </dgm:prSet>
      <dgm:spPr/>
      <dgm:t>
        <a:bodyPr/>
        <a:lstStyle/>
        <a:p>
          <a:endParaRPr lang="en-US"/>
        </a:p>
      </dgm:t>
    </dgm:pt>
    <dgm:pt modelId="{DD3F98BF-1308-48B8-A274-96C817873713}" type="pres">
      <dgm:prSet presAssocID="{58A976E4-D4F7-46FC-91E4-198E35BD63FD}" presName="comp2" presStyleCnt="0"/>
      <dgm:spPr/>
      <dgm:t>
        <a:bodyPr/>
        <a:lstStyle/>
        <a:p>
          <a:endParaRPr lang="en-US"/>
        </a:p>
      </dgm:t>
    </dgm:pt>
    <dgm:pt modelId="{7A165735-8904-468D-B2AC-05FF45EF3BDA}" type="pres">
      <dgm:prSet presAssocID="{58A976E4-D4F7-46FC-91E4-198E35BD63FD}" presName="circle2" presStyleLbl="node1" presStyleIdx="1" presStyleCnt="3"/>
      <dgm:spPr/>
      <dgm:t>
        <a:bodyPr/>
        <a:lstStyle/>
        <a:p>
          <a:endParaRPr lang="en-US"/>
        </a:p>
      </dgm:t>
    </dgm:pt>
    <dgm:pt modelId="{9E1425C2-7665-4390-98D3-DC479DC73028}" type="pres">
      <dgm:prSet presAssocID="{58A976E4-D4F7-46FC-91E4-198E35BD63FD}" presName="c2text" presStyleLbl="node1" presStyleIdx="1" presStyleCnt="3">
        <dgm:presLayoutVars>
          <dgm:bulletEnabled val="1"/>
        </dgm:presLayoutVars>
      </dgm:prSet>
      <dgm:spPr/>
      <dgm:t>
        <a:bodyPr/>
        <a:lstStyle/>
        <a:p>
          <a:endParaRPr lang="en-US"/>
        </a:p>
      </dgm:t>
    </dgm:pt>
    <dgm:pt modelId="{BD073A9C-46C2-43BC-B199-419833D13F39}" type="pres">
      <dgm:prSet presAssocID="{58A976E4-D4F7-46FC-91E4-198E35BD63FD}" presName="comp3" presStyleCnt="0"/>
      <dgm:spPr/>
      <dgm:t>
        <a:bodyPr/>
        <a:lstStyle/>
        <a:p>
          <a:endParaRPr lang="en-US"/>
        </a:p>
      </dgm:t>
    </dgm:pt>
    <dgm:pt modelId="{1EDFF552-D68E-4D39-B037-661135B01853}" type="pres">
      <dgm:prSet presAssocID="{58A976E4-D4F7-46FC-91E4-198E35BD63FD}" presName="circle3" presStyleLbl="node1" presStyleIdx="2" presStyleCnt="3"/>
      <dgm:spPr/>
      <dgm:t>
        <a:bodyPr/>
        <a:lstStyle/>
        <a:p>
          <a:endParaRPr lang="en-US"/>
        </a:p>
      </dgm:t>
    </dgm:pt>
    <dgm:pt modelId="{8AF9512C-038C-4A44-A846-3C40D9357441}" type="pres">
      <dgm:prSet presAssocID="{58A976E4-D4F7-46FC-91E4-198E35BD63FD}" presName="c3text" presStyleLbl="node1" presStyleIdx="2" presStyleCnt="3">
        <dgm:presLayoutVars>
          <dgm:bulletEnabled val="1"/>
        </dgm:presLayoutVars>
      </dgm:prSet>
      <dgm:spPr/>
      <dgm:t>
        <a:bodyPr/>
        <a:lstStyle/>
        <a:p>
          <a:endParaRPr lang="en-US"/>
        </a:p>
      </dgm:t>
    </dgm:pt>
  </dgm:ptLst>
  <dgm:cxnLst>
    <dgm:cxn modelId="{659642AB-6287-D34C-82B1-ED7AC1E4A67B}" type="presOf" srcId="{34544195-0C16-48D1-94C1-E6AEF27F342A}" destId="{6F33A295-1624-4A11-B7F0-E6E6B8F61648}" srcOrd="1" destOrd="0" presId="urn:microsoft.com/office/officeart/2005/8/layout/venn2"/>
    <dgm:cxn modelId="{4EAB8576-A30B-4C6F-9996-FF0DB2B62676}" srcId="{58A976E4-D4F7-46FC-91E4-198E35BD63FD}" destId="{10F47806-40B6-44E0-8775-9F576CEF9F3C}" srcOrd="2" destOrd="0" parTransId="{58ED8BF5-A2AC-4ABF-AF3E-2E4CCC47B405}" sibTransId="{0F7B19C6-81F6-4CF3-8495-CAAA4457C7B5}"/>
    <dgm:cxn modelId="{957FDC68-0B7D-44EF-A862-7853F4927A7D}" srcId="{58A976E4-D4F7-46FC-91E4-198E35BD63FD}" destId="{34544195-0C16-48D1-94C1-E6AEF27F342A}" srcOrd="0" destOrd="0" parTransId="{3D49B86A-7533-4D1F-AEB2-336774E0933D}" sibTransId="{969DD2F4-0B60-4D75-B8BC-01E1F1076243}"/>
    <dgm:cxn modelId="{C20A1E57-5695-8D45-8C67-5E3D1AD86CEB}" type="presOf" srcId="{10F47806-40B6-44E0-8775-9F576CEF9F3C}" destId="{1EDFF552-D68E-4D39-B037-661135B01853}" srcOrd="0" destOrd="0" presId="urn:microsoft.com/office/officeart/2005/8/layout/venn2"/>
    <dgm:cxn modelId="{9EBFE19F-19BB-8248-A453-D06CC5680BA5}" type="presOf" srcId="{88AB7F86-9E08-4B62-800B-6AE76D6DE127}" destId="{7A165735-8904-468D-B2AC-05FF45EF3BDA}" srcOrd="0" destOrd="0" presId="urn:microsoft.com/office/officeart/2005/8/layout/venn2"/>
    <dgm:cxn modelId="{8B5D7E57-42C5-42C3-80BF-2516161F2C15}" srcId="{58A976E4-D4F7-46FC-91E4-198E35BD63FD}" destId="{88AB7F86-9E08-4B62-800B-6AE76D6DE127}" srcOrd="1" destOrd="0" parTransId="{20F0D66E-7FF6-4B00-B05E-75788B3FED85}" sibTransId="{BE713BC6-D743-47B0-A66C-A7DA56A4B8C9}"/>
    <dgm:cxn modelId="{B6FCB872-C51A-E046-B65A-C3438BDD9A87}" type="presOf" srcId="{10F47806-40B6-44E0-8775-9F576CEF9F3C}" destId="{8AF9512C-038C-4A44-A846-3C40D9357441}" srcOrd="1" destOrd="0" presId="urn:microsoft.com/office/officeart/2005/8/layout/venn2"/>
    <dgm:cxn modelId="{161A556C-AB88-0B4A-8F19-BC2941975569}" type="presOf" srcId="{34544195-0C16-48D1-94C1-E6AEF27F342A}" destId="{87066F07-EEC0-4410-9C5A-48C16FDADDC3}" srcOrd="0" destOrd="0" presId="urn:microsoft.com/office/officeart/2005/8/layout/venn2"/>
    <dgm:cxn modelId="{80490BFB-09C2-FE4B-949F-0B127D747AAA}" type="presOf" srcId="{88AB7F86-9E08-4B62-800B-6AE76D6DE127}" destId="{9E1425C2-7665-4390-98D3-DC479DC73028}" srcOrd="1" destOrd="0" presId="urn:microsoft.com/office/officeart/2005/8/layout/venn2"/>
    <dgm:cxn modelId="{25DE64ED-3F9E-2A47-ADAF-BFF660EF2096}" type="presOf" srcId="{58A976E4-D4F7-46FC-91E4-198E35BD63FD}" destId="{6511A1DB-E18F-41F7-BB40-8C595ACE99C7}" srcOrd="0" destOrd="0" presId="urn:microsoft.com/office/officeart/2005/8/layout/venn2"/>
    <dgm:cxn modelId="{FDFFA194-5220-5343-9988-7333487751D4}" type="presParOf" srcId="{6511A1DB-E18F-41F7-BB40-8C595ACE99C7}" destId="{2C3D10E0-FF0D-4DAD-BBFB-928DB031258B}" srcOrd="0" destOrd="0" presId="urn:microsoft.com/office/officeart/2005/8/layout/venn2"/>
    <dgm:cxn modelId="{7F706689-C77E-DC45-9E08-7F7061E7C7E5}" type="presParOf" srcId="{2C3D10E0-FF0D-4DAD-BBFB-928DB031258B}" destId="{87066F07-EEC0-4410-9C5A-48C16FDADDC3}" srcOrd="0" destOrd="0" presId="urn:microsoft.com/office/officeart/2005/8/layout/venn2"/>
    <dgm:cxn modelId="{E3621507-1377-2242-926A-5087F3B12FB4}" type="presParOf" srcId="{2C3D10E0-FF0D-4DAD-BBFB-928DB031258B}" destId="{6F33A295-1624-4A11-B7F0-E6E6B8F61648}" srcOrd="1" destOrd="0" presId="urn:microsoft.com/office/officeart/2005/8/layout/venn2"/>
    <dgm:cxn modelId="{84BC3C3F-D3C8-434C-BF1A-9D27D17D33CF}" type="presParOf" srcId="{6511A1DB-E18F-41F7-BB40-8C595ACE99C7}" destId="{DD3F98BF-1308-48B8-A274-96C817873713}" srcOrd="1" destOrd="0" presId="urn:microsoft.com/office/officeart/2005/8/layout/venn2"/>
    <dgm:cxn modelId="{A91CEE2B-8DB3-0048-BBF7-961A318A2733}" type="presParOf" srcId="{DD3F98BF-1308-48B8-A274-96C817873713}" destId="{7A165735-8904-468D-B2AC-05FF45EF3BDA}" srcOrd="0" destOrd="0" presId="urn:microsoft.com/office/officeart/2005/8/layout/venn2"/>
    <dgm:cxn modelId="{78A8D1A8-B852-8E4B-9462-8AE42A41FE3F}" type="presParOf" srcId="{DD3F98BF-1308-48B8-A274-96C817873713}" destId="{9E1425C2-7665-4390-98D3-DC479DC73028}" srcOrd="1" destOrd="0" presId="urn:microsoft.com/office/officeart/2005/8/layout/venn2"/>
    <dgm:cxn modelId="{130B7CC4-7BE0-7241-BE26-5570699FF90C}" type="presParOf" srcId="{6511A1DB-E18F-41F7-BB40-8C595ACE99C7}" destId="{BD073A9C-46C2-43BC-B199-419833D13F39}" srcOrd="2" destOrd="0" presId="urn:microsoft.com/office/officeart/2005/8/layout/venn2"/>
    <dgm:cxn modelId="{A6A2F57B-22DB-D74D-B5C3-E4627769559C}" type="presParOf" srcId="{BD073A9C-46C2-43BC-B199-419833D13F39}" destId="{1EDFF552-D68E-4D39-B037-661135B01853}" srcOrd="0" destOrd="0" presId="urn:microsoft.com/office/officeart/2005/8/layout/venn2"/>
    <dgm:cxn modelId="{1376EAD0-C0B9-4A4C-A9EC-5034FC1BD267}" type="presParOf" srcId="{BD073A9C-46C2-43BC-B199-419833D13F39}" destId="{8AF9512C-038C-4A44-A846-3C40D935744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764931-E2E3-4773-B9E3-B909B63ED8F2}" type="doc">
      <dgm:prSet loTypeId="urn:microsoft.com/office/officeart/2005/8/layout/radial4" loCatId="relationship" qsTypeId="urn:microsoft.com/office/officeart/2005/8/quickstyle/3d1" qsCatId="3D" csTypeId="urn:microsoft.com/office/officeart/2005/8/colors/accent1_2" csCatId="accent1" phldr="1"/>
      <dgm:spPr/>
      <dgm:t>
        <a:bodyPr/>
        <a:lstStyle/>
        <a:p>
          <a:endParaRPr lang="en-US"/>
        </a:p>
      </dgm:t>
    </dgm:pt>
    <dgm:pt modelId="{1EF858A3-B329-4716-A5D2-FFED33A013E3}">
      <dgm:prSet phldrT="[Text]"/>
      <dgm:spPr>
        <a:solidFill>
          <a:schemeClr val="accent4">
            <a:lumMod val="75000"/>
          </a:schemeClr>
        </a:solidFill>
      </dgm:spPr>
      <dgm:t>
        <a:bodyPr/>
        <a:lstStyle/>
        <a:p>
          <a:r>
            <a:rPr lang="en-US" b="1" dirty="0" smtClean="0"/>
            <a:t>Planning Team</a:t>
          </a:r>
          <a:endParaRPr lang="en-US" b="1" dirty="0"/>
        </a:p>
      </dgm:t>
    </dgm:pt>
    <dgm:pt modelId="{5CD08770-7861-488D-AFE8-F6E6958AA7B5}" type="parTrans" cxnId="{A9ECA531-244B-444F-B057-3440FBD3EACA}">
      <dgm:prSet/>
      <dgm:spPr/>
      <dgm:t>
        <a:bodyPr/>
        <a:lstStyle/>
        <a:p>
          <a:endParaRPr lang="en-US"/>
        </a:p>
      </dgm:t>
    </dgm:pt>
    <dgm:pt modelId="{940C9732-AFF0-43E2-8B9F-F35CB14EAC51}" type="sibTrans" cxnId="{A9ECA531-244B-444F-B057-3440FBD3EACA}">
      <dgm:prSet/>
      <dgm:spPr/>
      <dgm:t>
        <a:bodyPr/>
        <a:lstStyle/>
        <a:p>
          <a:endParaRPr lang="en-US"/>
        </a:p>
      </dgm:t>
    </dgm:pt>
    <dgm:pt modelId="{21F5F63D-2103-49DD-AAC5-B909CF779C29}">
      <dgm:prSet phldrT="[Text]"/>
      <dgm:spPr/>
      <dgm:t>
        <a:bodyPr/>
        <a:lstStyle/>
        <a:p>
          <a:r>
            <a:rPr lang="en-US" dirty="0" smtClean="0"/>
            <a:t>Fire Services </a:t>
          </a:r>
          <a:endParaRPr lang="en-US" dirty="0"/>
        </a:p>
      </dgm:t>
    </dgm:pt>
    <dgm:pt modelId="{73B2F999-5C41-4CD3-8B8C-A440DFD54FA5}" type="parTrans" cxnId="{8A2862C5-2A89-4D47-9607-262631669793}">
      <dgm:prSet/>
      <dgm:spPr/>
      <dgm:t>
        <a:bodyPr/>
        <a:lstStyle/>
        <a:p>
          <a:endParaRPr lang="en-US" dirty="0"/>
        </a:p>
      </dgm:t>
    </dgm:pt>
    <dgm:pt modelId="{CA154F4C-E986-4286-B511-7EBCF46EB347}" type="sibTrans" cxnId="{8A2862C5-2A89-4D47-9607-262631669793}">
      <dgm:prSet/>
      <dgm:spPr/>
      <dgm:t>
        <a:bodyPr/>
        <a:lstStyle/>
        <a:p>
          <a:endParaRPr lang="en-US"/>
        </a:p>
      </dgm:t>
    </dgm:pt>
    <dgm:pt modelId="{73DAEFE0-11E9-4041-9C59-64CC55756B41}">
      <dgm:prSet phldrT="[Text]"/>
      <dgm:spPr/>
      <dgm:t>
        <a:bodyPr/>
        <a:lstStyle/>
        <a:p>
          <a:r>
            <a:rPr lang="en-US" dirty="0" smtClean="0"/>
            <a:t>Emergency Manager</a:t>
          </a:r>
          <a:endParaRPr lang="en-US" dirty="0"/>
        </a:p>
      </dgm:t>
    </dgm:pt>
    <dgm:pt modelId="{EFA58BAE-868F-4832-AC11-09938F085232}" type="parTrans" cxnId="{BE3CD992-2AAC-465F-A27E-AD07BBDF8AD6}">
      <dgm:prSet/>
      <dgm:spPr/>
      <dgm:t>
        <a:bodyPr/>
        <a:lstStyle/>
        <a:p>
          <a:endParaRPr lang="en-US" dirty="0"/>
        </a:p>
      </dgm:t>
    </dgm:pt>
    <dgm:pt modelId="{302EAA43-CD64-4082-910C-881D79399E73}" type="sibTrans" cxnId="{BE3CD992-2AAC-465F-A27E-AD07BBDF8AD6}">
      <dgm:prSet/>
      <dgm:spPr/>
      <dgm:t>
        <a:bodyPr/>
        <a:lstStyle/>
        <a:p>
          <a:endParaRPr lang="en-US"/>
        </a:p>
      </dgm:t>
    </dgm:pt>
    <dgm:pt modelId="{94D54578-88E8-4C89-8F1F-494CA9601083}">
      <dgm:prSet phldrT="[Text]"/>
      <dgm:spPr/>
      <dgm:t>
        <a:bodyPr/>
        <a:lstStyle/>
        <a:p>
          <a:r>
            <a:rPr lang="en-US" dirty="0" smtClean="0"/>
            <a:t>Law Enforcement</a:t>
          </a:r>
          <a:endParaRPr lang="en-US" dirty="0"/>
        </a:p>
      </dgm:t>
    </dgm:pt>
    <dgm:pt modelId="{EAF6E233-46F7-4EFF-8B10-6742AFD58776}" type="parTrans" cxnId="{84F88854-81DC-465A-BB5B-79638E6732AF}">
      <dgm:prSet/>
      <dgm:spPr/>
      <dgm:t>
        <a:bodyPr/>
        <a:lstStyle/>
        <a:p>
          <a:endParaRPr lang="en-US" dirty="0"/>
        </a:p>
      </dgm:t>
    </dgm:pt>
    <dgm:pt modelId="{F22979AE-1BD1-4159-93B4-0DD3633AE8BA}" type="sibTrans" cxnId="{84F88854-81DC-465A-BB5B-79638E6732AF}">
      <dgm:prSet/>
      <dgm:spPr/>
      <dgm:t>
        <a:bodyPr/>
        <a:lstStyle/>
        <a:p>
          <a:endParaRPr lang="en-US"/>
        </a:p>
      </dgm:t>
    </dgm:pt>
    <dgm:pt modelId="{F420322D-1DAE-4ED0-90D5-8CA834EE6E9B}">
      <dgm:prSet/>
      <dgm:spPr/>
      <dgm:t>
        <a:bodyPr/>
        <a:lstStyle/>
        <a:p>
          <a:r>
            <a:rPr lang="en-US" dirty="0" smtClean="0"/>
            <a:t>Health Services</a:t>
          </a:r>
          <a:endParaRPr lang="en-US" dirty="0"/>
        </a:p>
      </dgm:t>
    </dgm:pt>
    <dgm:pt modelId="{97BB4D0D-C0B1-4503-8B11-CB2FA506D2EB}" type="parTrans" cxnId="{84A94017-1341-49CA-B0DF-3A3FEF4734EF}">
      <dgm:prSet/>
      <dgm:spPr/>
      <dgm:t>
        <a:bodyPr/>
        <a:lstStyle/>
        <a:p>
          <a:endParaRPr lang="en-US" dirty="0"/>
        </a:p>
      </dgm:t>
    </dgm:pt>
    <dgm:pt modelId="{3DB37B6F-B5B8-4E61-A42C-BDAD211FA9A0}" type="sibTrans" cxnId="{84A94017-1341-49CA-B0DF-3A3FEF4734EF}">
      <dgm:prSet/>
      <dgm:spPr/>
      <dgm:t>
        <a:bodyPr/>
        <a:lstStyle/>
        <a:p>
          <a:endParaRPr lang="en-US"/>
        </a:p>
      </dgm:t>
    </dgm:pt>
    <dgm:pt modelId="{1EB75A7B-0289-46BF-82DE-5B89D3334DF2}">
      <dgm:prSet/>
      <dgm:spPr/>
      <dgm:t>
        <a:bodyPr/>
        <a:lstStyle/>
        <a:p>
          <a:r>
            <a:rPr lang="en-US" dirty="0" smtClean="0"/>
            <a:t>Utilities</a:t>
          </a:r>
          <a:endParaRPr lang="en-US" dirty="0"/>
        </a:p>
      </dgm:t>
    </dgm:pt>
    <dgm:pt modelId="{81D69B21-AB35-4216-A111-D52F46BB352C}" type="parTrans" cxnId="{11614EB2-1AEA-420A-83FE-4EAB288D25E0}">
      <dgm:prSet/>
      <dgm:spPr/>
      <dgm:t>
        <a:bodyPr/>
        <a:lstStyle/>
        <a:p>
          <a:endParaRPr lang="en-US" dirty="0"/>
        </a:p>
      </dgm:t>
    </dgm:pt>
    <dgm:pt modelId="{87A5A821-79B3-416B-9E88-1F1DFF6E6C54}" type="sibTrans" cxnId="{11614EB2-1AEA-420A-83FE-4EAB288D25E0}">
      <dgm:prSet/>
      <dgm:spPr/>
      <dgm:t>
        <a:bodyPr/>
        <a:lstStyle/>
        <a:p>
          <a:endParaRPr lang="en-US"/>
        </a:p>
      </dgm:t>
    </dgm:pt>
    <dgm:pt modelId="{6826B130-FBB2-45D6-82A6-9D0CD0932EC1}">
      <dgm:prSet/>
      <dgm:spPr/>
      <dgm:t>
        <a:bodyPr/>
        <a:lstStyle/>
        <a:p>
          <a:r>
            <a:rPr lang="en-US" dirty="0" smtClean="0"/>
            <a:t>Education</a:t>
          </a:r>
          <a:endParaRPr lang="en-US" dirty="0"/>
        </a:p>
      </dgm:t>
    </dgm:pt>
    <dgm:pt modelId="{51FD5EE1-8307-4731-A278-1990155A4985}" type="parTrans" cxnId="{4DD87FF7-9F06-4E53-9E04-25178923BAAE}">
      <dgm:prSet/>
      <dgm:spPr/>
      <dgm:t>
        <a:bodyPr/>
        <a:lstStyle/>
        <a:p>
          <a:endParaRPr lang="en-US" dirty="0"/>
        </a:p>
      </dgm:t>
    </dgm:pt>
    <dgm:pt modelId="{656CA1C7-77FA-49BA-926E-6EF9E17BD360}" type="sibTrans" cxnId="{4DD87FF7-9F06-4E53-9E04-25178923BAAE}">
      <dgm:prSet/>
      <dgm:spPr/>
      <dgm:t>
        <a:bodyPr/>
        <a:lstStyle/>
        <a:p>
          <a:endParaRPr lang="en-US"/>
        </a:p>
      </dgm:t>
    </dgm:pt>
    <dgm:pt modelId="{6CDCD190-B5BA-43F6-ABBB-97CF678B9D75}">
      <dgm:prSet/>
      <dgm:spPr/>
      <dgm:t>
        <a:bodyPr/>
        <a:lstStyle/>
        <a:p>
          <a:r>
            <a:rPr lang="en-US" dirty="0" smtClean="0"/>
            <a:t>Social Services</a:t>
          </a:r>
          <a:endParaRPr lang="en-US" dirty="0"/>
        </a:p>
      </dgm:t>
    </dgm:pt>
    <dgm:pt modelId="{BDF90D93-AB51-40AD-97A1-03E305806B75}" type="parTrans" cxnId="{18547FFB-BCF5-4359-ADF6-D52F2B479EC1}">
      <dgm:prSet/>
      <dgm:spPr/>
      <dgm:t>
        <a:bodyPr/>
        <a:lstStyle/>
        <a:p>
          <a:endParaRPr lang="en-US" dirty="0"/>
        </a:p>
      </dgm:t>
    </dgm:pt>
    <dgm:pt modelId="{9F0898AA-BE1C-4502-A9A6-91ECEDAE2105}" type="sibTrans" cxnId="{18547FFB-BCF5-4359-ADF6-D52F2B479EC1}">
      <dgm:prSet/>
      <dgm:spPr/>
      <dgm:t>
        <a:bodyPr/>
        <a:lstStyle/>
        <a:p>
          <a:endParaRPr lang="en-US"/>
        </a:p>
      </dgm:t>
    </dgm:pt>
    <dgm:pt modelId="{0227E47D-13CC-421C-A083-702F866AC23B}">
      <dgm:prSet/>
      <dgm:spPr/>
      <dgm:t>
        <a:bodyPr/>
        <a:lstStyle/>
        <a:p>
          <a:r>
            <a:rPr lang="en-US" dirty="0" smtClean="0"/>
            <a:t>Agriculture &amp; Farming</a:t>
          </a:r>
          <a:endParaRPr lang="en-US" dirty="0"/>
        </a:p>
      </dgm:t>
    </dgm:pt>
    <dgm:pt modelId="{8B01D0D2-611A-4061-90E6-306786CD8CBB}" type="parTrans" cxnId="{1129B1A9-6D96-43EB-9FBF-8199D9277158}">
      <dgm:prSet/>
      <dgm:spPr/>
      <dgm:t>
        <a:bodyPr/>
        <a:lstStyle/>
        <a:p>
          <a:endParaRPr lang="en-US" dirty="0"/>
        </a:p>
      </dgm:t>
    </dgm:pt>
    <dgm:pt modelId="{A7B6F892-4107-4F22-B7AE-6FC613677BB6}" type="sibTrans" cxnId="{1129B1A9-6D96-43EB-9FBF-8199D9277158}">
      <dgm:prSet/>
      <dgm:spPr/>
      <dgm:t>
        <a:bodyPr/>
        <a:lstStyle/>
        <a:p>
          <a:endParaRPr lang="en-US"/>
        </a:p>
      </dgm:t>
    </dgm:pt>
    <dgm:pt modelId="{B1A7BEA9-9CFF-46B7-934B-D8C7ECA03709}">
      <dgm:prSet/>
      <dgm:spPr/>
      <dgm:t>
        <a:bodyPr/>
        <a:lstStyle/>
        <a:p>
          <a:r>
            <a:rPr lang="en-US" dirty="0" smtClean="0"/>
            <a:t>Children’s Services	</a:t>
          </a:r>
          <a:endParaRPr lang="en-US" dirty="0"/>
        </a:p>
      </dgm:t>
    </dgm:pt>
    <dgm:pt modelId="{8693D440-DF53-4F80-89F5-1C9472D9872D}" type="parTrans" cxnId="{5BB1485B-7291-4AAB-8F38-20A2684CB617}">
      <dgm:prSet/>
      <dgm:spPr/>
      <dgm:t>
        <a:bodyPr/>
        <a:lstStyle/>
        <a:p>
          <a:endParaRPr lang="en-US" dirty="0"/>
        </a:p>
      </dgm:t>
    </dgm:pt>
    <dgm:pt modelId="{5A7F917E-46A2-48AD-B2EE-78D6BFFD8343}" type="sibTrans" cxnId="{5BB1485B-7291-4AAB-8F38-20A2684CB617}">
      <dgm:prSet/>
      <dgm:spPr/>
      <dgm:t>
        <a:bodyPr/>
        <a:lstStyle/>
        <a:p>
          <a:endParaRPr lang="en-US"/>
        </a:p>
      </dgm:t>
    </dgm:pt>
    <dgm:pt modelId="{9B825445-9091-4C39-A8F3-0B81F4D65B2A}">
      <dgm:prSet/>
      <dgm:spPr/>
      <dgm:t>
        <a:bodyPr/>
        <a:lstStyle/>
        <a:p>
          <a:r>
            <a:rPr lang="en-US" dirty="0" smtClean="0"/>
            <a:t>National Guard</a:t>
          </a:r>
          <a:endParaRPr lang="en-US" dirty="0"/>
        </a:p>
      </dgm:t>
    </dgm:pt>
    <dgm:pt modelId="{AEA5E5C6-8A54-420B-9E99-348EE6A1B63C}" type="parTrans" cxnId="{3FFE82D2-2414-4B60-B0D5-25718C736D45}">
      <dgm:prSet/>
      <dgm:spPr/>
      <dgm:t>
        <a:bodyPr/>
        <a:lstStyle/>
        <a:p>
          <a:endParaRPr lang="en-US" dirty="0"/>
        </a:p>
      </dgm:t>
    </dgm:pt>
    <dgm:pt modelId="{EA51C66E-4C5E-4CC1-991E-EBB9E3373502}" type="sibTrans" cxnId="{3FFE82D2-2414-4B60-B0D5-25718C736D45}">
      <dgm:prSet/>
      <dgm:spPr/>
      <dgm:t>
        <a:bodyPr/>
        <a:lstStyle/>
        <a:p>
          <a:endParaRPr lang="en-US"/>
        </a:p>
      </dgm:t>
    </dgm:pt>
    <dgm:pt modelId="{33C0AAD7-81BB-428A-8C68-AC8E59C395B1}">
      <dgm:prSet/>
      <dgm:spPr/>
      <dgm:t>
        <a:bodyPr/>
        <a:lstStyle/>
        <a:p>
          <a:r>
            <a:rPr lang="en-US" dirty="0" smtClean="0"/>
            <a:t>Civic Organizations</a:t>
          </a:r>
          <a:endParaRPr lang="en-US" dirty="0"/>
        </a:p>
      </dgm:t>
    </dgm:pt>
    <dgm:pt modelId="{E5EB8405-A3D5-42AD-A36A-C999F8C88ACE}" type="parTrans" cxnId="{5F8218C0-34C6-4052-8DD3-3A1FFB3EC1BD}">
      <dgm:prSet/>
      <dgm:spPr/>
      <dgm:t>
        <a:bodyPr/>
        <a:lstStyle/>
        <a:p>
          <a:endParaRPr lang="en-US" dirty="0"/>
        </a:p>
      </dgm:t>
    </dgm:pt>
    <dgm:pt modelId="{C81238E9-3990-4F26-8840-F09369750C0B}" type="sibTrans" cxnId="{5F8218C0-34C6-4052-8DD3-3A1FFB3EC1BD}">
      <dgm:prSet/>
      <dgm:spPr/>
      <dgm:t>
        <a:bodyPr/>
        <a:lstStyle/>
        <a:p>
          <a:endParaRPr lang="en-US"/>
        </a:p>
      </dgm:t>
    </dgm:pt>
    <dgm:pt modelId="{7AA6D67D-7D7C-4CB8-96A9-1A03714A1479}" type="pres">
      <dgm:prSet presAssocID="{45764931-E2E3-4773-B9E3-B909B63ED8F2}" presName="cycle" presStyleCnt="0">
        <dgm:presLayoutVars>
          <dgm:chMax val="1"/>
          <dgm:dir/>
          <dgm:animLvl val="ctr"/>
          <dgm:resizeHandles val="exact"/>
        </dgm:presLayoutVars>
      </dgm:prSet>
      <dgm:spPr/>
      <dgm:t>
        <a:bodyPr/>
        <a:lstStyle/>
        <a:p>
          <a:endParaRPr lang="en-US"/>
        </a:p>
      </dgm:t>
    </dgm:pt>
    <dgm:pt modelId="{E1CCB7C2-57AE-4A4B-8FC3-620936185D79}" type="pres">
      <dgm:prSet presAssocID="{1EF858A3-B329-4716-A5D2-FFED33A013E3}" presName="centerShape" presStyleLbl="node0" presStyleIdx="0" presStyleCnt="1"/>
      <dgm:spPr/>
      <dgm:t>
        <a:bodyPr/>
        <a:lstStyle/>
        <a:p>
          <a:endParaRPr lang="en-US"/>
        </a:p>
      </dgm:t>
    </dgm:pt>
    <dgm:pt modelId="{3DA5FB81-D1AD-442D-88F6-0FC6A3E3AC09}" type="pres">
      <dgm:prSet presAssocID="{73B2F999-5C41-4CD3-8B8C-A440DFD54FA5}" presName="parTrans" presStyleLbl="bgSibTrans2D1" presStyleIdx="0" presStyleCnt="11"/>
      <dgm:spPr/>
      <dgm:t>
        <a:bodyPr/>
        <a:lstStyle/>
        <a:p>
          <a:endParaRPr lang="en-US"/>
        </a:p>
      </dgm:t>
    </dgm:pt>
    <dgm:pt modelId="{14BD49C5-C341-48D1-8195-3D0AB802EFD8}" type="pres">
      <dgm:prSet presAssocID="{21F5F63D-2103-49DD-AAC5-B909CF779C29}" presName="node" presStyleLbl="node1" presStyleIdx="0" presStyleCnt="11">
        <dgm:presLayoutVars>
          <dgm:bulletEnabled val="1"/>
        </dgm:presLayoutVars>
      </dgm:prSet>
      <dgm:spPr/>
      <dgm:t>
        <a:bodyPr/>
        <a:lstStyle/>
        <a:p>
          <a:endParaRPr lang="en-US"/>
        </a:p>
      </dgm:t>
    </dgm:pt>
    <dgm:pt modelId="{5BC50BC6-D857-4585-A42A-0E0B5FB2480D}" type="pres">
      <dgm:prSet presAssocID="{97BB4D0D-C0B1-4503-8B11-CB2FA506D2EB}" presName="parTrans" presStyleLbl="bgSibTrans2D1" presStyleIdx="1" presStyleCnt="11"/>
      <dgm:spPr/>
      <dgm:t>
        <a:bodyPr/>
        <a:lstStyle/>
        <a:p>
          <a:endParaRPr lang="en-US"/>
        </a:p>
      </dgm:t>
    </dgm:pt>
    <dgm:pt modelId="{DA792D3B-DB2E-4A27-AD82-C8BEEEC1E9A5}" type="pres">
      <dgm:prSet presAssocID="{F420322D-1DAE-4ED0-90D5-8CA834EE6E9B}" presName="node" presStyleLbl="node1" presStyleIdx="1" presStyleCnt="11" custRadScaleRad="100758" custRadScaleInc="880855">
        <dgm:presLayoutVars>
          <dgm:bulletEnabled val="1"/>
        </dgm:presLayoutVars>
      </dgm:prSet>
      <dgm:spPr/>
      <dgm:t>
        <a:bodyPr/>
        <a:lstStyle/>
        <a:p>
          <a:endParaRPr lang="en-US"/>
        </a:p>
      </dgm:t>
    </dgm:pt>
    <dgm:pt modelId="{09E61925-E80E-450F-8A76-268E603EF8CF}" type="pres">
      <dgm:prSet presAssocID="{81D69B21-AB35-4216-A111-D52F46BB352C}" presName="parTrans" presStyleLbl="bgSibTrans2D1" presStyleIdx="2" presStyleCnt="11"/>
      <dgm:spPr/>
      <dgm:t>
        <a:bodyPr/>
        <a:lstStyle/>
        <a:p>
          <a:endParaRPr lang="en-US"/>
        </a:p>
      </dgm:t>
    </dgm:pt>
    <dgm:pt modelId="{9B27697C-1EAF-4608-A3B1-1384E6D74C95}" type="pres">
      <dgm:prSet presAssocID="{1EB75A7B-0289-46BF-82DE-5B89D3334DF2}" presName="node" presStyleLbl="node1" presStyleIdx="2" presStyleCnt="11">
        <dgm:presLayoutVars>
          <dgm:bulletEnabled val="1"/>
        </dgm:presLayoutVars>
      </dgm:prSet>
      <dgm:spPr/>
      <dgm:t>
        <a:bodyPr/>
        <a:lstStyle/>
        <a:p>
          <a:endParaRPr lang="en-US"/>
        </a:p>
      </dgm:t>
    </dgm:pt>
    <dgm:pt modelId="{D72CDF79-D9E1-4C83-B703-EF671AACEA05}" type="pres">
      <dgm:prSet presAssocID="{51FD5EE1-8307-4731-A278-1990155A4985}" presName="parTrans" presStyleLbl="bgSibTrans2D1" presStyleIdx="3" presStyleCnt="11"/>
      <dgm:spPr/>
      <dgm:t>
        <a:bodyPr/>
        <a:lstStyle/>
        <a:p>
          <a:endParaRPr lang="en-US"/>
        </a:p>
      </dgm:t>
    </dgm:pt>
    <dgm:pt modelId="{5806B1D0-50D3-4D9A-B776-29A09D7E8D08}" type="pres">
      <dgm:prSet presAssocID="{6826B130-FBB2-45D6-82A6-9D0CD0932EC1}" presName="node" presStyleLbl="node1" presStyleIdx="3" presStyleCnt="11">
        <dgm:presLayoutVars>
          <dgm:bulletEnabled val="1"/>
        </dgm:presLayoutVars>
      </dgm:prSet>
      <dgm:spPr/>
      <dgm:t>
        <a:bodyPr/>
        <a:lstStyle/>
        <a:p>
          <a:endParaRPr lang="en-US"/>
        </a:p>
      </dgm:t>
    </dgm:pt>
    <dgm:pt modelId="{BF4E48B0-AA75-4FA2-8131-6486ACCD79F0}" type="pres">
      <dgm:prSet presAssocID="{BDF90D93-AB51-40AD-97A1-03E305806B75}" presName="parTrans" presStyleLbl="bgSibTrans2D1" presStyleIdx="4" presStyleCnt="11"/>
      <dgm:spPr/>
      <dgm:t>
        <a:bodyPr/>
        <a:lstStyle/>
        <a:p>
          <a:endParaRPr lang="en-US"/>
        </a:p>
      </dgm:t>
    </dgm:pt>
    <dgm:pt modelId="{9B1935DF-F984-49FE-9846-D49A80185243}" type="pres">
      <dgm:prSet presAssocID="{6CDCD190-B5BA-43F6-ABBB-97CF678B9D75}" presName="node" presStyleLbl="node1" presStyleIdx="4" presStyleCnt="11">
        <dgm:presLayoutVars>
          <dgm:bulletEnabled val="1"/>
        </dgm:presLayoutVars>
      </dgm:prSet>
      <dgm:spPr/>
      <dgm:t>
        <a:bodyPr/>
        <a:lstStyle/>
        <a:p>
          <a:endParaRPr lang="en-US"/>
        </a:p>
      </dgm:t>
    </dgm:pt>
    <dgm:pt modelId="{A631764B-B811-4862-9A24-7F9F3D179CD8}" type="pres">
      <dgm:prSet presAssocID="{8B01D0D2-611A-4061-90E6-306786CD8CBB}" presName="parTrans" presStyleLbl="bgSibTrans2D1" presStyleIdx="5" presStyleCnt="11"/>
      <dgm:spPr/>
      <dgm:t>
        <a:bodyPr/>
        <a:lstStyle/>
        <a:p>
          <a:endParaRPr lang="en-US"/>
        </a:p>
      </dgm:t>
    </dgm:pt>
    <dgm:pt modelId="{09BB00F1-D190-4E04-A2FB-3122F247806F}" type="pres">
      <dgm:prSet presAssocID="{0227E47D-13CC-421C-A083-702F866AC23B}" presName="node" presStyleLbl="node1" presStyleIdx="5" presStyleCnt="11">
        <dgm:presLayoutVars>
          <dgm:bulletEnabled val="1"/>
        </dgm:presLayoutVars>
      </dgm:prSet>
      <dgm:spPr/>
      <dgm:t>
        <a:bodyPr/>
        <a:lstStyle/>
        <a:p>
          <a:endParaRPr lang="en-US"/>
        </a:p>
      </dgm:t>
    </dgm:pt>
    <dgm:pt modelId="{6BAC3891-198E-496E-B2D7-08C33B0F5A78}" type="pres">
      <dgm:prSet presAssocID="{8693D440-DF53-4F80-89F5-1C9472D9872D}" presName="parTrans" presStyleLbl="bgSibTrans2D1" presStyleIdx="6" presStyleCnt="11"/>
      <dgm:spPr/>
      <dgm:t>
        <a:bodyPr/>
        <a:lstStyle/>
        <a:p>
          <a:endParaRPr lang="en-US"/>
        </a:p>
      </dgm:t>
    </dgm:pt>
    <dgm:pt modelId="{31AD264A-767A-4583-9C2D-0CAC931DCCD8}" type="pres">
      <dgm:prSet presAssocID="{B1A7BEA9-9CFF-46B7-934B-D8C7ECA03709}" presName="node" presStyleLbl="node1" presStyleIdx="6" presStyleCnt="11">
        <dgm:presLayoutVars>
          <dgm:bulletEnabled val="1"/>
        </dgm:presLayoutVars>
      </dgm:prSet>
      <dgm:spPr/>
      <dgm:t>
        <a:bodyPr/>
        <a:lstStyle/>
        <a:p>
          <a:endParaRPr lang="en-US"/>
        </a:p>
      </dgm:t>
    </dgm:pt>
    <dgm:pt modelId="{FF846F0F-AE59-4A65-8E65-8E418882FE18}" type="pres">
      <dgm:prSet presAssocID="{AEA5E5C6-8A54-420B-9E99-348EE6A1B63C}" presName="parTrans" presStyleLbl="bgSibTrans2D1" presStyleIdx="7" presStyleCnt="11"/>
      <dgm:spPr/>
      <dgm:t>
        <a:bodyPr/>
        <a:lstStyle/>
        <a:p>
          <a:endParaRPr lang="en-US"/>
        </a:p>
      </dgm:t>
    </dgm:pt>
    <dgm:pt modelId="{2640BB8A-207D-4BD1-902B-21A1ADE01FDA}" type="pres">
      <dgm:prSet presAssocID="{9B825445-9091-4C39-A8F3-0B81F4D65B2A}" presName="node" presStyleLbl="node1" presStyleIdx="7" presStyleCnt="11">
        <dgm:presLayoutVars>
          <dgm:bulletEnabled val="1"/>
        </dgm:presLayoutVars>
      </dgm:prSet>
      <dgm:spPr/>
      <dgm:t>
        <a:bodyPr/>
        <a:lstStyle/>
        <a:p>
          <a:endParaRPr lang="en-US"/>
        </a:p>
      </dgm:t>
    </dgm:pt>
    <dgm:pt modelId="{13E11FE8-6184-4A47-9A14-5E7074DBB5E6}" type="pres">
      <dgm:prSet presAssocID="{E5EB8405-A3D5-42AD-A36A-C999F8C88ACE}" presName="parTrans" presStyleLbl="bgSibTrans2D1" presStyleIdx="8" presStyleCnt="11"/>
      <dgm:spPr/>
      <dgm:t>
        <a:bodyPr/>
        <a:lstStyle/>
        <a:p>
          <a:endParaRPr lang="en-US"/>
        </a:p>
      </dgm:t>
    </dgm:pt>
    <dgm:pt modelId="{15B06775-5D23-4190-85F5-044E4FA94D99}" type="pres">
      <dgm:prSet presAssocID="{33C0AAD7-81BB-428A-8C68-AC8E59C395B1}" presName="node" presStyleLbl="node1" presStyleIdx="8" presStyleCnt="11">
        <dgm:presLayoutVars>
          <dgm:bulletEnabled val="1"/>
        </dgm:presLayoutVars>
      </dgm:prSet>
      <dgm:spPr/>
      <dgm:t>
        <a:bodyPr/>
        <a:lstStyle/>
        <a:p>
          <a:endParaRPr lang="en-US"/>
        </a:p>
      </dgm:t>
    </dgm:pt>
    <dgm:pt modelId="{51E032FA-23A8-4E72-BFE4-61076A4B3BBD}" type="pres">
      <dgm:prSet presAssocID="{EFA58BAE-868F-4832-AC11-09938F085232}" presName="parTrans" presStyleLbl="bgSibTrans2D1" presStyleIdx="9" presStyleCnt="11"/>
      <dgm:spPr/>
      <dgm:t>
        <a:bodyPr/>
        <a:lstStyle/>
        <a:p>
          <a:endParaRPr lang="en-US"/>
        </a:p>
      </dgm:t>
    </dgm:pt>
    <dgm:pt modelId="{1CE1CE1C-BB0C-4337-85C7-5A3EC2707657}" type="pres">
      <dgm:prSet presAssocID="{73DAEFE0-11E9-4041-9C59-64CC55756B41}" presName="node" presStyleLbl="node1" presStyleIdx="9" presStyleCnt="11" custRadScaleRad="103013" custRadScaleInc="-889292">
        <dgm:presLayoutVars>
          <dgm:bulletEnabled val="1"/>
        </dgm:presLayoutVars>
      </dgm:prSet>
      <dgm:spPr/>
      <dgm:t>
        <a:bodyPr/>
        <a:lstStyle/>
        <a:p>
          <a:endParaRPr lang="en-US"/>
        </a:p>
      </dgm:t>
    </dgm:pt>
    <dgm:pt modelId="{1BDDE063-1667-4121-925F-7010A7EC8128}" type="pres">
      <dgm:prSet presAssocID="{EAF6E233-46F7-4EFF-8B10-6742AFD58776}" presName="parTrans" presStyleLbl="bgSibTrans2D1" presStyleIdx="10" presStyleCnt="11"/>
      <dgm:spPr/>
      <dgm:t>
        <a:bodyPr/>
        <a:lstStyle/>
        <a:p>
          <a:endParaRPr lang="en-US"/>
        </a:p>
      </dgm:t>
    </dgm:pt>
    <dgm:pt modelId="{2D6E466D-26AF-4E22-B1EF-509672446B16}" type="pres">
      <dgm:prSet presAssocID="{94D54578-88E8-4C89-8F1F-494CA9601083}" presName="node" presStyleLbl="node1" presStyleIdx="10" presStyleCnt="11">
        <dgm:presLayoutVars>
          <dgm:bulletEnabled val="1"/>
        </dgm:presLayoutVars>
      </dgm:prSet>
      <dgm:spPr/>
      <dgm:t>
        <a:bodyPr/>
        <a:lstStyle/>
        <a:p>
          <a:endParaRPr lang="en-US"/>
        </a:p>
      </dgm:t>
    </dgm:pt>
  </dgm:ptLst>
  <dgm:cxnLst>
    <dgm:cxn modelId="{F482BC17-0025-AA4E-AD2E-EFECA72BCF3A}" type="presOf" srcId="{6826B130-FBB2-45D6-82A6-9D0CD0932EC1}" destId="{5806B1D0-50D3-4D9A-B776-29A09D7E8D08}" srcOrd="0" destOrd="0" presId="urn:microsoft.com/office/officeart/2005/8/layout/radial4"/>
    <dgm:cxn modelId="{385B195A-C694-494F-9FA9-2C1B07D892C1}" type="presOf" srcId="{E5EB8405-A3D5-42AD-A36A-C999F8C88ACE}" destId="{13E11FE8-6184-4A47-9A14-5E7074DBB5E6}" srcOrd="0" destOrd="0" presId="urn:microsoft.com/office/officeart/2005/8/layout/radial4"/>
    <dgm:cxn modelId="{347FF2BA-566C-F44C-AADA-DF1D38469455}" type="presOf" srcId="{21F5F63D-2103-49DD-AAC5-B909CF779C29}" destId="{14BD49C5-C341-48D1-8195-3D0AB802EFD8}" srcOrd="0" destOrd="0" presId="urn:microsoft.com/office/officeart/2005/8/layout/radial4"/>
    <dgm:cxn modelId="{84A94017-1341-49CA-B0DF-3A3FEF4734EF}" srcId="{1EF858A3-B329-4716-A5D2-FFED33A013E3}" destId="{F420322D-1DAE-4ED0-90D5-8CA834EE6E9B}" srcOrd="1" destOrd="0" parTransId="{97BB4D0D-C0B1-4503-8B11-CB2FA506D2EB}" sibTransId="{3DB37B6F-B5B8-4E61-A42C-BDAD211FA9A0}"/>
    <dgm:cxn modelId="{212C78FE-DC89-034F-952E-B8DDF5A3E84A}" type="presOf" srcId="{B1A7BEA9-9CFF-46B7-934B-D8C7ECA03709}" destId="{31AD264A-767A-4583-9C2D-0CAC931DCCD8}" srcOrd="0" destOrd="0" presId="urn:microsoft.com/office/officeart/2005/8/layout/radial4"/>
    <dgm:cxn modelId="{7170A6FB-58A0-D649-AE7E-4AEA029B8A8E}" type="presOf" srcId="{51FD5EE1-8307-4731-A278-1990155A4985}" destId="{D72CDF79-D9E1-4C83-B703-EF671AACEA05}" srcOrd="0" destOrd="0" presId="urn:microsoft.com/office/officeart/2005/8/layout/radial4"/>
    <dgm:cxn modelId="{5484450A-AA11-8640-9A5F-71FF765CE7B5}" type="presOf" srcId="{1EB75A7B-0289-46BF-82DE-5B89D3334DF2}" destId="{9B27697C-1EAF-4608-A3B1-1384E6D74C95}" srcOrd="0" destOrd="0" presId="urn:microsoft.com/office/officeart/2005/8/layout/radial4"/>
    <dgm:cxn modelId="{7F70318C-9F23-7D4A-9073-C016D185AB9B}" type="presOf" srcId="{EAF6E233-46F7-4EFF-8B10-6742AFD58776}" destId="{1BDDE063-1667-4121-925F-7010A7EC8128}" srcOrd="0" destOrd="0" presId="urn:microsoft.com/office/officeart/2005/8/layout/radial4"/>
    <dgm:cxn modelId="{C9E25234-7F4D-F94B-9E96-75A29F20EAF1}" type="presOf" srcId="{AEA5E5C6-8A54-420B-9E99-348EE6A1B63C}" destId="{FF846F0F-AE59-4A65-8E65-8E418882FE18}" srcOrd="0" destOrd="0" presId="urn:microsoft.com/office/officeart/2005/8/layout/radial4"/>
    <dgm:cxn modelId="{B67AD8F8-3A88-CE4B-8FFC-BD6F8037DA7B}" type="presOf" srcId="{33C0AAD7-81BB-428A-8C68-AC8E59C395B1}" destId="{15B06775-5D23-4190-85F5-044E4FA94D99}" srcOrd="0" destOrd="0" presId="urn:microsoft.com/office/officeart/2005/8/layout/radial4"/>
    <dgm:cxn modelId="{1129B1A9-6D96-43EB-9FBF-8199D9277158}" srcId="{1EF858A3-B329-4716-A5D2-FFED33A013E3}" destId="{0227E47D-13CC-421C-A083-702F866AC23B}" srcOrd="5" destOrd="0" parTransId="{8B01D0D2-611A-4061-90E6-306786CD8CBB}" sibTransId="{A7B6F892-4107-4F22-B7AE-6FC613677BB6}"/>
    <dgm:cxn modelId="{BE3CD992-2AAC-465F-A27E-AD07BBDF8AD6}" srcId="{1EF858A3-B329-4716-A5D2-FFED33A013E3}" destId="{73DAEFE0-11E9-4041-9C59-64CC55756B41}" srcOrd="9" destOrd="0" parTransId="{EFA58BAE-868F-4832-AC11-09938F085232}" sibTransId="{302EAA43-CD64-4082-910C-881D79399E73}"/>
    <dgm:cxn modelId="{0257D5CF-055B-1442-9504-23AAFEB0F75B}" type="presOf" srcId="{73B2F999-5C41-4CD3-8B8C-A440DFD54FA5}" destId="{3DA5FB81-D1AD-442D-88F6-0FC6A3E3AC09}" srcOrd="0" destOrd="0" presId="urn:microsoft.com/office/officeart/2005/8/layout/radial4"/>
    <dgm:cxn modelId="{5D48538C-95E7-CD41-8E39-A4E934892D56}" type="presOf" srcId="{EFA58BAE-868F-4832-AC11-09938F085232}" destId="{51E032FA-23A8-4E72-BFE4-61076A4B3BBD}" srcOrd="0" destOrd="0" presId="urn:microsoft.com/office/officeart/2005/8/layout/radial4"/>
    <dgm:cxn modelId="{B7F77409-75D6-2F42-8855-FD5B46030C67}" type="presOf" srcId="{97BB4D0D-C0B1-4503-8B11-CB2FA506D2EB}" destId="{5BC50BC6-D857-4585-A42A-0E0B5FB2480D}" srcOrd="0" destOrd="0" presId="urn:microsoft.com/office/officeart/2005/8/layout/radial4"/>
    <dgm:cxn modelId="{5F8218C0-34C6-4052-8DD3-3A1FFB3EC1BD}" srcId="{1EF858A3-B329-4716-A5D2-FFED33A013E3}" destId="{33C0AAD7-81BB-428A-8C68-AC8E59C395B1}" srcOrd="8" destOrd="0" parTransId="{E5EB8405-A3D5-42AD-A36A-C999F8C88ACE}" sibTransId="{C81238E9-3990-4F26-8840-F09369750C0B}"/>
    <dgm:cxn modelId="{4DD87FF7-9F06-4E53-9E04-25178923BAAE}" srcId="{1EF858A3-B329-4716-A5D2-FFED33A013E3}" destId="{6826B130-FBB2-45D6-82A6-9D0CD0932EC1}" srcOrd="3" destOrd="0" parTransId="{51FD5EE1-8307-4731-A278-1990155A4985}" sibTransId="{656CA1C7-77FA-49BA-926E-6EF9E17BD360}"/>
    <dgm:cxn modelId="{0BB7C32D-E3FA-A443-A6DD-7C052757838D}" type="presOf" srcId="{73DAEFE0-11E9-4041-9C59-64CC55756B41}" destId="{1CE1CE1C-BB0C-4337-85C7-5A3EC2707657}" srcOrd="0" destOrd="0" presId="urn:microsoft.com/office/officeart/2005/8/layout/radial4"/>
    <dgm:cxn modelId="{FDA0E8FA-43A0-3C4E-AF6D-1EDBE6CC5DA4}" type="presOf" srcId="{BDF90D93-AB51-40AD-97A1-03E305806B75}" destId="{BF4E48B0-AA75-4FA2-8131-6486ACCD79F0}" srcOrd="0" destOrd="0" presId="urn:microsoft.com/office/officeart/2005/8/layout/radial4"/>
    <dgm:cxn modelId="{8A2862C5-2A89-4D47-9607-262631669793}" srcId="{1EF858A3-B329-4716-A5D2-FFED33A013E3}" destId="{21F5F63D-2103-49DD-AAC5-B909CF779C29}" srcOrd="0" destOrd="0" parTransId="{73B2F999-5C41-4CD3-8B8C-A440DFD54FA5}" sibTransId="{CA154F4C-E986-4286-B511-7EBCF46EB347}"/>
    <dgm:cxn modelId="{C9A05053-698F-BF43-9FDA-A06B2B326606}" type="presOf" srcId="{45764931-E2E3-4773-B9E3-B909B63ED8F2}" destId="{7AA6D67D-7D7C-4CB8-96A9-1A03714A1479}" srcOrd="0" destOrd="0" presId="urn:microsoft.com/office/officeart/2005/8/layout/radial4"/>
    <dgm:cxn modelId="{14225796-D690-1E49-BF1A-757A46C913D6}" type="presOf" srcId="{F420322D-1DAE-4ED0-90D5-8CA834EE6E9B}" destId="{DA792D3B-DB2E-4A27-AD82-C8BEEEC1E9A5}" srcOrd="0" destOrd="0" presId="urn:microsoft.com/office/officeart/2005/8/layout/radial4"/>
    <dgm:cxn modelId="{C3A3F168-E834-794C-A9A9-4BD895F0BD91}" type="presOf" srcId="{0227E47D-13CC-421C-A083-702F866AC23B}" destId="{09BB00F1-D190-4E04-A2FB-3122F247806F}" srcOrd="0" destOrd="0" presId="urn:microsoft.com/office/officeart/2005/8/layout/radial4"/>
    <dgm:cxn modelId="{18547FFB-BCF5-4359-ADF6-D52F2B479EC1}" srcId="{1EF858A3-B329-4716-A5D2-FFED33A013E3}" destId="{6CDCD190-B5BA-43F6-ABBB-97CF678B9D75}" srcOrd="4" destOrd="0" parTransId="{BDF90D93-AB51-40AD-97A1-03E305806B75}" sibTransId="{9F0898AA-BE1C-4502-A9A6-91ECEDAE2105}"/>
    <dgm:cxn modelId="{E8E49CD5-2F00-C849-ADB8-C292B978E289}" type="presOf" srcId="{81D69B21-AB35-4216-A111-D52F46BB352C}" destId="{09E61925-E80E-450F-8A76-268E603EF8CF}" srcOrd="0" destOrd="0" presId="urn:microsoft.com/office/officeart/2005/8/layout/radial4"/>
    <dgm:cxn modelId="{A9ECA531-244B-444F-B057-3440FBD3EACA}" srcId="{45764931-E2E3-4773-B9E3-B909B63ED8F2}" destId="{1EF858A3-B329-4716-A5D2-FFED33A013E3}" srcOrd="0" destOrd="0" parTransId="{5CD08770-7861-488D-AFE8-F6E6958AA7B5}" sibTransId="{940C9732-AFF0-43E2-8B9F-F35CB14EAC51}"/>
    <dgm:cxn modelId="{5BB1485B-7291-4AAB-8F38-20A2684CB617}" srcId="{1EF858A3-B329-4716-A5D2-FFED33A013E3}" destId="{B1A7BEA9-9CFF-46B7-934B-D8C7ECA03709}" srcOrd="6" destOrd="0" parTransId="{8693D440-DF53-4F80-89F5-1C9472D9872D}" sibTransId="{5A7F917E-46A2-48AD-B2EE-78D6BFFD8343}"/>
    <dgm:cxn modelId="{11614EB2-1AEA-420A-83FE-4EAB288D25E0}" srcId="{1EF858A3-B329-4716-A5D2-FFED33A013E3}" destId="{1EB75A7B-0289-46BF-82DE-5B89D3334DF2}" srcOrd="2" destOrd="0" parTransId="{81D69B21-AB35-4216-A111-D52F46BB352C}" sibTransId="{87A5A821-79B3-416B-9E88-1F1DFF6E6C54}"/>
    <dgm:cxn modelId="{B75BE6DF-175B-EE44-B124-567B4A44F943}" type="presOf" srcId="{9B825445-9091-4C39-A8F3-0B81F4D65B2A}" destId="{2640BB8A-207D-4BD1-902B-21A1ADE01FDA}" srcOrd="0" destOrd="0" presId="urn:microsoft.com/office/officeart/2005/8/layout/radial4"/>
    <dgm:cxn modelId="{08CF7195-A46A-A349-A23F-99DFAC1B95EE}" type="presOf" srcId="{94D54578-88E8-4C89-8F1F-494CA9601083}" destId="{2D6E466D-26AF-4E22-B1EF-509672446B16}" srcOrd="0" destOrd="0" presId="urn:microsoft.com/office/officeart/2005/8/layout/radial4"/>
    <dgm:cxn modelId="{091EE37C-88BA-DF41-8E7C-98EC76F12D75}" type="presOf" srcId="{8693D440-DF53-4F80-89F5-1C9472D9872D}" destId="{6BAC3891-198E-496E-B2D7-08C33B0F5A78}" srcOrd="0" destOrd="0" presId="urn:microsoft.com/office/officeart/2005/8/layout/radial4"/>
    <dgm:cxn modelId="{DBB17647-B9D6-E842-B25F-FCF4C79FAF2D}" type="presOf" srcId="{8B01D0D2-611A-4061-90E6-306786CD8CBB}" destId="{A631764B-B811-4862-9A24-7F9F3D179CD8}" srcOrd="0" destOrd="0" presId="urn:microsoft.com/office/officeart/2005/8/layout/radial4"/>
    <dgm:cxn modelId="{84F88854-81DC-465A-BB5B-79638E6732AF}" srcId="{1EF858A3-B329-4716-A5D2-FFED33A013E3}" destId="{94D54578-88E8-4C89-8F1F-494CA9601083}" srcOrd="10" destOrd="0" parTransId="{EAF6E233-46F7-4EFF-8B10-6742AFD58776}" sibTransId="{F22979AE-1BD1-4159-93B4-0DD3633AE8BA}"/>
    <dgm:cxn modelId="{E0CCB02F-B475-1A4E-918D-8664190FB1DB}" type="presOf" srcId="{1EF858A3-B329-4716-A5D2-FFED33A013E3}" destId="{E1CCB7C2-57AE-4A4B-8FC3-620936185D79}" srcOrd="0" destOrd="0" presId="urn:microsoft.com/office/officeart/2005/8/layout/radial4"/>
    <dgm:cxn modelId="{CFADB0CC-0A4F-8C45-9BB2-C36BC0348609}" type="presOf" srcId="{6CDCD190-B5BA-43F6-ABBB-97CF678B9D75}" destId="{9B1935DF-F984-49FE-9846-D49A80185243}" srcOrd="0" destOrd="0" presId="urn:microsoft.com/office/officeart/2005/8/layout/radial4"/>
    <dgm:cxn modelId="{3FFE82D2-2414-4B60-B0D5-25718C736D45}" srcId="{1EF858A3-B329-4716-A5D2-FFED33A013E3}" destId="{9B825445-9091-4C39-A8F3-0B81F4D65B2A}" srcOrd="7" destOrd="0" parTransId="{AEA5E5C6-8A54-420B-9E99-348EE6A1B63C}" sibTransId="{EA51C66E-4C5E-4CC1-991E-EBB9E3373502}"/>
    <dgm:cxn modelId="{BC2D7493-CDC9-CB4B-AAC4-C6428CDF1361}" type="presParOf" srcId="{7AA6D67D-7D7C-4CB8-96A9-1A03714A1479}" destId="{E1CCB7C2-57AE-4A4B-8FC3-620936185D79}" srcOrd="0" destOrd="0" presId="urn:microsoft.com/office/officeart/2005/8/layout/radial4"/>
    <dgm:cxn modelId="{6ABDA3FA-AFF8-F44C-915A-030482033165}" type="presParOf" srcId="{7AA6D67D-7D7C-4CB8-96A9-1A03714A1479}" destId="{3DA5FB81-D1AD-442D-88F6-0FC6A3E3AC09}" srcOrd="1" destOrd="0" presId="urn:microsoft.com/office/officeart/2005/8/layout/radial4"/>
    <dgm:cxn modelId="{B120DA4C-79C5-BE48-9364-9B0AE501EA0F}" type="presParOf" srcId="{7AA6D67D-7D7C-4CB8-96A9-1A03714A1479}" destId="{14BD49C5-C341-48D1-8195-3D0AB802EFD8}" srcOrd="2" destOrd="0" presId="urn:microsoft.com/office/officeart/2005/8/layout/radial4"/>
    <dgm:cxn modelId="{8D7C1570-16EC-1E45-8509-149C0E66BB86}" type="presParOf" srcId="{7AA6D67D-7D7C-4CB8-96A9-1A03714A1479}" destId="{5BC50BC6-D857-4585-A42A-0E0B5FB2480D}" srcOrd="3" destOrd="0" presId="urn:microsoft.com/office/officeart/2005/8/layout/radial4"/>
    <dgm:cxn modelId="{BF3D99CF-759D-864E-BF5B-814336FBAF02}" type="presParOf" srcId="{7AA6D67D-7D7C-4CB8-96A9-1A03714A1479}" destId="{DA792D3B-DB2E-4A27-AD82-C8BEEEC1E9A5}" srcOrd="4" destOrd="0" presId="urn:microsoft.com/office/officeart/2005/8/layout/radial4"/>
    <dgm:cxn modelId="{CE4E25E9-5D49-2C4C-AF00-14FA847D402E}" type="presParOf" srcId="{7AA6D67D-7D7C-4CB8-96A9-1A03714A1479}" destId="{09E61925-E80E-450F-8A76-268E603EF8CF}" srcOrd="5" destOrd="0" presId="urn:microsoft.com/office/officeart/2005/8/layout/radial4"/>
    <dgm:cxn modelId="{1B072A1C-BF3A-AF41-A9EF-3959FB7407B3}" type="presParOf" srcId="{7AA6D67D-7D7C-4CB8-96A9-1A03714A1479}" destId="{9B27697C-1EAF-4608-A3B1-1384E6D74C95}" srcOrd="6" destOrd="0" presId="urn:microsoft.com/office/officeart/2005/8/layout/radial4"/>
    <dgm:cxn modelId="{4FABD65F-E06F-E249-8C95-124FDB0AC041}" type="presParOf" srcId="{7AA6D67D-7D7C-4CB8-96A9-1A03714A1479}" destId="{D72CDF79-D9E1-4C83-B703-EF671AACEA05}" srcOrd="7" destOrd="0" presId="urn:microsoft.com/office/officeart/2005/8/layout/radial4"/>
    <dgm:cxn modelId="{3CAA43F6-DF30-6442-9481-89BA818C281A}" type="presParOf" srcId="{7AA6D67D-7D7C-4CB8-96A9-1A03714A1479}" destId="{5806B1D0-50D3-4D9A-B776-29A09D7E8D08}" srcOrd="8" destOrd="0" presId="urn:microsoft.com/office/officeart/2005/8/layout/radial4"/>
    <dgm:cxn modelId="{8563A13B-9FBF-9146-8B43-3A44166B3FDC}" type="presParOf" srcId="{7AA6D67D-7D7C-4CB8-96A9-1A03714A1479}" destId="{BF4E48B0-AA75-4FA2-8131-6486ACCD79F0}" srcOrd="9" destOrd="0" presId="urn:microsoft.com/office/officeart/2005/8/layout/radial4"/>
    <dgm:cxn modelId="{11847F0E-E5B3-2E40-8EFE-8B122E9E3665}" type="presParOf" srcId="{7AA6D67D-7D7C-4CB8-96A9-1A03714A1479}" destId="{9B1935DF-F984-49FE-9846-D49A80185243}" srcOrd="10" destOrd="0" presId="urn:microsoft.com/office/officeart/2005/8/layout/radial4"/>
    <dgm:cxn modelId="{94247545-98F6-A44F-B1EE-0F34557FCE8E}" type="presParOf" srcId="{7AA6D67D-7D7C-4CB8-96A9-1A03714A1479}" destId="{A631764B-B811-4862-9A24-7F9F3D179CD8}" srcOrd="11" destOrd="0" presId="urn:microsoft.com/office/officeart/2005/8/layout/radial4"/>
    <dgm:cxn modelId="{257EA2A3-D787-F240-91EA-EB9D89AFEE91}" type="presParOf" srcId="{7AA6D67D-7D7C-4CB8-96A9-1A03714A1479}" destId="{09BB00F1-D190-4E04-A2FB-3122F247806F}" srcOrd="12" destOrd="0" presId="urn:microsoft.com/office/officeart/2005/8/layout/radial4"/>
    <dgm:cxn modelId="{937F3578-65F6-6249-84A5-B323E780DC20}" type="presParOf" srcId="{7AA6D67D-7D7C-4CB8-96A9-1A03714A1479}" destId="{6BAC3891-198E-496E-B2D7-08C33B0F5A78}" srcOrd="13" destOrd="0" presId="urn:microsoft.com/office/officeart/2005/8/layout/radial4"/>
    <dgm:cxn modelId="{E6C26667-7B52-6049-8848-D6ED830FF510}" type="presParOf" srcId="{7AA6D67D-7D7C-4CB8-96A9-1A03714A1479}" destId="{31AD264A-767A-4583-9C2D-0CAC931DCCD8}" srcOrd="14" destOrd="0" presId="urn:microsoft.com/office/officeart/2005/8/layout/radial4"/>
    <dgm:cxn modelId="{283B394E-0D9E-4845-9E4D-33B03BEB36EF}" type="presParOf" srcId="{7AA6D67D-7D7C-4CB8-96A9-1A03714A1479}" destId="{FF846F0F-AE59-4A65-8E65-8E418882FE18}" srcOrd="15" destOrd="0" presId="urn:microsoft.com/office/officeart/2005/8/layout/radial4"/>
    <dgm:cxn modelId="{0CB33D6F-FE97-7648-8C0C-4EF204213BFC}" type="presParOf" srcId="{7AA6D67D-7D7C-4CB8-96A9-1A03714A1479}" destId="{2640BB8A-207D-4BD1-902B-21A1ADE01FDA}" srcOrd="16" destOrd="0" presId="urn:microsoft.com/office/officeart/2005/8/layout/radial4"/>
    <dgm:cxn modelId="{AC0DCA99-C0AC-2A42-A801-E1541CF64E7A}" type="presParOf" srcId="{7AA6D67D-7D7C-4CB8-96A9-1A03714A1479}" destId="{13E11FE8-6184-4A47-9A14-5E7074DBB5E6}" srcOrd="17" destOrd="0" presId="urn:microsoft.com/office/officeart/2005/8/layout/radial4"/>
    <dgm:cxn modelId="{4910188C-AA3D-A043-8EE8-9FFD3888B956}" type="presParOf" srcId="{7AA6D67D-7D7C-4CB8-96A9-1A03714A1479}" destId="{15B06775-5D23-4190-85F5-044E4FA94D99}" srcOrd="18" destOrd="0" presId="urn:microsoft.com/office/officeart/2005/8/layout/radial4"/>
    <dgm:cxn modelId="{68DC4AC2-3632-F84A-BFDF-BB532A40C8CC}" type="presParOf" srcId="{7AA6D67D-7D7C-4CB8-96A9-1A03714A1479}" destId="{51E032FA-23A8-4E72-BFE4-61076A4B3BBD}" srcOrd="19" destOrd="0" presId="urn:microsoft.com/office/officeart/2005/8/layout/radial4"/>
    <dgm:cxn modelId="{C7B3E582-731C-BB4F-9E21-908829B3FF90}" type="presParOf" srcId="{7AA6D67D-7D7C-4CB8-96A9-1A03714A1479}" destId="{1CE1CE1C-BB0C-4337-85C7-5A3EC2707657}" srcOrd="20" destOrd="0" presId="urn:microsoft.com/office/officeart/2005/8/layout/radial4"/>
    <dgm:cxn modelId="{3FE1D004-1449-7C47-BA89-D1F72D278303}" type="presParOf" srcId="{7AA6D67D-7D7C-4CB8-96A9-1A03714A1479}" destId="{1BDDE063-1667-4121-925F-7010A7EC8128}" srcOrd="21" destOrd="0" presId="urn:microsoft.com/office/officeart/2005/8/layout/radial4"/>
    <dgm:cxn modelId="{30384622-C354-C74A-8DC7-75FE3AC59C28}" type="presParOf" srcId="{7AA6D67D-7D7C-4CB8-96A9-1A03714A1479}" destId="{2D6E466D-26AF-4E22-B1EF-509672446B16}" srcOrd="2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A976E4-D4F7-46FC-91E4-198E35BD63FD}" type="doc">
      <dgm:prSet loTypeId="urn:microsoft.com/office/officeart/2005/8/layout/venn2" loCatId="relationship" qsTypeId="urn:microsoft.com/office/officeart/2005/8/quickstyle/3d1" qsCatId="3D" csTypeId="urn:microsoft.com/office/officeart/2005/8/colors/accent1_2" csCatId="accent1" phldr="1"/>
      <dgm:spPr/>
      <dgm:t>
        <a:bodyPr/>
        <a:lstStyle/>
        <a:p>
          <a:endParaRPr lang="en-US"/>
        </a:p>
      </dgm:t>
    </dgm:pt>
    <dgm:pt modelId="{34544195-0C16-48D1-94C1-E6AEF27F342A}">
      <dgm:prSet phldrT="[Text]" custT="1"/>
      <dgm:spPr>
        <a:solidFill>
          <a:schemeClr val="accent5"/>
        </a:solidFill>
      </dgm:spPr>
      <dgm:t>
        <a:bodyPr/>
        <a:lstStyle/>
        <a:p>
          <a:r>
            <a:rPr lang="en-US" sz="1200" dirty="0" smtClean="0"/>
            <a:t>Community</a:t>
          </a:r>
          <a:endParaRPr lang="en-US" sz="1200" dirty="0"/>
        </a:p>
      </dgm:t>
    </dgm:pt>
    <dgm:pt modelId="{3D49B86A-7533-4D1F-AEB2-336774E0933D}" type="parTrans" cxnId="{957FDC68-0B7D-44EF-A862-7853F4927A7D}">
      <dgm:prSet/>
      <dgm:spPr/>
      <dgm:t>
        <a:bodyPr/>
        <a:lstStyle/>
        <a:p>
          <a:endParaRPr lang="en-US" sz="1200"/>
        </a:p>
      </dgm:t>
    </dgm:pt>
    <dgm:pt modelId="{969DD2F4-0B60-4D75-B8BC-01E1F1076243}" type="sibTrans" cxnId="{957FDC68-0B7D-44EF-A862-7853F4927A7D}">
      <dgm:prSet/>
      <dgm:spPr/>
      <dgm:t>
        <a:bodyPr/>
        <a:lstStyle/>
        <a:p>
          <a:endParaRPr lang="en-US" sz="1200"/>
        </a:p>
      </dgm:t>
    </dgm:pt>
    <dgm:pt modelId="{88AB7F86-9E08-4B62-800B-6AE76D6DE127}">
      <dgm:prSet phldrT="[Text]" custT="1"/>
      <dgm:spPr>
        <a:solidFill>
          <a:schemeClr val="accent1"/>
        </a:solidFill>
      </dgm:spPr>
      <dgm:t>
        <a:bodyPr/>
        <a:lstStyle/>
        <a:p>
          <a:r>
            <a:rPr lang="en-US" sz="1200" dirty="0" smtClean="0"/>
            <a:t>Planning Team</a:t>
          </a:r>
          <a:endParaRPr lang="en-US" sz="1200" dirty="0"/>
        </a:p>
      </dgm:t>
    </dgm:pt>
    <dgm:pt modelId="{20F0D66E-7FF6-4B00-B05E-75788B3FED85}" type="parTrans" cxnId="{8B5D7E57-42C5-42C3-80BF-2516161F2C15}">
      <dgm:prSet/>
      <dgm:spPr/>
      <dgm:t>
        <a:bodyPr/>
        <a:lstStyle/>
        <a:p>
          <a:endParaRPr lang="en-US" sz="1200"/>
        </a:p>
      </dgm:t>
    </dgm:pt>
    <dgm:pt modelId="{BE713BC6-D743-47B0-A66C-A7DA56A4B8C9}" type="sibTrans" cxnId="{8B5D7E57-42C5-42C3-80BF-2516161F2C15}">
      <dgm:prSet/>
      <dgm:spPr/>
      <dgm:t>
        <a:bodyPr/>
        <a:lstStyle/>
        <a:p>
          <a:endParaRPr lang="en-US" sz="1200"/>
        </a:p>
      </dgm:t>
    </dgm:pt>
    <dgm:pt modelId="{10F47806-40B6-44E0-8775-9F576CEF9F3C}">
      <dgm:prSet phldrT="[Text]" custT="1"/>
      <dgm:spPr>
        <a:solidFill>
          <a:schemeClr val="accent1"/>
        </a:solidFill>
      </dgm:spPr>
      <dgm:t>
        <a:bodyPr/>
        <a:lstStyle/>
        <a:p>
          <a:r>
            <a:rPr lang="en-US" sz="1200" dirty="0" smtClean="0"/>
            <a:t>Core Team </a:t>
          </a:r>
          <a:endParaRPr lang="en-US" sz="1200" dirty="0"/>
        </a:p>
      </dgm:t>
    </dgm:pt>
    <dgm:pt modelId="{58ED8BF5-A2AC-4ABF-AF3E-2E4CCC47B405}" type="parTrans" cxnId="{4EAB8576-A30B-4C6F-9996-FF0DB2B62676}">
      <dgm:prSet/>
      <dgm:spPr/>
      <dgm:t>
        <a:bodyPr/>
        <a:lstStyle/>
        <a:p>
          <a:endParaRPr lang="en-US" sz="1200"/>
        </a:p>
      </dgm:t>
    </dgm:pt>
    <dgm:pt modelId="{0F7B19C6-81F6-4CF3-8495-CAAA4457C7B5}" type="sibTrans" cxnId="{4EAB8576-A30B-4C6F-9996-FF0DB2B62676}">
      <dgm:prSet/>
      <dgm:spPr/>
      <dgm:t>
        <a:bodyPr/>
        <a:lstStyle/>
        <a:p>
          <a:endParaRPr lang="en-US" sz="1200"/>
        </a:p>
      </dgm:t>
    </dgm:pt>
    <dgm:pt modelId="{6511A1DB-E18F-41F7-BB40-8C595ACE99C7}" type="pres">
      <dgm:prSet presAssocID="{58A976E4-D4F7-46FC-91E4-198E35BD63FD}" presName="Name0" presStyleCnt="0">
        <dgm:presLayoutVars>
          <dgm:chMax val="7"/>
          <dgm:resizeHandles val="exact"/>
        </dgm:presLayoutVars>
      </dgm:prSet>
      <dgm:spPr/>
      <dgm:t>
        <a:bodyPr/>
        <a:lstStyle/>
        <a:p>
          <a:endParaRPr lang="en-US"/>
        </a:p>
      </dgm:t>
    </dgm:pt>
    <dgm:pt modelId="{2C3D10E0-FF0D-4DAD-BBFB-928DB031258B}" type="pres">
      <dgm:prSet presAssocID="{58A976E4-D4F7-46FC-91E4-198E35BD63FD}" presName="comp1" presStyleCnt="0"/>
      <dgm:spPr/>
      <dgm:t>
        <a:bodyPr/>
        <a:lstStyle/>
        <a:p>
          <a:endParaRPr lang="en-US"/>
        </a:p>
      </dgm:t>
    </dgm:pt>
    <dgm:pt modelId="{87066F07-EEC0-4410-9C5A-48C16FDADDC3}" type="pres">
      <dgm:prSet presAssocID="{58A976E4-D4F7-46FC-91E4-198E35BD63FD}" presName="circle1" presStyleLbl="node1" presStyleIdx="0" presStyleCnt="3" custScaleX="109055"/>
      <dgm:spPr/>
      <dgm:t>
        <a:bodyPr/>
        <a:lstStyle/>
        <a:p>
          <a:endParaRPr lang="en-US"/>
        </a:p>
      </dgm:t>
    </dgm:pt>
    <dgm:pt modelId="{6F33A295-1624-4A11-B7F0-E6E6B8F61648}" type="pres">
      <dgm:prSet presAssocID="{58A976E4-D4F7-46FC-91E4-198E35BD63FD}" presName="c1text" presStyleLbl="node1" presStyleIdx="0" presStyleCnt="3">
        <dgm:presLayoutVars>
          <dgm:bulletEnabled val="1"/>
        </dgm:presLayoutVars>
      </dgm:prSet>
      <dgm:spPr/>
      <dgm:t>
        <a:bodyPr/>
        <a:lstStyle/>
        <a:p>
          <a:endParaRPr lang="en-US"/>
        </a:p>
      </dgm:t>
    </dgm:pt>
    <dgm:pt modelId="{DD3F98BF-1308-48B8-A274-96C817873713}" type="pres">
      <dgm:prSet presAssocID="{58A976E4-D4F7-46FC-91E4-198E35BD63FD}" presName="comp2" presStyleCnt="0"/>
      <dgm:spPr/>
      <dgm:t>
        <a:bodyPr/>
        <a:lstStyle/>
        <a:p>
          <a:endParaRPr lang="en-US"/>
        </a:p>
      </dgm:t>
    </dgm:pt>
    <dgm:pt modelId="{7A165735-8904-468D-B2AC-05FF45EF3BDA}" type="pres">
      <dgm:prSet presAssocID="{58A976E4-D4F7-46FC-91E4-198E35BD63FD}" presName="circle2" presStyleLbl="node1" presStyleIdx="1" presStyleCnt="3"/>
      <dgm:spPr/>
      <dgm:t>
        <a:bodyPr/>
        <a:lstStyle/>
        <a:p>
          <a:endParaRPr lang="en-US"/>
        </a:p>
      </dgm:t>
    </dgm:pt>
    <dgm:pt modelId="{9E1425C2-7665-4390-98D3-DC479DC73028}" type="pres">
      <dgm:prSet presAssocID="{58A976E4-D4F7-46FC-91E4-198E35BD63FD}" presName="c2text" presStyleLbl="node1" presStyleIdx="1" presStyleCnt="3">
        <dgm:presLayoutVars>
          <dgm:bulletEnabled val="1"/>
        </dgm:presLayoutVars>
      </dgm:prSet>
      <dgm:spPr/>
      <dgm:t>
        <a:bodyPr/>
        <a:lstStyle/>
        <a:p>
          <a:endParaRPr lang="en-US"/>
        </a:p>
      </dgm:t>
    </dgm:pt>
    <dgm:pt modelId="{BD073A9C-46C2-43BC-B199-419833D13F39}" type="pres">
      <dgm:prSet presAssocID="{58A976E4-D4F7-46FC-91E4-198E35BD63FD}" presName="comp3" presStyleCnt="0"/>
      <dgm:spPr/>
      <dgm:t>
        <a:bodyPr/>
        <a:lstStyle/>
        <a:p>
          <a:endParaRPr lang="en-US"/>
        </a:p>
      </dgm:t>
    </dgm:pt>
    <dgm:pt modelId="{1EDFF552-D68E-4D39-B037-661135B01853}" type="pres">
      <dgm:prSet presAssocID="{58A976E4-D4F7-46FC-91E4-198E35BD63FD}" presName="circle3" presStyleLbl="node1" presStyleIdx="2" presStyleCnt="3"/>
      <dgm:spPr/>
      <dgm:t>
        <a:bodyPr/>
        <a:lstStyle/>
        <a:p>
          <a:endParaRPr lang="en-US"/>
        </a:p>
      </dgm:t>
    </dgm:pt>
    <dgm:pt modelId="{8AF9512C-038C-4A44-A846-3C40D9357441}" type="pres">
      <dgm:prSet presAssocID="{58A976E4-D4F7-46FC-91E4-198E35BD63FD}" presName="c3text" presStyleLbl="node1" presStyleIdx="2" presStyleCnt="3">
        <dgm:presLayoutVars>
          <dgm:bulletEnabled val="1"/>
        </dgm:presLayoutVars>
      </dgm:prSet>
      <dgm:spPr/>
      <dgm:t>
        <a:bodyPr/>
        <a:lstStyle/>
        <a:p>
          <a:endParaRPr lang="en-US"/>
        </a:p>
      </dgm:t>
    </dgm:pt>
  </dgm:ptLst>
  <dgm:cxnLst>
    <dgm:cxn modelId="{5AC2A668-1211-1D4C-8D8D-9D7E9E02CC1D}" type="presOf" srcId="{88AB7F86-9E08-4B62-800B-6AE76D6DE127}" destId="{7A165735-8904-468D-B2AC-05FF45EF3BDA}" srcOrd="0" destOrd="0" presId="urn:microsoft.com/office/officeart/2005/8/layout/venn2"/>
    <dgm:cxn modelId="{1EF30130-E234-A640-84A9-9755B328865C}" type="presOf" srcId="{58A976E4-D4F7-46FC-91E4-198E35BD63FD}" destId="{6511A1DB-E18F-41F7-BB40-8C595ACE99C7}" srcOrd="0" destOrd="0" presId="urn:microsoft.com/office/officeart/2005/8/layout/venn2"/>
    <dgm:cxn modelId="{957FDC68-0B7D-44EF-A862-7853F4927A7D}" srcId="{58A976E4-D4F7-46FC-91E4-198E35BD63FD}" destId="{34544195-0C16-48D1-94C1-E6AEF27F342A}" srcOrd="0" destOrd="0" parTransId="{3D49B86A-7533-4D1F-AEB2-336774E0933D}" sibTransId="{969DD2F4-0B60-4D75-B8BC-01E1F1076243}"/>
    <dgm:cxn modelId="{E4C5E891-B3F6-A04D-8345-661D00329E4C}" type="presOf" srcId="{34544195-0C16-48D1-94C1-E6AEF27F342A}" destId="{6F33A295-1624-4A11-B7F0-E6E6B8F61648}" srcOrd="1" destOrd="0" presId="urn:microsoft.com/office/officeart/2005/8/layout/venn2"/>
    <dgm:cxn modelId="{D79468CB-BF5A-8640-B0A8-707A3475A00C}" type="presOf" srcId="{88AB7F86-9E08-4B62-800B-6AE76D6DE127}" destId="{9E1425C2-7665-4390-98D3-DC479DC73028}" srcOrd="1" destOrd="0" presId="urn:microsoft.com/office/officeart/2005/8/layout/venn2"/>
    <dgm:cxn modelId="{67EC0608-71DA-C946-9FAA-5C39D7D2A7CC}" type="presOf" srcId="{34544195-0C16-48D1-94C1-E6AEF27F342A}" destId="{87066F07-EEC0-4410-9C5A-48C16FDADDC3}" srcOrd="0" destOrd="0" presId="urn:microsoft.com/office/officeart/2005/8/layout/venn2"/>
    <dgm:cxn modelId="{245739DC-8DB3-1E41-BB50-9BA5B537F42C}" type="presOf" srcId="{10F47806-40B6-44E0-8775-9F576CEF9F3C}" destId="{1EDFF552-D68E-4D39-B037-661135B01853}" srcOrd="0" destOrd="0" presId="urn:microsoft.com/office/officeart/2005/8/layout/venn2"/>
    <dgm:cxn modelId="{8AC50514-348F-564B-9BC8-AFB0130E05DE}" type="presOf" srcId="{10F47806-40B6-44E0-8775-9F576CEF9F3C}" destId="{8AF9512C-038C-4A44-A846-3C40D9357441}" srcOrd="1" destOrd="0" presId="urn:microsoft.com/office/officeart/2005/8/layout/venn2"/>
    <dgm:cxn modelId="{8B5D7E57-42C5-42C3-80BF-2516161F2C15}" srcId="{58A976E4-D4F7-46FC-91E4-198E35BD63FD}" destId="{88AB7F86-9E08-4B62-800B-6AE76D6DE127}" srcOrd="1" destOrd="0" parTransId="{20F0D66E-7FF6-4B00-B05E-75788B3FED85}" sibTransId="{BE713BC6-D743-47B0-A66C-A7DA56A4B8C9}"/>
    <dgm:cxn modelId="{4EAB8576-A30B-4C6F-9996-FF0DB2B62676}" srcId="{58A976E4-D4F7-46FC-91E4-198E35BD63FD}" destId="{10F47806-40B6-44E0-8775-9F576CEF9F3C}" srcOrd="2" destOrd="0" parTransId="{58ED8BF5-A2AC-4ABF-AF3E-2E4CCC47B405}" sibTransId="{0F7B19C6-81F6-4CF3-8495-CAAA4457C7B5}"/>
    <dgm:cxn modelId="{21E61667-03AE-4947-B23C-4F40040F7B98}" type="presParOf" srcId="{6511A1DB-E18F-41F7-BB40-8C595ACE99C7}" destId="{2C3D10E0-FF0D-4DAD-BBFB-928DB031258B}" srcOrd="0" destOrd="0" presId="urn:microsoft.com/office/officeart/2005/8/layout/venn2"/>
    <dgm:cxn modelId="{C7F3BEF6-268B-054C-9B4D-93BF5DB95CFD}" type="presParOf" srcId="{2C3D10E0-FF0D-4DAD-BBFB-928DB031258B}" destId="{87066F07-EEC0-4410-9C5A-48C16FDADDC3}" srcOrd="0" destOrd="0" presId="urn:microsoft.com/office/officeart/2005/8/layout/venn2"/>
    <dgm:cxn modelId="{F86256CE-4BE8-2645-BB7F-1204291FE065}" type="presParOf" srcId="{2C3D10E0-FF0D-4DAD-BBFB-928DB031258B}" destId="{6F33A295-1624-4A11-B7F0-E6E6B8F61648}" srcOrd="1" destOrd="0" presId="urn:microsoft.com/office/officeart/2005/8/layout/venn2"/>
    <dgm:cxn modelId="{8D1CA264-29F0-4C44-B85F-2F9873EEEC8C}" type="presParOf" srcId="{6511A1DB-E18F-41F7-BB40-8C595ACE99C7}" destId="{DD3F98BF-1308-48B8-A274-96C817873713}" srcOrd="1" destOrd="0" presId="urn:microsoft.com/office/officeart/2005/8/layout/venn2"/>
    <dgm:cxn modelId="{FAAFFB1F-1A5E-304E-9C5D-9E2102DC46B4}" type="presParOf" srcId="{DD3F98BF-1308-48B8-A274-96C817873713}" destId="{7A165735-8904-468D-B2AC-05FF45EF3BDA}" srcOrd="0" destOrd="0" presId="urn:microsoft.com/office/officeart/2005/8/layout/venn2"/>
    <dgm:cxn modelId="{D4281A12-7D82-F14B-8E53-506A69E1CE15}" type="presParOf" srcId="{DD3F98BF-1308-48B8-A274-96C817873713}" destId="{9E1425C2-7665-4390-98D3-DC479DC73028}" srcOrd="1" destOrd="0" presId="urn:microsoft.com/office/officeart/2005/8/layout/venn2"/>
    <dgm:cxn modelId="{CEF1A07E-676B-9349-B4C3-FE546757C5BB}" type="presParOf" srcId="{6511A1DB-E18F-41F7-BB40-8C595ACE99C7}" destId="{BD073A9C-46C2-43BC-B199-419833D13F39}" srcOrd="2" destOrd="0" presId="urn:microsoft.com/office/officeart/2005/8/layout/venn2"/>
    <dgm:cxn modelId="{FC0D8020-DEC9-3B47-A76B-B508021571E1}" type="presParOf" srcId="{BD073A9C-46C2-43BC-B199-419833D13F39}" destId="{1EDFF552-D68E-4D39-B037-661135B01853}" srcOrd="0" destOrd="0" presId="urn:microsoft.com/office/officeart/2005/8/layout/venn2"/>
    <dgm:cxn modelId="{29152A96-A159-104F-A193-BAAF9F8332BD}" type="presParOf" srcId="{BD073A9C-46C2-43BC-B199-419833D13F39}" destId="{8AF9512C-038C-4A44-A846-3C40D935744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8F2362-CA21-4EBD-A0B5-56109E9E080A}" type="doc">
      <dgm:prSet loTypeId="urn:microsoft.com/office/officeart/2005/8/layout/arrow6" loCatId="relationship" qsTypeId="urn:microsoft.com/office/officeart/2005/8/quickstyle/3d2" qsCatId="3D" csTypeId="urn:microsoft.com/office/officeart/2005/8/colors/accent1_2" csCatId="accent1" phldr="1"/>
      <dgm:spPr/>
      <dgm:t>
        <a:bodyPr/>
        <a:lstStyle/>
        <a:p>
          <a:endParaRPr lang="en-US"/>
        </a:p>
      </dgm:t>
    </dgm:pt>
    <dgm:pt modelId="{329C92FD-C6D3-4E9D-A2CE-A024FAFE2872}">
      <dgm:prSet phldrT="[Text]" custT="1"/>
      <dgm:spPr/>
      <dgm:t>
        <a:bodyPr/>
        <a:lstStyle/>
        <a:p>
          <a:r>
            <a:rPr lang="en-US" sz="1600" dirty="0" smtClean="0"/>
            <a:t>What can </a:t>
          </a:r>
          <a:r>
            <a:rPr lang="en-US" sz="1600" b="1" i="1" dirty="0" smtClean="0">
              <a:solidFill>
                <a:schemeClr val="accent5">
                  <a:lumMod val="60000"/>
                  <a:lumOff val="40000"/>
                </a:schemeClr>
              </a:solidFill>
            </a:rPr>
            <a:t>the core team </a:t>
          </a:r>
          <a:r>
            <a:rPr lang="en-US" sz="1600" dirty="0" smtClean="0"/>
            <a:t>learn or gain from their involvement?</a:t>
          </a:r>
          <a:endParaRPr lang="en-US" sz="1600" dirty="0"/>
        </a:p>
      </dgm:t>
    </dgm:pt>
    <dgm:pt modelId="{3E94212D-B210-4118-9C51-8AD4884B8B46}" type="parTrans" cxnId="{CA902DE0-6758-44A6-970E-DCE6C2F5180F}">
      <dgm:prSet/>
      <dgm:spPr/>
      <dgm:t>
        <a:bodyPr/>
        <a:lstStyle/>
        <a:p>
          <a:endParaRPr lang="en-US"/>
        </a:p>
      </dgm:t>
    </dgm:pt>
    <dgm:pt modelId="{AE65E95E-BA27-4374-86FA-1917E4D6B5E1}" type="sibTrans" cxnId="{CA902DE0-6758-44A6-970E-DCE6C2F5180F}">
      <dgm:prSet/>
      <dgm:spPr/>
      <dgm:t>
        <a:bodyPr/>
        <a:lstStyle/>
        <a:p>
          <a:endParaRPr lang="en-US"/>
        </a:p>
      </dgm:t>
    </dgm:pt>
    <dgm:pt modelId="{28BF3E52-4D94-459E-950E-E202457EC83B}">
      <dgm:prSet phldrT="[Text]" custT="1"/>
      <dgm:spPr/>
      <dgm:t>
        <a:bodyPr/>
        <a:lstStyle/>
        <a:p>
          <a:r>
            <a:rPr lang="en-US" sz="1600" dirty="0" smtClean="0"/>
            <a:t>What can </a:t>
          </a:r>
          <a:r>
            <a:rPr lang="en-US" sz="1600" b="1" i="1" dirty="0" smtClean="0">
              <a:solidFill>
                <a:schemeClr val="accent5">
                  <a:lumMod val="60000"/>
                  <a:lumOff val="40000"/>
                </a:schemeClr>
              </a:solidFill>
            </a:rPr>
            <a:t>the partners</a:t>
          </a:r>
          <a:r>
            <a:rPr lang="en-US" sz="1600" dirty="0" smtClean="0"/>
            <a:t> learn or gain from their involvement?</a:t>
          </a:r>
          <a:endParaRPr lang="en-US" sz="1600" dirty="0"/>
        </a:p>
      </dgm:t>
    </dgm:pt>
    <dgm:pt modelId="{D9FCA2A6-6897-4D54-8C99-D18F3CDE0D01}" type="parTrans" cxnId="{21AB82E0-9447-4097-A108-48BB09BCA22F}">
      <dgm:prSet/>
      <dgm:spPr/>
      <dgm:t>
        <a:bodyPr/>
        <a:lstStyle/>
        <a:p>
          <a:endParaRPr lang="en-US"/>
        </a:p>
      </dgm:t>
    </dgm:pt>
    <dgm:pt modelId="{658CC040-2258-4575-9626-345E596C519A}" type="sibTrans" cxnId="{21AB82E0-9447-4097-A108-48BB09BCA22F}">
      <dgm:prSet/>
      <dgm:spPr/>
      <dgm:t>
        <a:bodyPr/>
        <a:lstStyle/>
        <a:p>
          <a:endParaRPr lang="en-US"/>
        </a:p>
      </dgm:t>
    </dgm:pt>
    <dgm:pt modelId="{059C59B0-FC2A-4FEB-BF39-27D62181B65F}" type="pres">
      <dgm:prSet presAssocID="{4D8F2362-CA21-4EBD-A0B5-56109E9E080A}" presName="compositeShape" presStyleCnt="0">
        <dgm:presLayoutVars>
          <dgm:chMax val="2"/>
          <dgm:dir/>
          <dgm:resizeHandles val="exact"/>
        </dgm:presLayoutVars>
      </dgm:prSet>
      <dgm:spPr/>
      <dgm:t>
        <a:bodyPr/>
        <a:lstStyle/>
        <a:p>
          <a:endParaRPr lang="en-US"/>
        </a:p>
      </dgm:t>
    </dgm:pt>
    <dgm:pt modelId="{BB938369-AEB4-4B6C-9EEA-5020B7579FEB}" type="pres">
      <dgm:prSet presAssocID="{4D8F2362-CA21-4EBD-A0B5-56109E9E080A}" presName="ribbon" presStyleLbl="node1" presStyleIdx="0" presStyleCnt="1" custScaleY="154401" custLinFactNeighborX="-5366" custLinFactNeighborY="319"/>
      <dgm:spPr>
        <a:solidFill>
          <a:schemeClr val="tx2">
            <a:lumMod val="75000"/>
            <a:lumOff val="25000"/>
          </a:schemeClr>
        </a:solidFill>
      </dgm:spPr>
      <dgm:t>
        <a:bodyPr/>
        <a:lstStyle/>
        <a:p>
          <a:endParaRPr lang="en-US"/>
        </a:p>
      </dgm:t>
    </dgm:pt>
    <dgm:pt modelId="{E9564A26-5096-4801-B9F8-F4156812E069}" type="pres">
      <dgm:prSet presAssocID="{4D8F2362-CA21-4EBD-A0B5-56109E9E080A}" presName="leftArrowText" presStyleLbl="node1" presStyleIdx="0" presStyleCnt="1" custLinFactNeighborX="587" custLinFactNeighborY="-5933">
        <dgm:presLayoutVars>
          <dgm:chMax val="0"/>
          <dgm:bulletEnabled val="1"/>
        </dgm:presLayoutVars>
      </dgm:prSet>
      <dgm:spPr/>
      <dgm:t>
        <a:bodyPr/>
        <a:lstStyle/>
        <a:p>
          <a:endParaRPr lang="en-US"/>
        </a:p>
      </dgm:t>
    </dgm:pt>
    <dgm:pt modelId="{4D3DA6C2-D624-4FEC-8E73-7011B08B0CD1}" type="pres">
      <dgm:prSet presAssocID="{4D8F2362-CA21-4EBD-A0B5-56109E9E080A}" presName="rightArrowText" presStyleLbl="node1" presStyleIdx="0" presStyleCnt="1" custLinFactNeighborX="-497" custLinFactNeighborY="6921">
        <dgm:presLayoutVars>
          <dgm:chMax val="0"/>
          <dgm:bulletEnabled val="1"/>
        </dgm:presLayoutVars>
      </dgm:prSet>
      <dgm:spPr/>
      <dgm:t>
        <a:bodyPr/>
        <a:lstStyle/>
        <a:p>
          <a:endParaRPr lang="en-US"/>
        </a:p>
      </dgm:t>
    </dgm:pt>
  </dgm:ptLst>
  <dgm:cxnLst>
    <dgm:cxn modelId="{C232A944-DFCB-EA4C-B974-CFBDC11DEBB7}" type="presOf" srcId="{28BF3E52-4D94-459E-950E-E202457EC83B}" destId="{4D3DA6C2-D624-4FEC-8E73-7011B08B0CD1}" srcOrd="0" destOrd="0" presId="urn:microsoft.com/office/officeart/2005/8/layout/arrow6"/>
    <dgm:cxn modelId="{789D27CC-521A-7848-B4B0-C169A6D775AE}" type="presOf" srcId="{329C92FD-C6D3-4E9D-A2CE-A024FAFE2872}" destId="{E9564A26-5096-4801-B9F8-F4156812E069}" srcOrd="0" destOrd="0" presId="urn:microsoft.com/office/officeart/2005/8/layout/arrow6"/>
    <dgm:cxn modelId="{A1DA21B9-C24D-C649-AA07-1CAC7D9E205B}" type="presOf" srcId="{4D8F2362-CA21-4EBD-A0B5-56109E9E080A}" destId="{059C59B0-FC2A-4FEB-BF39-27D62181B65F}" srcOrd="0" destOrd="0" presId="urn:microsoft.com/office/officeart/2005/8/layout/arrow6"/>
    <dgm:cxn modelId="{CA902DE0-6758-44A6-970E-DCE6C2F5180F}" srcId="{4D8F2362-CA21-4EBD-A0B5-56109E9E080A}" destId="{329C92FD-C6D3-4E9D-A2CE-A024FAFE2872}" srcOrd="0" destOrd="0" parTransId="{3E94212D-B210-4118-9C51-8AD4884B8B46}" sibTransId="{AE65E95E-BA27-4374-86FA-1917E4D6B5E1}"/>
    <dgm:cxn modelId="{21AB82E0-9447-4097-A108-48BB09BCA22F}" srcId="{4D8F2362-CA21-4EBD-A0B5-56109E9E080A}" destId="{28BF3E52-4D94-459E-950E-E202457EC83B}" srcOrd="1" destOrd="0" parTransId="{D9FCA2A6-6897-4D54-8C99-D18F3CDE0D01}" sibTransId="{658CC040-2258-4575-9626-345E596C519A}"/>
    <dgm:cxn modelId="{41FB7B1C-146A-AA40-A60F-C0DDB8C153B5}" type="presParOf" srcId="{059C59B0-FC2A-4FEB-BF39-27D62181B65F}" destId="{BB938369-AEB4-4B6C-9EEA-5020B7579FEB}" srcOrd="0" destOrd="0" presId="urn:microsoft.com/office/officeart/2005/8/layout/arrow6"/>
    <dgm:cxn modelId="{DE78341C-CCD2-B742-9AA3-70301F6917A7}" type="presParOf" srcId="{059C59B0-FC2A-4FEB-BF39-27D62181B65F}" destId="{E9564A26-5096-4801-B9F8-F4156812E069}" srcOrd="1" destOrd="0" presId="urn:microsoft.com/office/officeart/2005/8/layout/arrow6"/>
    <dgm:cxn modelId="{522FFBD8-7F65-E541-8FAE-C28139302F33}" type="presParOf" srcId="{059C59B0-FC2A-4FEB-BF39-27D62181B65F}" destId="{4D3DA6C2-D624-4FEC-8E73-7011B08B0CD1}"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12F45B-70E3-41EE-9B6E-F3751C79A411}" type="doc">
      <dgm:prSet loTypeId="urn:microsoft.com/office/officeart/2005/8/layout/chevron1" loCatId="process" qsTypeId="urn:microsoft.com/office/officeart/2005/8/quickstyle/simple1" qsCatId="simple" csTypeId="urn:microsoft.com/office/officeart/2005/8/colors/accent1_2" csCatId="accent1" phldr="1"/>
      <dgm:spPr/>
    </dgm:pt>
    <dgm:pt modelId="{274F715C-E483-4A13-9420-86F9B9AE7DEF}">
      <dgm:prSet phldrT="[Text]"/>
      <dgm:spPr/>
      <dgm:t>
        <a:bodyPr/>
        <a:lstStyle/>
        <a:p>
          <a:r>
            <a:rPr lang="en-US" dirty="0" smtClean="0"/>
            <a:t>Step 1: Form a Collaborative Planning Team </a:t>
          </a:r>
          <a:endParaRPr lang="en-US" dirty="0"/>
        </a:p>
      </dgm:t>
    </dgm:pt>
    <dgm:pt modelId="{43EBB7CF-6F6A-4FAD-96F0-BB09C0AD5902}" type="parTrans" cxnId="{9895B31A-CC9C-4E29-ADC6-A5F273FCEF21}">
      <dgm:prSet/>
      <dgm:spPr/>
      <dgm:t>
        <a:bodyPr/>
        <a:lstStyle/>
        <a:p>
          <a:endParaRPr lang="en-US"/>
        </a:p>
      </dgm:t>
    </dgm:pt>
    <dgm:pt modelId="{D73EE9D0-C891-466D-A478-1775F9BABE5F}" type="sibTrans" cxnId="{9895B31A-CC9C-4E29-ADC6-A5F273FCEF21}">
      <dgm:prSet/>
      <dgm:spPr/>
      <dgm:t>
        <a:bodyPr/>
        <a:lstStyle/>
        <a:p>
          <a:endParaRPr lang="en-US"/>
        </a:p>
      </dgm:t>
    </dgm:pt>
    <dgm:pt modelId="{F648FC9F-F710-4BC0-8461-F07051D930E4}">
      <dgm:prSet phldrT="[Text]"/>
      <dgm:spPr/>
      <dgm:t>
        <a:bodyPr/>
        <a:lstStyle/>
        <a:p>
          <a:r>
            <a:rPr lang="en-US" dirty="0" smtClean="0"/>
            <a:t>Step 2:  Understand the Situation</a:t>
          </a:r>
          <a:endParaRPr lang="en-US" dirty="0"/>
        </a:p>
      </dgm:t>
    </dgm:pt>
    <dgm:pt modelId="{9C506C3F-E978-41DA-B603-31C5F6BBC878}" type="parTrans" cxnId="{F27A0526-7BDA-4162-920D-E421DFF7B147}">
      <dgm:prSet/>
      <dgm:spPr/>
      <dgm:t>
        <a:bodyPr/>
        <a:lstStyle/>
        <a:p>
          <a:endParaRPr lang="en-US"/>
        </a:p>
      </dgm:t>
    </dgm:pt>
    <dgm:pt modelId="{1DA1911D-4985-4BA6-97F0-1D2588ED0F0E}" type="sibTrans" cxnId="{F27A0526-7BDA-4162-920D-E421DFF7B147}">
      <dgm:prSet/>
      <dgm:spPr/>
      <dgm:t>
        <a:bodyPr/>
        <a:lstStyle/>
        <a:p>
          <a:endParaRPr lang="en-US"/>
        </a:p>
      </dgm:t>
    </dgm:pt>
    <dgm:pt modelId="{955BBC17-4A81-4ED6-89EC-B7567C2207E3}">
      <dgm:prSet phldrT="[Text]"/>
      <dgm:spPr/>
      <dgm:t>
        <a:bodyPr/>
        <a:lstStyle/>
        <a:p>
          <a:r>
            <a:rPr lang="en-US" dirty="0" smtClean="0"/>
            <a:t>Step 3: Determine Goals &amp; Actions</a:t>
          </a:r>
          <a:endParaRPr lang="en-US" dirty="0"/>
        </a:p>
      </dgm:t>
    </dgm:pt>
    <dgm:pt modelId="{2E3DFECD-B000-4A79-8385-DAD698BD22E3}" type="parTrans" cxnId="{D33460CC-C26E-46F8-8A8C-D9ED46F43DB3}">
      <dgm:prSet/>
      <dgm:spPr/>
      <dgm:t>
        <a:bodyPr/>
        <a:lstStyle/>
        <a:p>
          <a:endParaRPr lang="en-US"/>
        </a:p>
      </dgm:t>
    </dgm:pt>
    <dgm:pt modelId="{9FEB1A22-2BFD-4101-8290-13D191471C01}" type="sibTrans" cxnId="{D33460CC-C26E-46F8-8A8C-D9ED46F43DB3}">
      <dgm:prSet/>
      <dgm:spPr/>
      <dgm:t>
        <a:bodyPr/>
        <a:lstStyle/>
        <a:p>
          <a:endParaRPr lang="en-US"/>
        </a:p>
      </dgm:t>
    </dgm:pt>
    <dgm:pt modelId="{61A0F5FD-BC79-48CC-88C9-5596389EED5D}">
      <dgm:prSet/>
      <dgm:spPr/>
      <dgm:t>
        <a:bodyPr/>
        <a:lstStyle/>
        <a:p>
          <a:r>
            <a:rPr lang="en-US" dirty="0" smtClean="0"/>
            <a:t>Step 4:  Plan Development</a:t>
          </a:r>
          <a:endParaRPr lang="en-US" dirty="0"/>
        </a:p>
      </dgm:t>
    </dgm:pt>
    <dgm:pt modelId="{0053BB19-28F4-46C9-AB83-1DADE26781C4}" type="parTrans" cxnId="{CC167810-56E0-44FB-A714-38B75CB8C16D}">
      <dgm:prSet/>
      <dgm:spPr/>
      <dgm:t>
        <a:bodyPr/>
        <a:lstStyle/>
        <a:p>
          <a:endParaRPr lang="en-US"/>
        </a:p>
      </dgm:t>
    </dgm:pt>
    <dgm:pt modelId="{5A3A4432-1AC2-4867-86F6-C67B03B2DD84}" type="sibTrans" cxnId="{CC167810-56E0-44FB-A714-38B75CB8C16D}">
      <dgm:prSet/>
      <dgm:spPr/>
      <dgm:t>
        <a:bodyPr/>
        <a:lstStyle/>
        <a:p>
          <a:endParaRPr lang="en-US"/>
        </a:p>
      </dgm:t>
    </dgm:pt>
    <dgm:pt modelId="{50011194-B1A8-4174-A538-A0651591FDFA}">
      <dgm:prSet/>
      <dgm:spPr/>
      <dgm:t>
        <a:bodyPr/>
        <a:lstStyle/>
        <a:p>
          <a:r>
            <a:rPr lang="en-US" dirty="0" smtClean="0"/>
            <a:t>Step 5: Plan Preparation, Review, &amp; Approval</a:t>
          </a:r>
          <a:endParaRPr lang="en-US" dirty="0"/>
        </a:p>
      </dgm:t>
    </dgm:pt>
    <dgm:pt modelId="{22C039AD-0148-4D6A-9A25-87EEB92B8B01}" type="parTrans" cxnId="{340C9EF8-83B7-4AC9-B9BB-F4BF3C3FD7B9}">
      <dgm:prSet/>
      <dgm:spPr/>
      <dgm:t>
        <a:bodyPr/>
        <a:lstStyle/>
        <a:p>
          <a:endParaRPr lang="en-US"/>
        </a:p>
      </dgm:t>
    </dgm:pt>
    <dgm:pt modelId="{6FAAD3AC-B014-4B61-89EF-5C04299E5263}" type="sibTrans" cxnId="{340C9EF8-83B7-4AC9-B9BB-F4BF3C3FD7B9}">
      <dgm:prSet/>
      <dgm:spPr/>
      <dgm:t>
        <a:bodyPr/>
        <a:lstStyle/>
        <a:p>
          <a:endParaRPr lang="en-US"/>
        </a:p>
      </dgm:t>
    </dgm:pt>
    <dgm:pt modelId="{26AA3C8E-5D44-45BA-AF18-6A7C5AA4374B}">
      <dgm:prSet/>
      <dgm:spPr/>
      <dgm:t>
        <a:bodyPr/>
        <a:lstStyle/>
        <a:p>
          <a:r>
            <a:rPr lang="en-US" dirty="0" smtClean="0"/>
            <a:t>Step 6:  Plan Implementation &amp; Maintenance</a:t>
          </a:r>
          <a:endParaRPr lang="en-US" dirty="0"/>
        </a:p>
      </dgm:t>
    </dgm:pt>
    <dgm:pt modelId="{7581E1AC-DA49-46D4-A8E9-D22DD6A7B0DC}" type="parTrans" cxnId="{BF514992-D875-47E3-AECE-BEF31BEE5A2A}">
      <dgm:prSet/>
      <dgm:spPr/>
      <dgm:t>
        <a:bodyPr/>
        <a:lstStyle/>
        <a:p>
          <a:endParaRPr lang="en-US"/>
        </a:p>
      </dgm:t>
    </dgm:pt>
    <dgm:pt modelId="{843C0B07-45C1-48BD-B5F4-A68293E65A6E}" type="sibTrans" cxnId="{BF514992-D875-47E3-AECE-BEF31BEE5A2A}">
      <dgm:prSet/>
      <dgm:spPr/>
      <dgm:t>
        <a:bodyPr/>
        <a:lstStyle/>
        <a:p>
          <a:endParaRPr lang="en-US"/>
        </a:p>
      </dgm:t>
    </dgm:pt>
    <dgm:pt modelId="{E10991D6-4A75-4699-90A7-D93696155ADF}" type="pres">
      <dgm:prSet presAssocID="{EA12F45B-70E3-41EE-9B6E-F3751C79A411}" presName="Name0" presStyleCnt="0">
        <dgm:presLayoutVars>
          <dgm:dir/>
          <dgm:animLvl val="lvl"/>
          <dgm:resizeHandles val="exact"/>
        </dgm:presLayoutVars>
      </dgm:prSet>
      <dgm:spPr/>
    </dgm:pt>
    <dgm:pt modelId="{8EE97939-552D-4454-ABDB-149A76500EB4}" type="pres">
      <dgm:prSet presAssocID="{274F715C-E483-4A13-9420-86F9B9AE7DEF}" presName="parTxOnly" presStyleLbl="node1" presStyleIdx="0" presStyleCnt="6">
        <dgm:presLayoutVars>
          <dgm:chMax val="0"/>
          <dgm:chPref val="0"/>
          <dgm:bulletEnabled val="1"/>
        </dgm:presLayoutVars>
      </dgm:prSet>
      <dgm:spPr/>
      <dgm:t>
        <a:bodyPr/>
        <a:lstStyle/>
        <a:p>
          <a:endParaRPr lang="en-US"/>
        </a:p>
      </dgm:t>
    </dgm:pt>
    <dgm:pt modelId="{6D4301FD-1114-4281-A897-BF844A450DD6}" type="pres">
      <dgm:prSet presAssocID="{D73EE9D0-C891-466D-A478-1775F9BABE5F}" presName="parTxOnlySpace" presStyleCnt="0"/>
      <dgm:spPr/>
    </dgm:pt>
    <dgm:pt modelId="{5F74F48F-077E-4711-BFA6-D20F68BAC635}" type="pres">
      <dgm:prSet presAssocID="{F648FC9F-F710-4BC0-8461-F07051D930E4}" presName="parTxOnly" presStyleLbl="node1" presStyleIdx="1" presStyleCnt="6">
        <dgm:presLayoutVars>
          <dgm:chMax val="0"/>
          <dgm:chPref val="0"/>
          <dgm:bulletEnabled val="1"/>
        </dgm:presLayoutVars>
      </dgm:prSet>
      <dgm:spPr/>
      <dgm:t>
        <a:bodyPr/>
        <a:lstStyle/>
        <a:p>
          <a:endParaRPr lang="en-US"/>
        </a:p>
      </dgm:t>
    </dgm:pt>
    <dgm:pt modelId="{0D36DFA2-AF33-467A-A47F-2DF32D7E46FE}" type="pres">
      <dgm:prSet presAssocID="{1DA1911D-4985-4BA6-97F0-1D2588ED0F0E}" presName="parTxOnlySpace" presStyleCnt="0"/>
      <dgm:spPr/>
    </dgm:pt>
    <dgm:pt modelId="{2865979D-0148-4B84-A10B-7D80075E2248}" type="pres">
      <dgm:prSet presAssocID="{955BBC17-4A81-4ED6-89EC-B7567C2207E3}" presName="parTxOnly" presStyleLbl="node1" presStyleIdx="2" presStyleCnt="6">
        <dgm:presLayoutVars>
          <dgm:chMax val="0"/>
          <dgm:chPref val="0"/>
          <dgm:bulletEnabled val="1"/>
        </dgm:presLayoutVars>
      </dgm:prSet>
      <dgm:spPr/>
      <dgm:t>
        <a:bodyPr/>
        <a:lstStyle/>
        <a:p>
          <a:endParaRPr lang="en-US"/>
        </a:p>
      </dgm:t>
    </dgm:pt>
    <dgm:pt modelId="{4701EECB-C185-478C-AA99-545EA1E52B37}" type="pres">
      <dgm:prSet presAssocID="{9FEB1A22-2BFD-4101-8290-13D191471C01}" presName="parTxOnlySpace" presStyleCnt="0"/>
      <dgm:spPr/>
    </dgm:pt>
    <dgm:pt modelId="{8E2CBBA0-D83F-4B7A-BFDA-78741764DE8B}" type="pres">
      <dgm:prSet presAssocID="{61A0F5FD-BC79-48CC-88C9-5596389EED5D}" presName="parTxOnly" presStyleLbl="node1" presStyleIdx="3" presStyleCnt="6">
        <dgm:presLayoutVars>
          <dgm:chMax val="0"/>
          <dgm:chPref val="0"/>
          <dgm:bulletEnabled val="1"/>
        </dgm:presLayoutVars>
      </dgm:prSet>
      <dgm:spPr/>
      <dgm:t>
        <a:bodyPr/>
        <a:lstStyle/>
        <a:p>
          <a:endParaRPr lang="en-US"/>
        </a:p>
      </dgm:t>
    </dgm:pt>
    <dgm:pt modelId="{2548E712-63EA-4880-BFCD-D16A8E216388}" type="pres">
      <dgm:prSet presAssocID="{5A3A4432-1AC2-4867-86F6-C67B03B2DD84}" presName="parTxOnlySpace" presStyleCnt="0"/>
      <dgm:spPr/>
    </dgm:pt>
    <dgm:pt modelId="{1B2FC9D2-5B1C-43C8-81FF-52BCB715F5F8}" type="pres">
      <dgm:prSet presAssocID="{50011194-B1A8-4174-A538-A0651591FDFA}" presName="parTxOnly" presStyleLbl="node1" presStyleIdx="4" presStyleCnt="6">
        <dgm:presLayoutVars>
          <dgm:chMax val="0"/>
          <dgm:chPref val="0"/>
          <dgm:bulletEnabled val="1"/>
        </dgm:presLayoutVars>
      </dgm:prSet>
      <dgm:spPr/>
      <dgm:t>
        <a:bodyPr/>
        <a:lstStyle/>
        <a:p>
          <a:endParaRPr lang="en-US"/>
        </a:p>
      </dgm:t>
    </dgm:pt>
    <dgm:pt modelId="{4A9A62C3-5E19-4525-8831-130C76EB5E70}" type="pres">
      <dgm:prSet presAssocID="{6FAAD3AC-B014-4B61-89EF-5C04299E5263}" presName="parTxOnlySpace" presStyleCnt="0"/>
      <dgm:spPr/>
    </dgm:pt>
    <dgm:pt modelId="{DA0AE92D-0136-4374-929B-6A7A14E672D7}" type="pres">
      <dgm:prSet presAssocID="{26AA3C8E-5D44-45BA-AF18-6A7C5AA4374B}" presName="parTxOnly" presStyleLbl="node1" presStyleIdx="5" presStyleCnt="6">
        <dgm:presLayoutVars>
          <dgm:chMax val="0"/>
          <dgm:chPref val="0"/>
          <dgm:bulletEnabled val="1"/>
        </dgm:presLayoutVars>
      </dgm:prSet>
      <dgm:spPr/>
      <dgm:t>
        <a:bodyPr/>
        <a:lstStyle/>
        <a:p>
          <a:endParaRPr lang="en-US"/>
        </a:p>
      </dgm:t>
    </dgm:pt>
  </dgm:ptLst>
  <dgm:cxnLst>
    <dgm:cxn modelId="{BF514992-D875-47E3-AECE-BEF31BEE5A2A}" srcId="{EA12F45B-70E3-41EE-9B6E-F3751C79A411}" destId="{26AA3C8E-5D44-45BA-AF18-6A7C5AA4374B}" srcOrd="5" destOrd="0" parTransId="{7581E1AC-DA49-46D4-A8E9-D22DD6A7B0DC}" sibTransId="{843C0B07-45C1-48BD-B5F4-A68293E65A6E}"/>
    <dgm:cxn modelId="{D24FCF69-2B70-4A68-867E-3BDBF7CA5C8B}" type="presOf" srcId="{EA12F45B-70E3-41EE-9B6E-F3751C79A411}" destId="{E10991D6-4A75-4699-90A7-D93696155ADF}" srcOrd="0" destOrd="0" presId="urn:microsoft.com/office/officeart/2005/8/layout/chevron1"/>
    <dgm:cxn modelId="{9895B31A-CC9C-4E29-ADC6-A5F273FCEF21}" srcId="{EA12F45B-70E3-41EE-9B6E-F3751C79A411}" destId="{274F715C-E483-4A13-9420-86F9B9AE7DEF}" srcOrd="0" destOrd="0" parTransId="{43EBB7CF-6F6A-4FAD-96F0-BB09C0AD5902}" sibTransId="{D73EE9D0-C891-466D-A478-1775F9BABE5F}"/>
    <dgm:cxn modelId="{54E1CDBD-EA25-42C3-BCDB-CAAF769F25DA}" type="presOf" srcId="{955BBC17-4A81-4ED6-89EC-B7567C2207E3}" destId="{2865979D-0148-4B84-A10B-7D80075E2248}" srcOrd="0" destOrd="0" presId="urn:microsoft.com/office/officeart/2005/8/layout/chevron1"/>
    <dgm:cxn modelId="{DB532BDA-F0D2-4BF0-A3CA-2602B494163D}" type="presOf" srcId="{26AA3C8E-5D44-45BA-AF18-6A7C5AA4374B}" destId="{DA0AE92D-0136-4374-929B-6A7A14E672D7}" srcOrd="0" destOrd="0" presId="urn:microsoft.com/office/officeart/2005/8/layout/chevron1"/>
    <dgm:cxn modelId="{70070115-46F8-4C3B-A1AB-ACBC4E5152ED}" type="presOf" srcId="{F648FC9F-F710-4BC0-8461-F07051D930E4}" destId="{5F74F48F-077E-4711-BFA6-D20F68BAC635}" srcOrd="0" destOrd="0" presId="urn:microsoft.com/office/officeart/2005/8/layout/chevron1"/>
    <dgm:cxn modelId="{6DC29BC0-21B8-4FB3-AFF7-4B474F0FE26B}" type="presOf" srcId="{61A0F5FD-BC79-48CC-88C9-5596389EED5D}" destId="{8E2CBBA0-D83F-4B7A-BFDA-78741764DE8B}" srcOrd="0" destOrd="0" presId="urn:microsoft.com/office/officeart/2005/8/layout/chevron1"/>
    <dgm:cxn modelId="{CC167810-56E0-44FB-A714-38B75CB8C16D}" srcId="{EA12F45B-70E3-41EE-9B6E-F3751C79A411}" destId="{61A0F5FD-BC79-48CC-88C9-5596389EED5D}" srcOrd="3" destOrd="0" parTransId="{0053BB19-28F4-46C9-AB83-1DADE26781C4}" sibTransId="{5A3A4432-1AC2-4867-86F6-C67B03B2DD84}"/>
    <dgm:cxn modelId="{F27A0526-7BDA-4162-920D-E421DFF7B147}" srcId="{EA12F45B-70E3-41EE-9B6E-F3751C79A411}" destId="{F648FC9F-F710-4BC0-8461-F07051D930E4}" srcOrd="1" destOrd="0" parTransId="{9C506C3F-E978-41DA-B603-31C5F6BBC878}" sibTransId="{1DA1911D-4985-4BA6-97F0-1D2588ED0F0E}"/>
    <dgm:cxn modelId="{D33460CC-C26E-46F8-8A8C-D9ED46F43DB3}" srcId="{EA12F45B-70E3-41EE-9B6E-F3751C79A411}" destId="{955BBC17-4A81-4ED6-89EC-B7567C2207E3}" srcOrd="2" destOrd="0" parTransId="{2E3DFECD-B000-4A79-8385-DAD698BD22E3}" sibTransId="{9FEB1A22-2BFD-4101-8290-13D191471C01}"/>
    <dgm:cxn modelId="{E3820DF6-7CF0-47FD-8416-82F00C8B0E9C}" type="presOf" srcId="{50011194-B1A8-4174-A538-A0651591FDFA}" destId="{1B2FC9D2-5B1C-43C8-81FF-52BCB715F5F8}" srcOrd="0" destOrd="0" presId="urn:microsoft.com/office/officeart/2005/8/layout/chevron1"/>
    <dgm:cxn modelId="{340C9EF8-83B7-4AC9-B9BB-F4BF3C3FD7B9}" srcId="{EA12F45B-70E3-41EE-9B6E-F3751C79A411}" destId="{50011194-B1A8-4174-A538-A0651591FDFA}" srcOrd="4" destOrd="0" parTransId="{22C039AD-0148-4D6A-9A25-87EEB92B8B01}" sibTransId="{6FAAD3AC-B014-4B61-89EF-5C04299E5263}"/>
    <dgm:cxn modelId="{F1731347-4B8C-4686-BD74-7F9E2054BFB7}" type="presOf" srcId="{274F715C-E483-4A13-9420-86F9B9AE7DEF}" destId="{8EE97939-552D-4454-ABDB-149A76500EB4}" srcOrd="0" destOrd="0" presId="urn:microsoft.com/office/officeart/2005/8/layout/chevron1"/>
    <dgm:cxn modelId="{5CE3947D-E520-4CF3-8964-86BEB1DB8F13}" type="presParOf" srcId="{E10991D6-4A75-4699-90A7-D93696155ADF}" destId="{8EE97939-552D-4454-ABDB-149A76500EB4}" srcOrd="0" destOrd="0" presId="urn:microsoft.com/office/officeart/2005/8/layout/chevron1"/>
    <dgm:cxn modelId="{ECA22DEE-C548-46CD-AE38-7BD950B973CF}" type="presParOf" srcId="{E10991D6-4A75-4699-90A7-D93696155ADF}" destId="{6D4301FD-1114-4281-A897-BF844A450DD6}" srcOrd="1" destOrd="0" presId="urn:microsoft.com/office/officeart/2005/8/layout/chevron1"/>
    <dgm:cxn modelId="{7FA16AE5-E343-4C06-B9E0-E6246782CA37}" type="presParOf" srcId="{E10991D6-4A75-4699-90A7-D93696155ADF}" destId="{5F74F48F-077E-4711-BFA6-D20F68BAC635}" srcOrd="2" destOrd="0" presId="urn:microsoft.com/office/officeart/2005/8/layout/chevron1"/>
    <dgm:cxn modelId="{39D0334A-8274-4AF0-9866-2641FFBB1DEC}" type="presParOf" srcId="{E10991D6-4A75-4699-90A7-D93696155ADF}" destId="{0D36DFA2-AF33-467A-A47F-2DF32D7E46FE}" srcOrd="3" destOrd="0" presId="urn:microsoft.com/office/officeart/2005/8/layout/chevron1"/>
    <dgm:cxn modelId="{8977775C-0325-40D7-8081-DA69D0A26E13}" type="presParOf" srcId="{E10991D6-4A75-4699-90A7-D93696155ADF}" destId="{2865979D-0148-4B84-A10B-7D80075E2248}" srcOrd="4" destOrd="0" presId="urn:microsoft.com/office/officeart/2005/8/layout/chevron1"/>
    <dgm:cxn modelId="{747A7C27-ECB1-4DCF-8977-BD8EE299C263}" type="presParOf" srcId="{E10991D6-4A75-4699-90A7-D93696155ADF}" destId="{4701EECB-C185-478C-AA99-545EA1E52B37}" srcOrd="5" destOrd="0" presId="urn:microsoft.com/office/officeart/2005/8/layout/chevron1"/>
    <dgm:cxn modelId="{1E95D942-C517-4434-B468-CC00AF7080F5}" type="presParOf" srcId="{E10991D6-4A75-4699-90A7-D93696155ADF}" destId="{8E2CBBA0-D83F-4B7A-BFDA-78741764DE8B}" srcOrd="6" destOrd="0" presId="urn:microsoft.com/office/officeart/2005/8/layout/chevron1"/>
    <dgm:cxn modelId="{28722149-7D30-453C-A5D5-254687F5D7E4}" type="presParOf" srcId="{E10991D6-4A75-4699-90A7-D93696155ADF}" destId="{2548E712-63EA-4880-BFCD-D16A8E216388}" srcOrd="7" destOrd="0" presId="urn:microsoft.com/office/officeart/2005/8/layout/chevron1"/>
    <dgm:cxn modelId="{3E6329E7-99C5-4BEC-B15E-AA9BF3898843}" type="presParOf" srcId="{E10991D6-4A75-4699-90A7-D93696155ADF}" destId="{1B2FC9D2-5B1C-43C8-81FF-52BCB715F5F8}" srcOrd="8" destOrd="0" presId="urn:microsoft.com/office/officeart/2005/8/layout/chevron1"/>
    <dgm:cxn modelId="{4B57CADB-E0E3-4A04-B15E-07651F3F6C43}" type="presParOf" srcId="{E10991D6-4A75-4699-90A7-D93696155ADF}" destId="{4A9A62C3-5E19-4525-8831-130C76EB5E70}" srcOrd="9" destOrd="0" presId="urn:microsoft.com/office/officeart/2005/8/layout/chevron1"/>
    <dgm:cxn modelId="{163F6A53-389A-4078-B8CE-28EF6AC1DE10}" type="presParOf" srcId="{E10991D6-4A75-4699-90A7-D93696155ADF}" destId="{DA0AE92D-0136-4374-929B-6A7A14E672D7}"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D0F7A-CD79-4931-8349-83B897360FD5}">
      <dsp:nvSpPr>
        <dsp:cNvPr id="0" name=""/>
        <dsp:cNvSpPr/>
      </dsp:nvSpPr>
      <dsp:spPr>
        <a:xfrm rot="16200000">
          <a:off x="1179769" y="136049"/>
          <a:ext cx="2234456" cy="2590509"/>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Harder to Plan</a:t>
          </a:r>
          <a:endParaRPr lang="en-US" sz="2600" kern="1200" dirty="0"/>
        </a:p>
      </dsp:txBody>
      <dsp:txXfrm rot="5400000">
        <a:off x="1001743" y="872689"/>
        <a:ext cx="2199479" cy="1117228"/>
      </dsp:txXfrm>
    </dsp:sp>
    <dsp:sp modelId="{3E3180E3-1D93-4E05-A2D2-187D210CE31D}">
      <dsp:nvSpPr>
        <dsp:cNvPr id="0" name=""/>
        <dsp:cNvSpPr/>
      </dsp:nvSpPr>
      <dsp:spPr>
        <a:xfrm rot="5400000">
          <a:off x="4870341" y="113294"/>
          <a:ext cx="2363930" cy="2590509"/>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Longer to Receive Aid</a:t>
          </a:r>
          <a:endParaRPr lang="en-US" sz="2600" kern="1200" dirty="0"/>
        </a:p>
      </dsp:txBody>
      <dsp:txXfrm rot="-5400000">
        <a:off x="5170740" y="817567"/>
        <a:ext cx="2176821" cy="11819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CB7C2-57AE-4A4B-8FC3-620936185D79}">
      <dsp:nvSpPr>
        <dsp:cNvPr id="0" name=""/>
        <dsp:cNvSpPr/>
      </dsp:nvSpPr>
      <dsp:spPr>
        <a:xfrm>
          <a:off x="2411711" y="1930659"/>
          <a:ext cx="761300" cy="761300"/>
        </a:xfrm>
        <a:prstGeom prst="ellipse">
          <a:avLst/>
        </a:prstGeom>
        <a:solidFill>
          <a:schemeClr val="accent4">
            <a:lumMod val="75000"/>
          </a:schemeClr>
        </a:soli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smtClean="0"/>
            <a:t>Planning Team</a:t>
          </a:r>
          <a:endParaRPr lang="en-US" sz="1100" b="1" kern="1200" dirty="0"/>
        </a:p>
      </dsp:txBody>
      <dsp:txXfrm>
        <a:off x="2523201" y="2042149"/>
        <a:ext cx="538320" cy="538320"/>
      </dsp:txXfrm>
    </dsp:sp>
    <dsp:sp modelId="{3DA5FB81-D1AD-442D-88F6-0FC6A3E3AC09}">
      <dsp:nvSpPr>
        <dsp:cNvPr id="0" name=""/>
        <dsp:cNvSpPr/>
      </dsp:nvSpPr>
      <dsp:spPr>
        <a:xfrm rot="10800000">
          <a:off x="694895" y="2202824"/>
          <a:ext cx="1622391" cy="216970"/>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4BD49C5-C341-48D1-8195-3D0AB802EFD8}">
      <dsp:nvSpPr>
        <dsp:cNvPr id="0" name=""/>
        <dsp:cNvSpPr/>
      </dsp:nvSpPr>
      <dsp:spPr>
        <a:xfrm>
          <a:off x="428440" y="2098145"/>
          <a:ext cx="532910" cy="426328"/>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266700">
            <a:lnSpc>
              <a:spcPct val="90000"/>
            </a:lnSpc>
            <a:spcBef>
              <a:spcPct val="0"/>
            </a:spcBef>
            <a:spcAft>
              <a:spcPct val="35000"/>
            </a:spcAft>
          </a:pPr>
          <a:r>
            <a:rPr lang="en-US" sz="600" kern="1200" dirty="0" smtClean="0"/>
            <a:t>Fire Services </a:t>
          </a:r>
          <a:endParaRPr lang="en-US" sz="600" kern="1200" dirty="0"/>
        </a:p>
      </dsp:txBody>
      <dsp:txXfrm>
        <a:off x="440927" y="2110632"/>
        <a:ext cx="507936" cy="401354"/>
      </dsp:txXfrm>
    </dsp:sp>
    <dsp:sp modelId="{5BC50BC6-D857-4585-A42A-0E0B5FB2480D}">
      <dsp:nvSpPr>
        <dsp:cNvPr id="0" name=""/>
        <dsp:cNvSpPr/>
      </dsp:nvSpPr>
      <dsp:spPr>
        <a:xfrm rot="20528395">
          <a:off x="3205919" y="1805761"/>
          <a:ext cx="1637415" cy="216970"/>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A792D3B-DB2E-4A27-AD82-C8BEEEC1E9A5}">
      <dsp:nvSpPr>
        <dsp:cNvPr id="0" name=""/>
        <dsp:cNvSpPr/>
      </dsp:nvSpPr>
      <dsp:spPr>
        <a:xfrm>
          <a:off x="4537424" y="1449990"/>
          <a:ext cx="532910" cy="426328"/>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266700">
            <a:lnSpc>
              <a:spcPct val="90000"/>
            </a:lnSpc>
            <a:spcBef>
              <a:spcPct val="0"/>
            </a:spcBef>
            <a:spcAft>
              <a:spcPct val="35000"/>
            </a:spcAft>
          </a:pPr>
          <a:r>
            <a:rPr lang="en-US" sz="600" kern="1200" dirty="0" smtClean="0"/>
            <a:t>Health Services</a:t>
          </a:r>
          <a:endParaRPr lang="en-US" sz="600" kern="1200" dirty="0"/>
        </a:p>
      </dsp:txBody>
      <dsp:txXfrm>
        <a:off x="4549911" y="1462477"/>
        <a:ext cx="507936" cy="401354"/>
      </dsp:txXfrm>
    </dsp:sp>
    <dsp:sp modelId="{09E61925-E80E-450F-8A76-268E603EF8CF}">
      <dsp:nvSpPr>
        <dsp:cNvPr id="0" name=""/>
        <dsp:cNvSpPr/>
      </dsp:nvSpPr>
      <dsp:spPr>
        <a:xfrm rot="12960000">
          <a:off x="940551" y="1446773"/>
          <a:ext cx="1622391" cy="216970"/>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B27697C-1EAF-4608-A3B1-1384E6D74C95}">
      <dsp:nvSpPr>
        <dsp:cNvPr id="0" name=""/>
        <dsp:cNvSpPr/>
      </dsp:nvSpPr>
      <dsp:spPr>
        <a:xfrm>
          <a:off x="829020" y="865286"/>
          <a:ext cx="532910" cy="426328"/>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266700">
            <a:lnSpc>
              <a:spcPct val="90000"/>
            </a:lnSpc>
            <a:spcBef>
              <a:spcPct val="0"/>
            </a:spcBef>
            <a:spcAft>
              <a:spcPct val="35000"/>
            </a:spcAft>
          </a:pPr>
          <a:r>
            <a:rPr lang="en-US" sz="600" kern="1200" dirty="0" smtClean="0"/>
            <a:t>Utilities</a:t>
          </a:r>
          <a:endParaRPr lang="en-US" sz="600" kern="1200" dirty="0"/>
        </a:p>
      </dsp:txBody>
      <dsp:txXfrm>
        <a:off x="841507" y="877773"/>
        <a:ext cx="507936" cy="401354"/>
      </dsp:txXfrm>
    </dsp:sp>
    <dsp:sp modelId="{D72CDF79-D9E1-4C83-B703-EF671AACEA05}">
      <dsp:nvSpPr>
        <dsp:cNvPr id="0" name=""/>
        <dsp:cNvSpPr/>
      </dsp:nvSpPr>
      <dsp:spPr>
        <a:xfrm rot="14040000">
          <a:off x="1225115" y="1162209"/>
          <a:ext cx="1622391" cy="216970"/>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806B1D0-50D3-4D9A-B776-29A09D7E8D08}">
      <dsp:nvSpPr>
        <dsp:cNvPr id="0" name=""/>
        <dsp:cNvSpPr/>
      </dsp:nvSpPr>
      <dsp:spPr>
        <a:xfrm>
          <a:off x="1293046" y="401260"/>
          <a:ext cx="532910" cy="426328"/>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266700">
            <a:lnSpc>
              <a:spcPct val="90000"/>
            </a:lnSpc>
            <a:spcBef>
              <a:spcPct val="0"/>
            </a:spcBef>
            <a:spcAft>
              <a:spcPct val="35000"/>
            </a:spcAft>
          </a:pPr>
          <a:r>
            <a:rPr lang="en-US" sz="600" kern="1200" dirty="0" smtClean="0"/>
            <a:t>Education</a:t>
          </a:r>
          <a:endParaRPr lang="en-US" sz="600" kern="1200" dirty="0"/>
        </a:p>
      </dsp:txBody>
      <dsp:txXfrm>
        <a:off x="1305533" y="413747"/>
        <a:ext cx="507936" cy="401354"/>
      </dsp:txXfrm>
    </dsp:sp>
    <dsp:sp modelId="{BF4E48B0-AA75-4FA2-8131-6486ACCD79F0}">
      <dsp:nvSpPr>
        <dsp:cNvPr id="0" name=""/>
        <dsp:cNvSpPr/>
      </dsp:nvSpPr>
      <dsp:spPr>
        <a:xfrm rot="15120000">
          <a:off x="1583686" y="979508"/>
          <a:ext cx="1622391" cy="216970"/>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B1935DF-F984-49FE-9846-D49A80185243}">
      <dsp:nvSpPr>
        <dsp:cNvPr id="0" name=""/>
        <dsp:cNvSpPr/>
      </dsp:nvSpPr>
      <dsp:spPr>
        <a:xfrm>
          <a:off x="1877753" y="103337"/>
          <a:ext cx="532910" cy="426328"/>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266700">
            <a:lnSpc>
              <a:spcPct val="90000"/>
            </a:lnSpc>
            <a:spcBef>
              <a:spcPct val="0"/>
            </a:spcBef>
            <a:spcAft>
              <a:spcPct val="35000"/>
            </a:spcAft>
          </a:pPr>
          <a:r>
            <a:rPr lang="en-US" sz="600" kern="1200" dirty="0" smtClean="0"/>
            <a:t>Social Services</a:t>
          </a:r>
          <a:endParaRPr lang="en-US" sz="600" kern="1200" dirty="0"/>
        </a:p>
      </dsp:txBody>
      <dsp:txXfrm>
        <a:off x="1890240" y="115824"/>
        <a:ext cx="507936" cy="401354"/>
      </dsp:txXfrm>
    </dsp:sp>
    <dsp:sp modelId="{A631764B-B811-4862-9A24-7F9F3D179CD8}">
      <dsp:nvSpPr>
        <dsp:cNvPr id="0" name=""/>
        <dsp:cNvSpPr/>
      </dsp:nvSpPr>
      <dsp:spPr>
        <a:xfrm rot="16200000">
          <a:off x="1981165" y="916554"/>
          <a:ext cx="1622391" cy="216970"/>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9BB00F1-D190-4E04-A2FB-3122F247806F}">
      <dsp:nvSpPr>
        <dsp:cNvPr id="0" name=""/>
        <dsp:cNvSpPr/>
      </dsp:nvSpPr>
      <dsp:spPr>
        <a:xfrm>
          <a:off x="2525906" y="679"/>
          <a:ext cx="532910" cy="426328"/>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266700">
            <a:lnSpc>
              <a:spcPct val="90000"/>
            </a:lnSpc>
            <a:spcBef>
              <a:spcPct val="0"/>
            </a:spcBef>
            <a:spcAft>
              <a:spcPct val="35000"/>
            </a:spcAft>
          </a:pPr>
          <a:r>
            <a:rPr lang="en-US" sz="600" kern="1200" dirty="0" smtClean="0"/>
            <a:t>Agriculture &amp; Farming</a:t>
          </a:r>
          <a:endParaRPr lang="en-US" sz="600" kern="1200" dirty="0"/>
        </a:p>
      </dsp:txBody>
      <dsp:txXfrm>
        <a:off x="2538393" y="13166"/>
        <a:ext cx="507936" cy="401354"/>
      </dsp:txXfrm>
    </dsp:sp>
    <dsp:sp modelId="{6BAC3891-198E-496E-B2D7-08C33B0F5A78}">
      <dsp:nvSpPr>
        <dsp:cNvPr id="0" name=""/>
        <dsp:cNvSpPr/>
      </dsp:nvSpPr>
      <dsp:spPr>
        <a:xfrm rot="17280000">
          <a:off x="2378645" y="979508"/>
          <a:ext cx="1622391" cy="216970"/>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1AD264A-767A-4583-9C2D-0CAC931DCCD8}">
      <dsp:nvSpPr>
        <dsp:cNvPr id="0" name=""/>
        <dsp:cNvSpPr/>
      </dsp:nvSpPr>
      <dsp:spPr>
        <a:xfrm>
          <a:off x="3174059" y="103337"/>
          <a:ext cx="532910" cy="426328"/>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266700">
            <a:lnSpc>
              <a:spcPct val="90000"/>
            </a:lnSpc>
            <a:spcBef>
              <a:spcPct val="0"/>
            </a:spcBef>
            <a:spcAft>
              <a:spcPct val="35000"/>
            </a:spcAft>
          </a:pPr>
          <a:r>
            <a:rPr lang="en-US" sz="600" kern="1200" dirty="0" smtClean="0"/>
            <a:t>Children’s Services	</a:t>
          </a:r>
          <a:endParaRPr lang="en-US" sz="600" kern="1200" dirty="0"/>
        </a:p>
      </dsp:txBody>
      <dsp:txXfrm>
        <a:off x="3186546" y="115824"/>
        <a:ext cx="507936" cy="401354"/>
      </dsp:txXfrm>
    </dsp:sp>
    <dsp:sp modelId="{FF846F0F-AE59-4A65-8E65-8E418882FE18}">
      <dsp:nvSpPr>
        <dsp:cNvPr id="0" name=""/>
        <dsp:cNvSpPr/>
      </dsp:nvSpPr>
      <dsp:spPr>
        <a:xfrm rot="18360000">
          <a:off x="2737216" y="1162209"/>
          <a:ext cx="1622391" cy="216970"/>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640BB8A-207D-4BD1-902B-21A1ADE01FDA}">
      <dsp:nvSpPr>
        <dsp:cNvPr id="0" name=""/>
        <dsp:cNvSpPr/>
      </dsp:nvSpPr>
      <dsp:spPr>
        <a:xfrm>
          <a:off x="3758766" y="401260"/>
          <a:ext cx="532910" cy="426328"/>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266700">
            <a:lnSpc>
              <a:spcPct val="90000"/>
            </a:lnSpc>
            <a:spcBef>
              <a:spcPct val="0"/>
            </a:spcBef>
            <a:spcAft>
              <a:spcPct val="35000"/>
            </a:spcAft>
          </a:pPr>
          <a:r>
            <a:rPr lang="en-US" sz="600" kern="1200" dirty="0" smtClean="0"/>
            <a:t>National Guard</a:t>
          </a:r>
          <a:endParaRPr lang="en-US" sz="600" kern="1200" dirty="0"/>
        </a:p>
      </dsp:txBody>
      <dsp:txXfrm>
        <a:off x="3771253" y="413747"/>
        <a:ext cx="507936" cy="401354"/>
      </dsp:txXfrm>
    </dsp:sp>
    <dsp:sp modelId="{13E11FE8-6184-4A47-9A14-5E7074DBB5E6}">
      <dsp:nvSpPr>
        <dsp:cNvPr id="0" name=""/>
        <dsp:cNvSpPr/>
      </dsp:nvSpPr>
      <dsp:spPr>
        <a:xfrm rot="19440000">
          <a:off x="3021780" y="1446773"/>
          <a:ext cx="1622391" cy="216970"/>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5B06775-5D23-4190-85F5-044E4FA94D99}">
      <dsp:nvSpPr>
        <dsp:cNvPr id="0" name=""/>
        <dsp:cNvSpPr/>
      </dsp:nvSpPr>
      <dsp:spPr>
        <a:xfrm>
          <a:off x="4222792" y="865286"/>
          <a:ext cx="532910" cy="426328"/>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266700">
            <a:lnSpc>
              <a:spcPct val="90000"/>
            </a:lnSpc>
            <a:spcBef>
              <a:spcPct val="0"/>
            </a:spcBef>
            <a:spcAft>
              <a:spcPct val="35000"/>
            </a:spcAft>
          </a:pPr>
          <a:r>
            <a:rPr lang="en-US" sz="600" kern="1200" dirty="0" smtClean="0"/>
            <a:t>Civic Organizations</a:t>
          </a:r>
          <a:endParaRPr lang="en-US" sz="600" kern="1200" dirty="0"/>
        </a:p>
      </dsp:txBody>
      <dsp:txXfrm>
        <a:off x="4235279" y="877773"/>
        <a:ext cx="507936" cy="401354"/>
      </dsp:txXfrm>
    </dsp:sp>
    <dsp:sp modelId="{51E032FA-23A8-4E72-BFE4-61076A4B3BBD}">
      <dsp:nvSpPr>
        <dsp:cNvPr id="0" name=""/>
        <dsp:cNvSpPr/>
      </dsp:nvSpPr>
      <dsp:spPr>
        <a:xfrm rot="11788769">
          <a:off x="685906" y="1828489"/>
          <a:ext cx="1682111" cy="216970"/>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CE1CE1C-BB0C-4337-85C7-5A3EC2707657}">
      <dsp:nvSpPr>
        <dsp:cNvPr id="0" name=""/>
        <dsp:cNvSpPr/>
      </dsp:nvSpPr>
      <dsp:spPr>
        <a:xfrm>
          <a:off x="454000" y="1485226"/>
          <a:ext cx="532910" cy="426328"/>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266700">
            <a:lnSpc>
              <a:spcPct val="90000"/>
            </a:lnSpc>
            <a:spcBef>
              <a:spcPct val="0"/>
            </a:spcBef>
            <a:spcAft>
              <a:spcPct val="35000"/>
            </a:spcAft>
          </a:pPr>
          <a:r>
            <a:rPr lang="en-US" sz="600" kern="1200" dirty="0" smtClean="0"/>
            <a:t>Emergency Manager</a:t>
          </a:r>
          <a:endParaRPr lang="en-US" sz="600" kern="1200" dirty="0"/>
        </a:p>
      </dsp:txBody>
      <dsp:txXfrm>
        <a:off x="466487" y="1497713"/>
        <a:ext cx="507936" cy="401354"/>
      </dsp:txXfrm>
    </dsp:sp>
    <dsp:sp modelId="{1BDDE063-1667-4121-925F-7010A7EC8128}">
      <dsp:nvSpPr>
        <dsp:cNvPr id="0" name=""/>
        <dsp:cNvSpPr/>
      </dsp:nvSpPr>
      <dsp:spPr>
        <a:xfrm>
          <a:off x="3267436" y="2202824"/>
          <a:ext cx="1622391" cy="216970"/>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D6E466D-26AF-4E22-B1EF-509672446B16}">
      <dsp:nvSpPr>
        <dsp:cNvPr id="0" name=""/>
        <dsp:cNvSpPr/>
      </dsp:nvSpPr>
      <dsp:spPr>
        <a:xfrm>
          <a:off x="4623372" y="2098145"/>
          <a:ext cx="532910" cy="426328"/>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266700">
            <a:lnSpc>
              <a:spcPct val="90000"/>
            </a:lnSpc>
            <a:spcBef>
              <a:spcPct val="0"/>
            </a:spcBef>
            <a:spcAft>
              <a:spcPct val="35000"/>
            </a:spcAft>
          </a:pPr>
          <a:r>
            <a:rPr lang="en-US" sz="600" kern="1200" dirty="0" smtClean="0"/>
            <a:t>Law Enforcement</a:t>
          </a:r>
          <a:endParaRPr lang="en-US" sz="600" kern="1200" dirty="0"/>
        </a:p>
      </dsp:txBody>
      <dsp:txXfrm>
        <a:off x="4635859" y="2110632"/>
        <a:ext cx="507936" cy="4013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66F07-EEC0-4410-9C5A-48C16FDADDC3}">
      <dsp:nvSpPr>
        <dsp:cNvPr id="0" name=""/>
        <dsp:cNvSpPr/>
      </dsp:nvSpPr>
      <dsp:spPr>
        <a:xfrm>
          <a:off x="2" y="0"/>
          <a:ext cx="2807848" cy="2574709"/>
        </a:xfrm>
        <a:prstGeom prst="ellipse">
          <a:avLst/>
        </a:prstGeom>
        <a:solidFill>
          <a:schemeClr val="accent5"/>
        </a:soli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Community</a:t>
          </a:r>
          <a:endParaRPr lang="en-US" sz="1200" kern="1200" dirty="0"/>
        </a:p>
      </dsp:txBody>
      <dsp:txXfrm>
        <a:off x="913255" y="128735"/>
        <a:ext cx="981343" cy="386206"/>
      </dsp:txXfrm>
    </dsp:sp>
    <dsp:sp modelId="{7A165735-8904-468D-B2AC-05FF45EF3BDA}">
      <dsp:nvSpPr>
        <dsp:cNvPr id="0" name=""/>
        <dsp:cNvSpPr/>
      </dsp:nvSpPr>
      <dsp:spPr>
        <a:xfrm>
          <a:off x="438411" y="643677"/>
          <a:ext cx="1931031" cy="1931031"/>
        </a:xfrm>
        <a:prstGeom prst="ellipse">
          <a:avLst/>
        </a:prstGeom>
        <a:solidFill>
          <a:schemeClr val="accent1"/>
        </a:soli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Planning Team</a:t>
          </a:r>
          <a:endParaRPr lang="en-US" sz="1200" kern="1200" dirty="0"/>
        </a:p>
      </dsp:txBody>
      <dsp:txXfrm>
        <a:off x="953996" y="764366"/>
        <a:ext cx="899860" cy="362068"/>
      </dsp:txXfrm>
    </dsp:sp>
    <dsp:sp modelId="{1EDFF552-D68E-4D39-B037-661135B01853}">
      <dsp:nvSpPr>
        <dsp:cNvPr id="0" name=""/>
        <dsp:cNvSpPr/>
      </dsp:nvSpPr>
      <dsp:spPr>
        <a:xfrm>
          <a:off x="760249" y="1287354"/>
          <a:ext cx="1287354" cy="1287354"/>
        </a:xfrm>
        <a:prstGeom prst="ellipse">
          <a:avLst/>
        </a:prstGeom>
        <a:solidFill>
          <a:schemeClr val="accent1"/>
        </a:soli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Core Team </a:t>
          </a:r>
          <a:endParaRPr lang="en-US" sz="1200" kern="1200" dirty="0"/>
        </a:p>
      </dsp:txBody>
      <dsp:txXfrm>
        <a:off x="948778" y="1609193"/>
        <a:ext cx="910297" cy="6436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200F4-CCDE-461C-9F9D-2A054B86787C}">
      <dsp:nvSpPr>
        <dsp:cNvPr id="0" name=""/>
        <dsp:cNvSpPr/>
      </dsp:nvSpPr>
      <dsp:spPr>
        <a:xfrm rot="5400000">
          <a:off x="5098855" y="-2643520"/>
          <a:ext cx="702556" cy="6247892"/>
        </a:xfrm>
        <a:prstGeom prst="round2SameRect">
          <a:avLst/>
        </a:prstGeom>
        <a:noFill/>
        <a:ln w="25400" cap="flat" cmpd="sng" algn="ctr">
          <a:solidFill>
            <a:schemeClr val="accent4"/>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chemeClr val="tx1"/>
              </a:solidFill>
            </a:rPr>
            <a:t>What do you want to achieve?</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smtClean="0">
              <a:solidFill>
                <a:schemeClr val="tx1"/>
              </a:solidFill>
            </a:rPr>
            <a:t>Why is this goal important?</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smtClean="0">
              <a:solidFill>
                <a:schemeClr val="tx1"/>
              </a:solidFill>
            </a:rPr>
            <a:t>Where will you focus your efforts? </a:t>
          </a:r>
          <a:endParaRPr lang="en-US" sz="1400" kern="1200" dirty="0">
            <a:solidFill>
              <a:schemeClr val="tx1"/>
            </a:solidFill>
          </a:endParaRPr>
        </a:p>
      </dsp:txBody>
      <dsp:txXfrm rot="-5400000">
        <a:off x="2326187" y="163444"/>
        <a:ext cx="6213596" cy="633964"/>
      </dsp:txXfrm>
    </dsp:sp>
    <dsp:sp modelId="{3188CB16-CD27-4CCF-AE86-40259E6983D6}">
      <dsp:nvSpPr>
        <dsp:cNvPr id="0" name=""/>
        <dsp:cNvSpPr/>
      </dsp:nvSpPr>
      <dsp:spPr>
        <a:xfrm>
          <a:off x="701" y="0"/>
          <a:ext cx="2322578" cy="915657"/>
        </a:xfrm>
        <a:prstGeom prst="roundRect">
          <a:avLst/>
        </a:prstGeom>
        <a:solidFill>
          <a:schemeClr val="accent4">
            <a:lumMod val="75000"/>
          </a:schemeClr>
        </a:solidFill>
        <a:ln>
          <a:solidFill>
            <a:schemeClr val="accent4">
              <a:lumMod val="75000"/>
            </a:schemeClr>
          </a:solidFill>
        </a:ln>
        <a:effectLst/>
        <a:scene3d>
          <a:camera prst="orthographicFront"/>
          <a:lightRig rig="flat" dir="t"/>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t>Specific</a:t>
          </a:r>
          <a:endParaRPr lang="en-US" sz="2800" b="1" kern="1200" dirty="0"/>
        </a:p>
      </dsp:txBody>
      <dsp:txXfrm>
        <a:off x="45400" y="44699"/>
        <a:ext cx="2233180" cy="826259"/>
      </dsp:txXfrm>
    </dsp:sp>
    <dsp:sp modelId="{06184817-95CB-4EB4-B201-11918305B552}">
      <dsp:nvSpPr>
        <dsp:cNvPr id="0" name=""/>
        <dsp:cNvSpPr/>
      </dsp:nvSpPr>
      <dsp:spPr>
        <a:xfrm rot="5400000">
          <a:off x="5096415" y="-1702616"/>
          <a:ext cx="708792" cy="6244315"/>
        </a:xfrm>
        <a:prstGeom prst="round2SameRect">
          <a:avLst/>
        </a:prstGeom>
        <a:noFill/>
        <a:ln w="25400" cap="flat" cmpd="sng" algn="ctr">
          <a:solidFill>
            <a:schemeClr val="accent4"/>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chemeClr val="tx1"/>
              </a:solidFill>
            </a:rPr>
            <a:t>How do you plan to measure progress towards your goal?</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smtClean="0">
              <a:solidFill>
                <a:schemeClr val="tx1"/>
              </a:solidFill>
            </a:rPr>
            <a:t>What is the end result as well as the milestones along the way?</a:t>
          </a:r>
          <a:endParaRPr lang="en-US" sz="1400" kern="1200" dirty="0">
            <a:solidFill>
              <a:schemeClr val="tx1"/>
            </a:solidFill>
          </a:endParaRPr>
        </a:p>
      </dsp:txBody>
      <dsp:txXfrm rot="-5400000">
        <a:off x="2328654" y="1099745"/>
        <a:ext cx="6209715" cy="639592"/>
      </dsp:txXfrm>
    </dsp:sp>
    <dsp:sp modelId="{C86713DE-2689-41EF-8B5B-4FF2C2DF0906}">
      <dsp:nvSpPr>
        <dsp:cNvPr id="0" name=""/>
        <dsp:cNvSpPr/>
      </dsp:nvSpPr>
      <dsp:spPr>
        <a:xfrm>
          <a:off x="701" y="959272"/>
          <a:ext cx="2322584" cy="881100"/>
        </a:xfrm>
        <a:prstGeom prst="roundRect">
          <a:avLst/>
        </a:prstGeom>
        <a:solidFill>
          <a:schemeClr val="accent4">
            <a:lumMod val="75000"/>
          </a:schemeClr>
        </a:solidFill>
        <a:ln>
          <a:noFill/>
        </a:ln>
        <a:effectLst/>
        <a:scene3d>
          <a:camera prst="orthographicFront"/>
          <a:lightRig rig="flat" dir="t"/>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t>Measurable</a:t>
          </a:r>
          <a:endParaRPr lang="en-US" sz="2800" b="1" kern="1200" dirty="0"/>
        </a:p>
      </dsp:txBody>
      <dsp:txXfrm>
        <a:off x="43713" y="1002284"/>
        <a:ext cx="2236560" cy="795076"/>
      </dsp:txXfrm>
    </dsp:sp>
    <dsp:sp modelId="{0AA157B8-BDC2-4AC6-BE36-516B6F4D62F2}">
      <dsp:nvSpPr>
        <dsp:cNvPr id="0" name=""/>
        <dsp:cNvSpPr/>
      </dsp:nvSpPr>
      <dsp:spPr>
        <a:xfrm rot="5400000">
          <a:off x="5106315" y="-793507"/>
          <a:ext cx="687534" cy="6248009"/>
        </a:xfrm>
        <a:prstGeom prst="round2SameRect">
          <a:avLst/>
        </a:prstGeom>
        <a:noFill/>
        <a:ln w="25400" cap="flat" cmpd="sng" algn="ctr">
          <a:solidFill>
            <a:schemeClr val="accent4">
              <a:alpha val="9000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chemeClr val="tx1"/>
              </a:solidFill>
            </a:rPr>
            <a:t>Do you have the resources to achieve the goal?  (People, organizations, money, physical resources, skills, attitude, etc.)</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smtClean="0">
              <a:solidFill>
                <a:schemeClr val="tx1"/>
              </a:solidFill>
            </a:rPr>
            <a:t>Are there factors that might prevent you from achieving these goals?</a:t>
          </a:r>
          <a:endParaRPr lang="en-US" sz="1400" kern="1200" dirty="0">
            <a:solidFill>
              <a:schemeClr val="tx1"/>
            </a:solidFill>
          </a:endParaRPr>
        </a:p>
      </dsp:txBody>
      <dsp:txXfrm rot="-5400000">
        <a:off x="2326078" y="2020293"/>
        <a:ext cx="6214446" cy="620408"/>
      </dsp:txXfrm>
    </dsp:sp>
    <dsp:sp modelId="{7A20AE3F-BAED-439B-9796-F3C3BB6932E6}">
      <dsp:nvSpPr>
        <dsp:cNvPr id="0" name=""/>
        <dsp:cNvSpPr/>
      </dsp:nvSpPr>
      <dsp:spPr>
        <a:xfrm>
          <a:off x="701" y="1883344"/>
          <a:ext cx="2322579" cy="877791"/>
        </a:xfrm>
        <a:prstGeom prst="roundRect">
          <a:avLst/>
        </a:prstGeom>
        <a:solidFill>
          <a:schemeClr val="accent4">
            <a:lumMod val="75000"/>
          </a:schemeClr>
        </a:solidFill>
        <a:ln>
          <a:noFill/>
        </a:ln>
        <a:effectLst/>
        <a:scene3d>
          <a:camera prst="orthographicFront"/>
          <a:lightRig rig="flat" dir="t"/>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t>Attainable</a:t>
          </a:r>
          <a:endParaRPr lang="en-US" sz="2800" b="1" kern="1200" dirty="0"/>
        </a:p>
      </dsp:txBody>
      <dsp:txXfrm>
        <a:off x="43551" y="1926194"/>
        <a:ext cx="2236879" cy="792091"/>
      </dsp:txXfrm>
    </dsp:sp>
    <dsp:sp modelId="{252EF153-D357-4DD1-A5FE-D8E11EF1BA08}">
      <dsp:nvSpPr>
        <dsp:cNvPr id="0" name=""/>
        <dsp:cNvSpPr/>
      </dsp:nvSpPr>
      <dsp:spPr>
        <a:xfrm rot="5400000">
          <a:off x="5086428" y="140949"/>
          <a:ext cx="670737" cy="6263731"/>
        </a:xfrm>
        <a:prstGeom prst="round2SameRect">
          <a:avLst/>
        </a:prstGeom>
        <a:noFill/>
        <a:ln w="25400" cap="flat" cmpd="sng" algn="ctr">
          <a:solidFill>
            <a:schemeClr val="accent4"/>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chemeClr val="tx1"/>
              </a:solidFill>
            </a:rPr>
            <a:t>Is this an important enough goal for your community to pursue?  </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smtClean="0">
              <a:solidFill>
                <a:schemeClr val="tx1"/>
              </a:solidFill>
            </a:rPr>
            <a:t>Is it something that matters (or should matter) to your community?</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smtClean="0">
              <a:solidFill>
                <a:schemeClr val="tx1"/>
              </a:solidFill>
            </a:rPr>
            <a:t>Is it one that will bring benefit to your community?     </a:t>
          </a:r>
          <a:endParaRPr lang="en-US" sz="1400" kern="1200" dirty="0">
            <a:solidFill>
              <a:schemeClr val="tx1"/>
            </a:solidFill>
          </a:endParaRPr>
        </a:p>
      </dsp:txBody>
      <dsp:txXfrm rot="-5400000">
        <a:off x="2289932" y="2970189"/>
        <a:ext cx="6230988" cy="605251"/>
      </dsp:txXfrm>
    </dsp:sp>
    <dsp:sp modelId="{D7EAAF4F-B57F-47DD-83D3-D3729BC93875}">
      <dsp:nvSpPr>
        <dsp:cNvPr id="0" name=""/>
        <dsp:cNvSpPr/>
      </dsp:nvSpPr>
      <dsp:spPr>
        <a:xfrm>
          <a:off x="701" y="2804106"/>
          <a:ext cx="2308953" cy="887804"/>
        </a:xfrm>
        <a:prstGeom prst="roundRect">
          <a:avLst/>
        </a:prstGeom>
        <a:solidFill>
          <a:schemeClr val="accent4">
            <a:lumMod val="75000"/>
          </a:schemeClr>
        </a:solidFill>
        <a:ln>
          <a:noFill/>
        </a:ln>
        <a:effectLst/>
        <a:scene3d>
          <a:camera prst="orthographicFront"/>
          <a:lightRig rig="flat" dir="t"/>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t>Relevant</a:t>
          </a:r>
          <a:endParaRPr lang="en-US" sz="2800" b="1" kern="1200" dirty="0"/>
        </a:p>
      </dsp:txBody>
      <dsp:txXfrm>
        <a:off x="44040" y="2847445"/>
        <a:ext cx="2222275" cy="801126"/>
      </dsp:txXfrm>
    </dsp:sp>
    <dsp:sp modelId="{BE6F39BB-842F-4319-A69D-294CB4CAE5A2}">
      <dsp:nvSpPr>
        <dsp:cNvPr id="0" name=""/>
        <dsp:cNvSpPr/>
      </dsp:nvSpPr>
      <dsp:spPr>
        <a:xfrm rot="5400000">
          <a:off x="5131312" y="1051314"/>
          <a:ext cx="611265" cy="6223505"/>
        </a:xfrm>
        <a:prstGeom prst="round2SameRect">
          <a:avLst/>
        </a:prstGeom>
        <a:noFill/>
        <a:ln w="25400" cap="flat" cmpd="sng" algn="ctr">
          <a:solidFill>
            <a:schemeClr val="accent4"/>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chemeClr val="tx1"/>
              </a:solidFill>
            </a:rPr>
            <a:t>When do you want to achieve this goal?</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smtClean="0">
              <a:solidFill>
                <a:schemeClr val="tx1"/>
              </a:solidFill>
            </a:rPr>
            <a:t>What is the target date for accomplishing the goal?</a:t>
          </a:r>
          <a:endParaRPr lang="en-US" sz="1400" kern="1200" dirty="0">
            <a:solidFill>
              <a:schemeClr val="tx1"/>
            </a:solidFill>
          </a:endParaRPr>
        </a:p>
      </dsp:txBody>
      <dsp:txXfrm rot="-5400000">
        <a:off x="2325193" y="3887273"/>
        <a:ext cx="6193666" cy="551587"/>
      </dsp:txXfrm>
    </dsp:sp>
    <dsp:sp modelId="{5ECE6F83-C6A3-41EA-9F6A-A7EFA8E72006}">
      <dsp:nvSpPr>
        <dsp:cNvPr id="0" name=""/>
        <dsp:cNvSpPr/>
      </dsp:nvSpPr>
      <dsp:spPr>
        <a:xfrm>
          <a:off x="701" y="3734881"/>
          <a:ext cx="2321654" cy="866009"/>
        </a:xfrm>
        <a:prstGeom prst="roundRect">
          <a:avLst/>
        </a:prstGeom>
        <a:solidFill>
          <a:schemeClr val="accent4">
            <a:lumMod val="75000"/>
          </a:schemeClr>
        </a:solidFill>
        <a:ln>
          <a:noFill/>
        </a:ln>
        <a:effectLst/>
        <a:scene3d>
          <a:camera prst="orthographicFront"/>
          <a:lightRig rig="flat" dir="t"/>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t>Time Framed</a:t>
          </a:r>
          <a:endParaRPr lang="en-US" sz="2800" b="1" kern="1200" dirty="0"/>
        </a:p>
      </dsp:txBody>
      <dsp:txXfrm>
        <a:off x="42976" y="3777156"/>
        <a:ext cx="2237104" cy="7814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97939-552D-4454-ABDB-149A76500EB4}">
      <dsp:nvSpPr>
        <dsp:cNvPr id="0" name=""/>
        <dsp:cNvSpPr/>
      </dsp:nvSpPr>
      <dsp:spPr>
        <a:xfrm>
          <a:off x="4262" y="435605"/>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1: Form a Collaborative Planning Team  </a:t>
          </a:r>
          <a:endParaRPr lang="en-US" sz="1000" kern="1200" dirty="0"/>
        </a:p>
      </dsp:txBody>
      <dsp:txXfrm>
        <a:off x="321420" y="435605"/>
        <a:ext cx="951473" cy="634315"/>
      </dsp:txXfrm>
    </dsp:sp>
    <dsp:sp modelId="{5F74F48F-077E-4711-BFA6-D20F68BAC635}">
      <dsp:nvSpPr>
        <dsp:cNvPr id="0" name=""/>
        <dsp:cNvSpPr/>
      </dsp:nvSpPr>
      <dsp:spPr>
        <a:xfrm>
          <a:off x="1431472" y="435605"/>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2:  Understand the Situation                              </a:t>
          </a:r>
          <a:endParaRPr lang="en-US" sz="1000" kern="1200" dirty="0"/>
        </a:p>
      </dsp:txBody>
      <dsp:txXfrm>
        <a:off x="1748630" y="435605"/>
        <a:ext cx="951473" cy="634315"/>
      </dsp:txXfrm>
    </dsp:sp>
    <dsp:sp modelId="{2865979D-0148-4B84-A10B-7D80075E2248}">
      <dsp:nvSpPr>
        <dsp:cNvPr id="0" name=""/>
        <dsp:cNvSpPr/>
      </dsp:nvSpPr>
      <dsp:spPr>
        <a:xfrm>
          <a:off x="2858682" y="435605"/>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3: Determine Goals &amp; Actions</a:t>
          </a:r>
          <a:endParaRPr lang="en-US" sz="1000" kern="1200" dirty="0"/>
        </a:p>
      </dsp:txBody>
      <dsp:txXfrm>
        <a:off x="3175840" y="435605"/>
        <a:ext cx="951473" cy="634315"/>
      </dsp:txXfrm>
    </dsp:sp>
    <dsp:sp modelId="{8E2CBBA0-D83F-4B7A-BFDA-78741764DE8B}">
      <dsp:nvSpPr>
        <dsp:cNvPr id="0" name=""/>
        <dsp:cNvSpPr/>
      </dsp:nvSpPr>
      <dsp:spPr>
        <a:xfrm>
          <a:off x="4285892" y="435605"/>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4:  Plan Development</a:t>
          </a:r>
          <a:endParaRPr lang="en-US" sz="1000" kern="1200" dirty="0"/>
        </a:p>
      </dsp:txBody>
      <dsp:txXfrm>
        <a:off x="4603050" y="435605"/>
        <a:ext cx="951473" cy="634315"/>
      </dsp:txXfrm>
    </dsp:sp>
    <dsp:sp modelId="{1B2FC9D2-5B1C-43C8-81FF-52BCB715F5F8}">
      <dsp:nvSpPr>
        <dsp:cNvPr id="0" name=""/>
        <dsp:cNvSpPr/>
      </dsp:nvSpPr>
      <dsp:spPr>
        <a:xfrm>
          <a:off x="5713102" y="435605"/>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5: Plan Preparation, Review, &amp; Approval</a:t>
          </a:r>
          <a:endParaRPr lang="en-US" sz="1000" kern="1200" dirty="0"/>
        </a:p>
      </dsp:txBody>
      <dsp:txXfrm>
        <a:off x="6030260" y="435605"/>
        <a:ext cx="951473" cy="634315"/>
      </dsp:txXfrm>
    </dsp:sp>
    <dsp:sp modelId="{DA0AE92D-0136-4374-929B-6A7A14E672D7}">
      <dsp:nvSpPr>
        <dsp:cNvPr id="0" name=""/>
        <dsp:cNvSpPr/>
      </dsp:nvSpPr>
      <dsp:spPr>
        <a:xfrm>
          <a:off x="7140312" y="435605"/>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6:  Plan Implementation &amp; Maintenance</a:t>
          </a:r>
          <a:endParaRPr lang="en-US" sz="1000" kern="1200" dirty="0"/>
        </a:p>
      </dsp:txBody>
      <dsp:txXfrm>
        <a:off x="7457470" y="435605"/>
        <a:ext cx="951473" cy="6343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66F07-EEC0-4410-9C5A-48C16FDADDC3}">
      <dsp:nvSpPr>
        <dsp:cNvPr id="0" name=""/>
        <dsp:cNvSpPr/>
      </dsp:nvSpPr>
      <dsp:spPr>
        <a:xfrm>
          <a:off x="203188" y="0"/>
          <a:ext cx="5200096" cy="4269654"/>
        </a:xfrm>
        <a:prstGeom prst="ellipse">
          <a:avLst/>
        </a:prstGeom>
        <a:solidFill>
          <a:schemeClr val="accent1">
            <a:hueOff val="0"/>
            <a:satOff val="0"/>
            <a:lumOff val="0"/>
            <a:alphaOff val="0"/>
          </a:schemeClr>
        </a:solidFill>
        <a:ln>
          <a:noFill/>
        </a:ln>
        <a:effectLst>
          <a:outerShdw blurRad="38100" dist="25400" dir="6600000" sx="101000" sy="101000" rotWithShape="0">
            <a:srgbClr val="00000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Community</a:t>
          </a:r>
          <a:endParaRPr lang="en-US" sz="2400" kern="1200" dirty="0"/>
        </a:p>
      </dsp:txBody>
      <dsp:txXfrm>
        <a:off x="1894519" y="213482"/>
        <a:ext cx="1817433" cy="640448"/>
      </dsp:txXfrm>
    </dsp:sp>
    <dsp:sp modelId="{7A165735-8904-468D-B2AC-05FF45EF3BDA}">
      <dsp:nvSpPr>
        <dsp:cNvPr id="0" name=""/>
        <dsp:cNvSpPr/>
      </dsp:nvSpPr>
      <dsp:spPr>
        <a:xfrm>
          <a:off x="1202116" y="1067413"/>
          <a:ext cx="3202240" cy="3202240"/>
        </a:xfrm>
        <a:prstGeom prst="ellipse">
          <a:avLst/>
        </a:prstGeom>
        <a:solidFill>
          <a:schemeClr val="accent1">
            <a:hueOff val="0"/>
            <a:satOff val="0"/>
            <a:lumOff val="0"/>
            <a:alphaOff val="0"/>
          </a:schemeClr>
        </a:solidFill>
        <a:ln>
          <a:noFill/>
        </a:ln>
        <a:effectLst>
          <a:outerShdw blurRad="38100" dist="25400" dir="6600000" sx="101000" sy="101000" rotWithShape="0">
            <a:srgbClr val="00000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Planning Team</a:t>
          </a:r>
          <a:endParaRPr lang="en-US" sz="2400" kern="1200" dirty="0"/>
        </a:p>
      </dsp:txBody>
      <dsp:txXfrm>
        <a:off x="2057114" y="1267553"/>
        <a:ext cx="1492244" cy="600420"/>
      </dsp:txXfrm>
    </dsp:sp>
    <dsp:sp modelId="{1EDFF552-D68E-4D39-B037-661135B01853}">
      <dsp:nvSpPr>
        <dsp:cNvPr id="0" name=""/>
        <dsp:cNvSpPr/>
      </dsp:nvSpPr>
      <dsp:spPr>
        <a:xfrm>
          <a:off x="1735823" y="2134827"/>
          <a:ext cx="2134827" cy="2134827"/>
        </a:xfrm>
        <a:prstGeom prst="ellipse">
          <a:avLst/>
        </a:prstGeom>
        <a:solidFill>
          <a:schemeClr val="accent1">
            <a:hueOff val="0"/>
            <a:satOff val="0"/>
            <a:lumOff val="0"/>
            <a:alphaOff val="0"/>
          </a:schemeClr>
        </a:solidFill>
        <a:ln>
          <a:noFill/>
        </a:ln>
        <a:effectLst>
          <a:outerShdw blurRad="38100" dist="25400" dir="6600000" sx="101000" sy="101000" rotWithShape="0">
            <a:srgbClr val="00000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Core Team </a:t>
          </a:r>
          <a:endParaRPr lang="en-US" sz="2400" kern="1200" dirty="0"/>
        </a:p>
      </dsp:txBody>
      <dsp:txXfrm>
        <a:off x="2048461" y="2668533"/>
        <a:ext cx="1509550" cy="10674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66F07-EEC0-4410-9C5A-48C16FDADDC3}">
      <dsp:nvSpPr>
        <dsp:cNvPr id="0" name=""/>
        <dsp:cNvSpPr/>
      </dsp:nvSpPr>
      <dsp:spPr>
        <a:xfrm>
          <a:off x="-3" y="0"/>
          <a:ext cx="3170773" cy="2827866"/>
        </a:xfrm>
        <a:prstGeom prst="ellipse">
          <a:avLst/>
        </a:prstGeom>
        <a:solidFill>
          <a:schemeClr val="accent1">
            <a:hueOff val="0"/>
            <a:satOff val="0"/>
            <a:lumOff val="0"/>
            <a:alphaOff val="0"/>
          </a:schemeClr>
        </a:solidFill>
        <a:ln>
          <a:noFill/>
        </a:ln>
        <a:effectLst>
          <a:outerShdw blurRad="38100" dist="25400" dir="6600000" sx="101000" sy="101000" rotWithShape="0">
            <a:srgbClr val="00000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Community</a:t>
          </a:r>
          <a:endParaRPr lang="en-US" sz="1200" kern="1200" dirty="0"/>
        </a:p>
      </dsp:txBody>
      <dsp:txXfrm>
        <a:off x="1031290" y="141393"/>
        <a:ext cx="1108185" cy="424179"/>
      </dsp:txXfrm>
    </dsp:sp>
    <dsp:sp modelId="{7A165735-8904-468D-B2AC-05FF45EF3BDA}">
      <dsp:nvSpPr>
        <dsp:cNvPr id="0" name=""/>
        <dsp:cNvSpPr/>
      </dsp:nvSpPr>
      <dsp:spPr>
        <a:xfrm>
          <a:off x="524933" y="706966"/>
          <a:ext cx="2120899" cy="2120899"/>
        </a:xfrm>
        <a:prstGeom prst="ellipse">
          <a:avLst/>
        </a:prstGeom>
        <a:solidFill>
          <a:schemeClr val="accent1">
            <a:hueOff val="0"/>
            <a:satOff val="0"/>
            <a:lumOff val="0"/>
            <a:alphaOff val="0"/>
          </a:schemeClr>
        </a:solidFill>
        <a:ln>
          <a:noFill/>
        </a:ln>
        <a:effectLst>
          <a:outerShdw blurRad="38100" dist="25400" dir="6600000" sx="101000" sy="101000" rotWithShape="0">
            <a:srgbClr val="00000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Planning Team</a:t>
          </a:r>
          <a:endParaRPr lang="en-US" sz="1200" kern="1200" dirty="0"/>
        </a:p>
      </dsp:txBody>
      <dsp:txXfrm>
        <a:off x="1091213" y="839522"/>
        <a:ext cx="988339" cy="397668"/>
      </dsp:txXfrm>
    </dsp:sp>
    <dsp:sp modelId="{1EDFF552-D68E-4D39-B037-661135B01853}">
      <dsp:nvSpPr>
        <dsp:cNvPr id="0" name=""/>
        <dsp:cNvSpPr/>
      </dsp:nvSpPr>
      <dsp:spPr>
        <a:xfrm>
          <a:off x="878416" y="1413933"/>
          <a:ext cx="1413933" cy="1413933"/>
        </a:xfrm>
        <a:prstGeom prst="ellipse">
          <a:avLst/>
        </a:prstGeom>
        <a:solidFill>
          <a:schemeClr val="accent5"/>
        </a:solidFill>
        <a:ln>
          <a:noFill/>
        </a:ln>
        <a:effectLst>
          <a:outerShdw blurRad="38100" dist="25400" dir="6600000" sx="101000" sy="101000" rotWithShape="0">
            <a:srgbClr val="00000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Core Team </a:t>
          </a:r>
          <a:endParaRPr lang="en-US" sz="1200" kern="1200" dirty="0"/>
        </a:p>
      </dsp:txBody>
      <dsp:txXfrm>
        <a:off x="1085482" y="1767416"/>
        <a:ext cx="999801" cy="7069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66F07-EEC0-4410-9C5A-48C16FDADDC3}">
      <dsp:nvSpPr>
        <dsp:cNvPr id="0" name=""/>
        <dsp:cNvSpPr/>
      </dsp:nvSpPr>
      <dsp:spPr>
        <a:xfrm>
          <a:off x="0" y="55020"/>
          <a:ext cx="2611437" cy="2611437"/>
        </a:xfrm>
        <a:prstGeom prst="ellipse">
          <a:avLst/>
        </a:prstGeom>
        <a:solidFill>
          <a:schemeClr val="accent1">
            <a:hueOff val="0"/>
            <a:satOff val="0"/>
            <a:lumOff val="0"/>
            <a:alphaOff val="0"/>
          </a:schemeClr>
        </a:solidFill>
        <a:ln>
          <a:noFill/>
        </a:ln>
        <a:effectLst>
          <a:outerShdw blurRad="38100" dist="25400" dir="6600000" sx="101000" sy="101000" rotWithShape="0">
            <a:srgbClr val="00000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Community</a:t>
          </a:r>
          <a:endParaRPr lang="en-US" sz="1200" kern="1200" dirty="0"/>
        </a:p>
      </dsp:txBody>
      <dsp:txXfrm>
        <a:off x="849369" y="185592"/>
        <a:ext cx="912697" cy="391715"/>
      </dsp:txXfrm>
    </dsp:sp>
    <dsp:sp modelId="{7A165735-8904-468D-B2AC-05FF45EF3BDA}">
      <dsp:nvSpPr>
        <dsp:cNvPr id="0" name=""/>
        <dsp:cNvSpPr/>
      </dsp:nvSpPr>
      <dsp:spPr>
        <a:xfrm>
          <a:off x="326429" y="686988"/>
          <a:ext cx="1958577" cy="1958577"/>
        </a:xfrm>
        <a:prstGeom prst="ellipse">
          <a:avLst/>
        </a:prstGeom>
        <a:solidFill>
          <a:schemeClr val="accent5"/>
        </a:solidFill>
        <a:ln>
          <a:noFill/>
        </a:ln>
        <a:effectLst>
          <a:outerShdw blurRad="38100" dist="25400" dir="6600000" sx="101000" sy="101000" rotWithShape="0">
            <a:srgbClr val="00000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Planning Team</a:t>
          </a:r>
          <a:endParaRPr lang="en-US" sz="1200" kern="1200" dirty="0"/>
        </a:p>
      </dsp:txBody>
      <dsp:txXfrm>
        <a:off x="849369" y="809399"/>
        <a:ext cx="912697" cy="367233"/>
      </dsp:txXfrm>
    </dsp:sp>
    <dsp:sp modelId="{1EDFF552-D68E-4D39-B037-661135B01853}">
      <dsp:nvSpPr>
        <dsp:cNvPr id="0" name=""/>
        <dsp:cNvSpPr/>
      </dsp:nvSpPr>
      <dsp:spPr>
        <a:xfrm>
          <a:off x="652859" y="1339848"/>
          <a:ext cx="1305718" cy="1305718"/>
        </a:xfrm>
        <a:prstGeom prst="ellipse">
          <a:avLst/>
        </a:prstGeom>
        <a:solidFill>
          <a:schemeClr val="accent1"/>
        </a:solidFill>
        <a:ln>
          <a:noFill/>
        </a:ln>
        <a:effectLst>
          <a:outerShdw blurRad="38100" dist="25400" dir="6600000" sx="101000" sy="101000" rotWithShape="0">
            <a:srgbClr val="00000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Core Team </a:t>
          </a:r>
          <a:endParaRPr lang="en-US" sz="1200" kern="1200" dirty="0"/>
        </a:p>
      </dsp:txBody>
      <dsp:txXfrm>
        <a:off x="844077" y="1666277"/>
        <a:ext cx="923282" cy="6528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CB7C2-57AE-4A4B-8FC3-620936185D79}">
      <dsp:nvSpPr>
        <dsp:cNvPr id="0" name=""/>
        <dsp:cNvSpPr/>
      </dsp:nvSpPr>
      <dsp:spPr>
        <a:xfrm>
          <a:off x="3757124" y="3418170"/>
          <a:ext cx="1345587" cy="1345587"/>
        </a:xfrm>
        <a:prstGeom prst="ellipse">
          <a:avLst/>
        </a:prstGeom>
        <a:solidFill>
          <a:schemeClr val="accent4">
            <a:lumMod val="75000"/>
          </a:schemeClr>
        </a:soli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Planning Team</a:t>
          </a:r>
          <a:endParaRPr lang="en-US" sz="2000" b="1" kern="1200" dirty="0"/>
        </a:p>
      </dsp:txBody>
      <dsp:txXfrm>
        <a:off x="3954181" y="3615227"/>
        <a:ext cx="951473" cy="951473"/>
      </dsp:txXfrm>
    </dsp:sp>
    <dsp:sp modelId="{3DA5FB81-D1AD-442D-88F6-0FC6A3E3AC09}">
      <dsp:nvSpPr>
        <dsp:cNvPr id="0" name=""/>
        <dsp:cNvSpPr/>
      </dsp:nvSpPr>
      <dsp:spPr>
        <a:xfrm rot="10800000">
          <a:off x="717231" y="3899217"/>
          <a:ext cx="2872698" cy="383492"/>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4BD49C5-C341-48D1-8195-3D0AB802EFD8}">
      <dsp:nvSpPr>
        <dsp:cNvPr id="0" name=""/>
        <dsp:cNvSpPr/>
      </dsp:nvSpPr>
      <dsp:spPr>
        <a:xfrm>
          <a:off x="246275" y="3714199"/>
          <a:ext cx="941911" cy="753529"/>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t>Fire Services </a:t>
          </a:r>
          <a:endParaRPr lang="en-US" sz="1200" kern="1200" dirty="0"/>
        </a:p>
      </dsp:txBody>
      <dsp:txXfrm>
        <a:off x="268345" y="3736269"/>
        <a:ext cx="897771" cy="709389"/>
      </dsp:txXfrm>
    </dsp:sp>
    <dsp:sp modelId="{5BC50BC6-D857-4585-A42A-0E0B5FB2480D}">
      <dsp:nvSpPr>
        <dsp:cNvPr id="0" name=""/>
        <dsp:cNvSpPr/>
      </dsp:nvSpPr>
      <dsp:spPr>
        <a:xfrm rot="20528395">
          <a:off x="5161037" y="3196526"/>
          <a:ext cx="2899293" cy="383492"/>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A792D3B-DB2E-4A27-AD82-C8BEEEC1E9A5}">
      <dsp:nvSpPr>
        <dsp:cNvPr id="0" name=""/>
        <dsp:cNvSpPr/>
      </dsp:nvSpPr>
      <dsp:spPr>
        <a:xfrm>
          <a:off x="7519514" y="2566910"/>
          <a:ext cx="941911" cy="753529"/>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t>Health Services</a:t>
          </a:r>
          <a:endParaRPr lang="en-US" sz="1200" kern="1200" dirty="0"/>
        </a:p>
      </dsp:txBody>
      <dsp:txXfrm>
        <a:off x="7541584" y="2588980"/>
        <a:ext cx="897771" cy="709389"/>
      </dsp:txXfrm>
    </dsp:sp>
    <dsp:sp modelId="{09E61925-E80E-450F-8A76-268E603EF8CF}">
      <dsp:nvSpPr>
        <dsp:cNvPr id="0" name=""/>
        <dsp:cNvSpPr/>
      </dsp:nvSpPr>
      <dsp:spPr>
        <a:xfrm rot="12960000">
          <a:off x="1151973" y="2561220"/>
          <a:ext cx="2872698" cy="383492"/>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B27697C-1EAF-4608-A3B1-1384E6D74C95}">
      <dsp:nvSpPr>
        <dsp:cNvPr id="0" name=""/>
        <dsp:cNvSpPr/>
      </dsp:nvSpPr>
      <dsp:spPr>
        <a:xfrm>
          <a:off x="955335" y="1531937"/>
          <a:ext cx="941911" cy="753529"/>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t>Utilities</a:t>
          </a:r>
          <a:endParaRPr lang="en-US" sz="1200" kern="1200" dirty="0"/>
        </a:p>
      </dsp:txBody>
      <dsp:txXfrm>
        <a:off x="977405" y="1554007"/>
        <a:ext cx="897771" cy="709389"/>
      </dsp:txXfrm>
    </dsp:sp>
    <dsp:sp modelId="{D72CDF79-D9E1-4C83-B703-EF671AACEA05}">
      <dsp:nvSpPr>
        <dsp:cNvPr id="0" name=""/>
        <dsp:cNvSpPr/>
      </dsp:nvSpPr>
      <dsp:spPr>
        <a:xfrm rot="14040000">
          <a:off x="1655571" y="2057622"/>
          <a:ext cx="2872698" cy="383492"/>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806B1D0-50D3-4D9A-B776-29A09D7E8D08}">
      <dsp:nvSpPr>
        <dsp:cNvPr id="0" name=""/>
        <dsp:cNvSpPr/>
      </dsp:nvSpPr>
      <dsp:spPr>
        <a:xfrm>
          <a:off x="1776699" y="710573"/>
          <a:ext cx="941911" cy="753529"/>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t>Education</a:t>
          </a:r>
          <a:endParaRPr lang="en-US" sz="1200" kern="1200" dirty="0"/>
        </a:p>
      </dsp:txBody>
      <dsp:txXfrm>
        <a:off x="1798769" y="732643"/>
        <a:ext cx="897771" cy="709389"/>
      </dsp:txXfrm>
    </dsp:sp>
    <dsp:sp modelId="{BF4E48B0-AA75-4FA2-8131-6486ACCD79F0}">
      <dsp:nvSpPr>
        <dsp:cNvPr id="0" name=""/>
        <dsp:cNvSpPr/>
      </dsp:nvSpPr>
      <dsp:spPr>
        <a:xfrm rot="15120000">
          <a:off x="2290141" y="1734292"/>
          <a:ext cx="2872698" cy="383492"/>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B1935DF-F984-49FE-9846-D49A80185243}">
      <dsp:nvSpPr>
        <dsp:cNvPr id="0" name=""/>
        <dsp:cNvSpPr/>
      </dsp:nvSpPr>
      <dsp:spPr>
        <a:xfrm>
          <a:off x="2811679" y="183224"/>
          <a:ext cx="941911" cy="753529"/>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t>Social Services</a:t>
          </a:r>
          <a:endParaRPr lang="en-US" sz="1200" kern="1200" dirty="0"/>
        </a:p>
      </dsp:txBody>
      <dsp:txXfrm>
        <a:off x="2833749" y="205294"/>
        <a:ext cx="897771" cy="709389"/>
      </dsp:txXfrm>
    </dsp:sp>
    <dsp:sp modelId="{A631764B-B811-4862-9A24-7F9F3D179CD8}">
      <dsp:nvSpPr>
        <dsp:cNvPr id="0" name=""/>
        <dsp:cNvSpPr/>
      </dsp:nvSpPr>
      <dsp:spPr>
        <a:xfrm rot="16200000">
          <a:off x="2993568" y="1622880"/>
          <a:ext cx="2872698" cy="383492"/>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9BB00F1-D190-4E04-A2FB-3122F247806F}">
      <dsp:nvSpPr>
        <dsp:cNvPr id="0" name=""/>
        <dsp:cNvSpPr/>
      </dsp:nvSpPr>
      <dsp:spPr>
        <a:xfrm>
          <a:off x="3958962" y="1513"/>
          <a:ext cx="941911" cy="753529"/>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t>Agriculture &amp; Farming</a:t>
          </a:r>
          <a:endParaRPr lang="en-US" sz="1200" kern="1200" dirty="0"/>
        </a:p>
      </dsp:txBody>
      <dsp:txXfrm>
        <a:off x="3981032" y="23583"/>
        <a:ext cx="897771" cy="709389"/>
      </dsp:txXfrm>
    </dsp:sp>
    <dsp:sp modelId="{6BAC3891-198E-496E-B2D7-08C33B0F5A78}">
      <dsp:nvSpPr>
        <dsp:cNvPr id="0" name=""/>
        <dsp:cNvSpPr/>
      </dsp:nvSpPr>
      <dsp:spPr>
        <a:xfrm rot="17280000">
          <a:off x="3696995" y="1734292"/>
          <a:ext cx="2872698" cy="383492"/>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1AD264A-767A-4583-9C2D-0CAC931DCCD8}">
      <dsp:nvSpPr>
        <dsp:cNvPr id="0" name=""/>
        <dsp:cNvSpPr/>
      </dsp:nvSpPr>
      <dsp:spPr>
        <a:xfrm>
          <a:off x="5106245" y="183224"/>
          <a:ext cx="941911" cy="753529"/>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t>Children’s Services	</a:t>
          </a:r>
          <a:endParaRPr lang="en-US" sz="1200" kern="1200" dirty="0"/>
        </a:p>
      </dsp:txBody>
      <dsp:txXfrm>
        <a:off x="5128315" y="205294"/>
        <a:ext cx="897771" cy="709389"/>
      </dsp:txXfrm>
    </dsp:sp>
    <dsp:sp modelId="{FF846F0F-AE59-4A65-8E65-8E418882FE18}">
      <dsp:nvSpPr>
        <dsp:cNvPr id="0" name=""/>
        <dsp:cNvSpPr/>
      </dsp:nvSpPr>
      <dsp:spPr>
        <a:xfrm rot="18360000">
          <a:off x="4331566" y="2057622"/>
          <a:ext cx="2872698" cy="383492"/>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640BB8A-207D-4BD1-902B-21A1ADE01FDA}">
      <dsp:nvSpPr>
        <dsp:cNvPr id="0" name=""/>
        <dsp:cNvSpPr/>
      </dsp:nvSpPr>
      <dsp:spPr>
        <a:xfrm>
          <a:off x="6141224" y="710573"/>
          <a:ext cx="941911" cy="753529"/>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t>National Guard</a:t>
          </a:r>
          <a:endParaRPr lang="en-US" sz="1200" kern="1200" dirty="0"/>
        </a:p>
      </dsp:txBody>
      <dsp:txXfrm>
        <a:off x="6163294" y="732643"/>
        <a:ext cx="897771" cy="709389"/>
      </dsp:txXfrm>
    </dsp:sp>
    <dsp:sp modelId="{13E11FE8-6184-4A47-9A14-5E7074DBB5E6}">
      <dsp:nvSpPr>
        <dsp:cNvPr id="0" name=""/>
        <dsp:cNvSpPr/>
      </dsp:nvSpPr>
      <dsp:spPr>
        <a:xfrm rot="19440000">
          <a:off x="4835164" y="2561220"/>
          <a:ext cx="2872698" cy="383492"/>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5B06775-5D23-4190-85F5-044E4FA94D99}">
      <dsp:nvSpPr>
        <dsp:cNvPr id="0" name=""/>
        <dsp:cNvSpPr/>
      </dsp:nvSpPr>
      <dsp:spPr>
        <a:xfrm>
          <a:off x="6962588" y="1531937"/>
          <a:ext cx="941911" cy="753529"/>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t>Civic Organizations</a:t>
          </a:r>
          <a:endParaRPr lang="en-US" sz="1200" kern="1200" dirty="0"/>
        </a:p>
      </dsp:txBody>
      <dsp:txXfrm>
        <a:off x="6984658" y="1554007"/>
        <a:ext cx="897771" cy="709389"/>
      </dsp:txXfrm>
    </dsp:sp>
    <dsp:sp modelId="{51E032FA-23A8-4E72-BFE4-61076A4B3BBD}">
      <dsp:nvSpPr>
        <dsp:cNvPr id="0" name=""/>
        <dsp:cNvSpPr/>
      </dsp:nvSpPr>
      <dsp:spPr>
        <a:xfrm rot="11788769">
          <a:off x="701300" y="3236745"/>
          <a:ext cx="2978409" cy="383492"/>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CE1CE1C-BB0C-4337-85C7-5A3EC2707657}">
      <dsp:nvSpPr>
        <dsp:cNvPr id="0" name=""/>
        <dsp:cNvSpPr/>
      </dsp:nvSpPr>
      <dsp:spPr>
        <a:xfrm>
          <a:off x="291519" y="2629281"/>
          <a:ext cx="941911" cy="753529"/>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t>Emergency Manager</a:t>
          </a:r>
          <a:endParaRPr lang="en-US" sz="1200" kern="1200" dirty="0"/>
        </a:p>
      </dsp:txBody>
      <dsp:txXfrm>
        <a:off x="313589" y="2651351"/>
        <a:ext cx="897771" cy="709389"/>
      </dsp:txXfrm>
    </dsp:sp>
    <dsp:sp modelId="{1BDDE063-1667-4121-925F-7010A7EC8128}">
      <dsp:nvSpPr>
        <dsp:cNvPr id="0" name=""/>
        <dsp:cNvSpPr/>
      </dsp:nvSpPr>
      <dsp:spPr>
        <a:xfrm>
          <a:off x="5269905" y="3899217"/>
          <a:ext cx="2872698" cy="383492"/>
        </a:xfrm>
        <a:prstGeom prst="lef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D6E466D-26AF-4E22-B1EF-509672446B16}">
      <dsp:nvSpPr>
        <dsp:cNvPr id="0" name=""/>
        <dsp:cNvSpPr/>
      </dsp:nvSpPr>
      <dsp:spPr>
        <a:xfrm>
          <a:off x="7671648" y="3714199"/>
          <a:ext cx="941911" cy="753529"/>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t>Law Enforcement</a:t>
          </a:r>
          <a:endParaRPr lang="en-US" sz="1200" kern="1200" dirty="0"/>
        </a:p>
      </dsp:txBody>
      <dsp:txXfrm>
        <a:off x="7693718" y="3736269"/>
        <a:ext cx="897771" cy="7093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66F07-EEC0-4410-9C5A-48C16FDADDC3}">
      <dsp:nvSpPr>
        <dsp:cNvPr id="0" name=""/>
        <dsp:cNvSpPr/>
      </dsp:nvSpPr>
      <dsp:spPr>
        <a:xfrm>
          <a:off x="2" y="0"/>
          <a:ext cx="2807848" cy="2574709"/>
        </a:xfrm>
        <a:prstGeom prst="ellipse">
          <a:avLst/>
        </a:prstGeom>
        <a:solidFill>
          <a:schemeClr val="accent5"/>
        </a:soli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Community</a:t>
          </a:r>
          <a:endParaRPr lang="en-US" sz="1200" kern="1200" dirty="0"/>
        </a:p>
      </dsp:txBody>
      <dsp:txXfrm>
        <a:off x="913255" y="128735"/>
        <a:ext cx="981343" cy="386206"/>
      </dsp:txXfrm>
    </dsp:sp>
    <dsp:sp modelId="{7A165735-8904-468D-B2AC-05FF45EF3BDA}">
      <dsp:nvSpPr>
        <dsp:cNvPr id="0" name=""/>
        <dsp:cNvSpPr/>
      </dsp:nvSpPr>
      <dsp:spPr>
        <a:xfrm>
          <a:off x="438411" y="643677"/>
          <a:ext cx="1931031" cy="1931031"/>
        </a:xfrm>
        <a:prstGeom prst="ellipse">
          <a:avLst/>
        </a:prstGeom>
        <a:solidFill>
          <a:schemeClr val="accent1"/>
        </a:soli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Planning Team</a:t>
          </a:r>
          <a:endParaRPr lang="en-US" sz="1200" kern="1200" dirty="0"/>
        </a:p>
      </dsp:txBody>
      <dsp:txXfrm>
        <a:off x="953996" y="764366"/>
        <a:ext cx="899860" cy="362068"/>
      </dsp:txXfrm>
    </dsp:sp>
    <dsp:sp modelId="{1EDFF552-D68E-4D39-B037-661135B01853}">
      <dsp:nvSpPr>
        <dsp:cNvPr id="0" name=""/>
        <dsp:cNvSpPr/>
      </dsp:nvSpPr>
      <dsp:spPr>
        <a:xfrm>
          <a:off x="760249" y="1287354"/>
          <a:ext cx="1287354" cy="1287354"/>
        </a:xfrm>
        <a:prstGeom prst="ellipse">
          <a:avLst/>
        </a:prstGeom>
        <a:solidFill>
          <a:schemeClr val="accent1"/>
        </a:soli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Core Team </a:t>
          </a:r>
          <a:endParaRPr lang="en-US" sz="1200" kern="1200" dirty="0"/>
        </a:p>
      </dsp:txBody>
      <dsp:txXfrm>
        <a:off x="948778" y="1609193"/>
        <a:ext cx="910297" cy="6436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38369-AEB4-4B6C-9EEA-5020B7579FEB}">
      <dsp:nvSpPr>
        <dsp:cNvPr id="0" name=""/>
        <dsp:cNvSpPr/>
      </dsp:nvSpPr>
      <dsp:spPr>
        <a:xfrm>
          <a:off x="0" y="431439"/>
          <a:ext cx="4175491" cy="2578799"/>
        </a:xfrm>
        <a:prstGeom prst="leftRightRibbon">
          <a:avLst/>
        </a:prstGeom>
        <a:solidFill>
          <a:schemeClr val="tx2">
            <a:lumMod val="75000"/>
            <a:lumOff val="25000"/>
          </a:schemeClr>
        </a:solidFill>
        <a:ln>
          <a:noFill/>
        </a:ln>
        <a:effectLst>
          <a:outerShdw blurRad="38100" dist="25400" dir="6600000" sx="101000" sy="101000" rotWithShape="0">
            <a:srgbClr val="00000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9564A26-5096-4801-B9F8-F4156812E069}">
      <dsp:nvSpPr>
        <dsp:cNvPr id="0" name=""/>
        <dsp:cNvSpPr/>
      </dsp:nvSpPr>
      <dsp:spPr>
        <a:xfrm>
          <a:off x="509147" y="1124142"/>
          <a:ext cx="1377912" cy="818396"/>
        </a:xfrm>
        <a:prstGeom prst="rect">
          <a:avLst/>
        </a:prstGeom>
        <a:noFill/>
        <a:ln>
          <a:noFill/>
        </a:ln>
        <a:effectLst>
          <a:outerShdw blurRad="38100" dist="25400" dir="6600000" sx="101000" sy="101000" rotWithShape="0">
            <a:srgbClr val="000000">
              <a:alpha val="75000"/>
            </a:srgbClr>
          </a:outerShdw>
        </a:effectLst>
        <a:scene3d>
          <a:camera prst="orthographicFront"/>
          <a:lightRig rig="threePt" dir="t">
            <a:rot lat="0" lon="0" rev="75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0" tIns="56896" rIns="0" bIns="60960" numCol="1" spcCol="1270" anchor="ctr" anchorCtr="0">
          <a:noAutofit/>
        </a:bodyPr>
        <a:lstStyle/>
        <a:p>
          <a:pPr lvl="0" algn="ctr" defTabSz="711200">
            <a:lnSpc>
              <a:spcPct val="90000"/>
            </a:lnSpc>
            <a:spcBef>
              <a:spcPct val="0"/>
            </a:spcBef>
            <a:spcAft>
              <a:spcPct val="35000"/>
            </a:spcAft>
          </a:pPr>
          <a:r>
            <a:rPr lang="en-US" sz="1600" kern="1200" dirty="0" smtClean="0"/>
            <a:t>What can </a:t>
          </a:r>
          <a:r>
            <a:rPr lang="en-US" sz="1600" b="1" i="1" kern="1200" dirty="0" smtClean="0">
              <a:solidFill>
                <a:schemeClr val="accent5">
                  <a:lumMod val="60000"/>
                  <a:lumOff val="40000"/>
                </a:schemeClr>
              </a:solidFill>
            </a:rPr>
            <a:t>the core team </a:t>
          </a:r>
          <a:r>
            <a:rPr lang="en-US" sz="1600" kern="1200" dirty="0" smtClean="0"/>
            <a:t>learn or gain from their involvement?</a:t>
          </a:r>
          <a:endParaRPr lang="en-US" sz="1600" kern="1200" dirty="0"/>
        </a:p>
      </dsp:txBody>
      <dsp:txXfrm>
        <a:off x="509147" y="1124142"/>
        <a:ext cx="1377912" cy="818396"/>
      </dsp:txXfrm>
    </dsp:sp>
    <dsp:sp modelId="{4D3DA6C2-D624-4FEC-8E73-7011B08B0CD1}">
      <dsp:nvSpPr>
        <dsp:cNvPr id="0" name=""/>
        <dsp:cNvSpPr/>
      </dsp:nvSpPr>
      <dsp:spPr>
        <a:xfrm>
          <a:off x="2079652" y="1496570"/>
          <a:ext cx="1628441" cy="818396"/>
        </a:xfrm>
        <a:prstGeom prst="rect">
          <a:avLst/>
        </a:prstGeom>
        <a:noFill/>
        <a:ln>
          <a:noFill/>
        </a:ln>
        <a:effectLst>
          <a:outerShdw blurRad="38100" dist="25400" dir="6600000" sx="101000" sy="101000" rotWithShape="0">
            <a:srgbClr val="000000">
              <a:alpha val="75000"/>
            </a:srgbClr>
          </a:outerShdw>
        </a:effectLst>
        <a:scene3d>
          <a:camera prst="orthographicFront"/>
          <a:lightRig rig="threePt" dir="t">
            <a:rot lat="0" lon="0" rev="75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0" tIns="56896" rIns="0" bIns="60960" numCol="1" spcCol="1270" anchor="ctr" anchorCtr="0">
          <a:noAutofit/>
        </a:bodyPr>
        <a:lstStyle/>
        <a:p>
          <a:pPr lvl="0" algn="ctr" defTabSz="711200">
            <a:lnSpc>
              <a:spcPct val="90000"/>
            </a:lnSpc>
            <a:spcBef>
              <a:spcPct val="0"/>
            </a:spcBef>
            <a:spcAft>
              <a:spcPct val="35000"/>
            </a:spcAft>
          </a:pPr>
          <a:r>
            <a:rPr lang="en-US" sz="1600" kern="1200" dirty="0" smtClean="0"/>
            <a:t>What can </a:t>
          </a:r>
          <a:r>
            <a:rPr lang="en-US" sz="1600" b="1" i="1" kern="1200" dirty="0" smtClean="0">
              <a:solidFill>
                <a:schemeClr val="accent5">
                  <a:lumMod val="60000"/>
                  <a:lumOff val="40000"/>
                </a:schemeClr>
              </a:solidFill>
            </a:rPr>
            <a:t>the partners</a:t>
          </a:r>
          <a:r>
            <a:rPr lang="en-US" sz="1600" kern="1200" dirty="0" smtClean="0"/>
            <a:t> learn or gain from their involvement?</a:t>
          </a:r>
          <a:endParaRPr lang="en-US" sz="1600" kern="1200" dirty="0"/>
        </a:p>
      </dsp:txBody>
      <dsp:txXfrm>
        <a:off x="2079652" y="1496570"/>
        <a:ext cx="1628441" cy="8183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97939-552D-4454-ABDB-149A76500EB4}">
      <dsp:nvSpPr>
        <dsp:cNvPr id="0" name=""/>
        <dsp:cNvSpPr/>
      </dsp:nvSpPr>
      <dsp:spPr>
        <a:xfrm>
          <a:off x="4262" y="309974"/>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1: Form a Collaborative Planning Team </a:t>
          </a:r>
          <a:endParaRPr lang="en-US" sz="1000" kern="1200" dirty="0"/>
        </a:p>
      </dsp:txBody>
      <dsp:txXfrm>
        <a:off x="321420" y="309974"/>
        <a:ext cx="951473" cy="634315"/>
      </dsp:txXfrm>
    </dsp:sp>
    <dsp:sp modelId="{5F74F48F-077E-4711-BFA6-D20F68BAC635}">
      <dsp:nvSpPr>
        <dsp:cNvPr id="0" name=""/>
        <dsp:cNvSpPr/>
      </dsp:nvSpPr>
      <dsp:spPr>
        <a:xfrm>
          <a:off x="1431472" y="309974"/>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2:  Understand the Situation</a:t>
          </a:r>
          <a:endParaRPr lang="en-US" sz="1000" kern="1200" dirty="0"/>
        </a:p>
      </dsp:txBody>
      <dsp:txXfrm>
        <a:off x="1748630" y="309974"/>
        <a:ext cx="951473" cy="634315"/>
      </dsp:txXfrm>
    </dsp:sp>
    <dsp:sp modelId="{2865979D-0148-4B84-A10B-7D80075E2248}">
      <dsp:nvSpPr>
        <dsp:cNvPr id="0" name=""/>
        <dsp:cNvSpPr/>
      </dsp:nvSpPr>
      <dsp:spPr>
        <a:xfrm>
          <a:off x="2858682" y="309974"/>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3: Determine Goals &amp; Actions</a:t>
          </a:r>
          <a:endParaRPr lang="en-US" sz="1000" kern="1200" dirty="0"/>
        </a:p>
      </dsp:txBody>
      <dsp:txXfrm>
        <a:off x="3175840" y="309974"/>
        <a:ext cx="951473" cy="634315"/>
      </dsp:txXfrm>
    </dsp:sp>
    <dsp:sp modelId="{8E2CBBA0-D83F-4B7A-BFDA-78741764DE8B}">
      <dsp:nvSpPr>
        <dsp:cNvPr id="0" name=""/>
        <dsp:cNvSpPr/>
      </dsp:nvSpPr>
      <dsp:spPr>
        <a:xfrm>
          <a:off x="4285892" y="309974"/>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4:  Plan Development</a:t>
          </a:r>
          <a:endParaRPr lang="en-US" sz="1000" kern="1200" dirty="0"/>
        </a:p>
      </dsp:txBody>
      <dsp:txXfrm>
        <a:off x="4603050" y="309974"/>
        <a:ext cx="951473" cy="634315"/>
      </dsp:txXfrm>
    </dsp:sp>
    <dsp:sp modelId="{1B2FC9D2-5B1C-43C8-81FF-52BCB715F5F8}">
      <dsp:nvSpPr>
        <dsp:cNvPr id="0" name=""/>
        <dsp:cNvSpPr/>
      </dsp:nvSpPr>
      <dsp:spPr>
        <a:xfrm>
          <a:off x="5713102" y="309974"/>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5: Plan Preparation, Review, &amp; Approval</a:t>
          </a:r>
          <a:endParaRPr lang="en-US" sz="1000" kern="1200" dirty="0"/>
        </a:p>
      </dsp:txBody>
      <dsp:txXfrm>
        <a:off x="6030260" y="309974"/>
        <a:ext cx="951473" cy="634315"/>
      </dsp:txXfrm>
    </dsp:sp>
    <dsp:sp modelId="{DA0AE92D-0136-4374-929B-6A7A14E672D7}">
      <dsp:nvSpPr>
        <dsp:cNvPr id="0" name=""/>
        <dsp:cNvSpPr/>
      </dsp:nvSpPr>
      <dsp:spPr>
        <a:xfrm>
          <a:off x="7140312" y="309974"/>
          <a:ext cx="1585788" cy="634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kern="1200" dirty="0" smtClean="0"/>
            <a:t>Step 6:  Plan Implementation &amp; Maintenance</a:t>
          </a:r>
          <a:endParaRPr lang="en-US" sz="1000" kern="1200" dirty="0"/>
        </a:p>
      </dsp:txBody>
      <dsp:txXfrm>
        <a:off x="7457470" y="309974"/>
        <a:ext cx="951473" cy="634315"/>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088" cy="350838"/>
          </a:xfrm>
          <a:prstGeom prst="rect">
            <a:avLst/>
          </a:prstGeom>
        </p:spPr>
        <p:txBody>
          <a:bodyPr vert="horz" lIns="92830" tIns="46415" rIns="92830" bIns="46415"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5232400" y="0"/>
            <a:ext cx="4002088" cy="350838"/>
          </a:xfrm>
          <a:prstGeom prst="rect">
            <a:avLst/>
          </a:prstGeom>
        </p:spPr>
        <p:txBody>
          <a:bodyPr vert="horz" wrap="square" lIns="92830" tIns="46415" rIns="92830" bIns="46415" numCol="1" anchor="t" anchorCtr="0" compatLnSpc="1">
            <a:prstTxWarp prst="textNoShape">
              <a:avLst/>
            </a:prstTxWarp>
          </a:bodyPr>
          <a:lstStyle>
            <a:lvl1pPr algn="r">
              <a:defRPr sz="1200">
                <a:latin typeface="Calibri" pitchFamily="34" charset="0"/>
              </a:defRPr>
            </a:lvl1pPr>
          </a:lstStyle>
          <a:p>
            <a:fld id="{524DCECD-CC63-446F-ACAE-8B6639F746C9}" type="datetime1">
              <a:rPr lang="en-US"/>
              <a:pPr/>
              <a:t>2/19/2019</a:t>
            </a:fld>
            <a:endParaRPr lang="en-US" dirty="0"/>
          </a:p>
        </p:txBody>
      </p:sp>
      <p:sp>
        <p:nvSpPr>
          <p:cNvPr id="4" name="Footer Placeholder 3"/>
          <p:cNvSpPr>
            <a:spLocks noGrp="1"/>
          </p:cNvSpPr>
          <p:nvPr>
            <p:ph type="ftr" sz="quarter" idx="2"/>
          </p:nvPr>
        </p:nvSpPr>
        <p:spPr>
          <a:xfrm>
            <a:off x="0" y="6657975"/>
            <a:ext cx="4002088" cy="350838"/>
          </a:xfrm>
          <a:prstGeom prst="rect">
            <a:avLst/>
          </a:prstGeom>
        </p:spPr>
        <p:txBody>
          <a:bodyPr vert="horz" lIns="92830" tIns="46415" rIns="92830" bIns="46415"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5232400" y="6657975"/>
            <a:ext cx="4002088" cy="350838"/>
          </a:xfrm>
          <a:prstGeom prst="rect">
            <a:avLst/>
          </a:prstGeom>
        </p:spPr>
        <p:txBody>
          <a:bodyPr vert="horz" wrap="square" lIns="92830" tIns="46415" rIns="92830" bIns="46415" numCol="1" anchor="b" anchorCtr="0" compatLnSpc="1">
            <a:prstTxWarp prst="textNoShape">
              <a:avLst/>
            </a:prstTxWarp>
          </a:bodyPr>
          <a:lstStyle>
            <a:lvl1pPr algn="r">
              <a:defRPr sz="1200">
                <a:latin typeface="Calibri" pitchFamily="34" charset="0"/>
              </a:defRPr>
            </a:lvl1pPr>
          </a:lstStyle>
          <a:p>
            <a:fld id="{D93D84F1-5DBD-4E48-8C6F-60A59A4A82E1}" type="slidenum">
              <a:rPr lang="en-US"/>
              <a:pPr/>
              <a:t>‹#›</a:t>
            </a:fld>
            <a:endParaRPr lang="en-US" dirty="0"/>
          </a:p>
        </p:txBody>
      </p:sp>
    </p:spTree>
    <p:extLst>
      <p:ext uri="{BB962C8B-B14F-4D97-AF65-F5344CB8AC3E}">
        <p14:creationId xmlns:p14="http://schemas.microsoft.com/office/powerpoint/2010/main" val="36867920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088" cy="350838"/>
          </a:xfrm>
          <a:prstGeom prst="rect">
            <a:avLst/>
          </a:prstGeom>
        </p:spPr>
        <p:txBody>
          <a:bodyPr vert="horz" lIns="92830" tIns="46415" rIns="92830" bIns="46415" rtlCol="0"/>
          <a:lstStyle>
            <a:lvl1pPr algn="l">
              <a:defRPr sz="1200">
                <a:latin typeface="Arial" charset="0"/>
                <a:ea typeface="ＭＳ Ｐゴシック" pitchFamily="-109" charset="-128"/>
                <a:cs typeface="+mn-cs"/>
              </a:defRPr>
            </a:lvl1pPr>
          </a:lstStyle>
          <a:p>
            <a:pPr>
              <a:defRPr/>
            </a:pPr>
            <a:endParaRPr lang="en-US" dirty="0"/>
          </a:p>
        </p:txBody>
      </p:sp>
      <p:sp>
        <p:nvSpPr>
          <p:cNvPr id="3" name="Date Placeholder 2"/>
          <p:cNvSpPr>
            <a:spLocks noGrp="1"/>
          </p:cNvSpPr>
          <p:nvPr>
            <p:ph type="dt" idx="1"/>
          </p:nvPr>
        </p:nvSpPr>
        <p:spPr>
          <a:xfrm>
            <a:off x="5232400" y="0"/>
            <a:ext cx="4002088" cy="350838"/>
          </a:xfrm>
          <a:prstGeom prst="rect">
            <a:avLst/>
          </a:prstGeom>
        </p:spPr>
        <p:txBody>
          <a:bodyPr vert="horz" wrap="square" lIns="92830" tIns="46415" rIns="92830" bIns="46415" numCol="1" anchor="t" anchorCtr="0" compatLnSpc="1">
            <a:prstTxWarp prst="textNoShape">
              <a:avLst/>
            </a:prstTxWarp>
          </a:bodyPr>
          <a:lstStyle>
            <a:lvl1pPr algn="r">
              <a:defRPr sz="1200"/>
            </a:lvl1pPr>
          </a:lstStyle>
          <a:p>
            <a:fld id="{A246F936-F1DC-4FE0-A42D-813CFD145A9D}" type="datetimeFigureOut">
              <a:rPr lang="en-US"/>
              <a:pPr/>
              <a:t>2/19/2019</a:t>
            </a:fld>
            <a:endParaRPr lang="en-US" dirty="0"/>
          </a:p>
        </p:txBody>
      </p:sp>
      <p:sp>
        <p:nvSpPr>
          <p:cNvPr id="4" name="Slide Image Placeholder 3"/>
          <p:cNvSpPr>
            <a:spLocks noGrp="1" noRot="1" noChangeAspect="1"/>
          </p:cNvSpPr>
          <p:nvPr>
            <p:ph type="sldImg" idx="2"/>
          </p:nvPr>
        </p:nvSpPr>
        <p:spPr>
          <a:xfrm>
            <a:off x="2865438" y="525463"/>
            <a:ext cx="3505200" cy="262890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923925" y="3330575"/>
            <a:ext cx="7388225" cy="3154363"/>
          </a:xfrm>
          <a:prstGeom prst="rect">
            <a:avLst/>
          </a:prstGeom>
        </p:spPr>
        <p:txBody>
          <a:bodyPr vert="horz" lIns="92830" tIns="46415" rIns="92830" bIns="4641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657975"/>
            <a:ext cx="4002088" cy="350838"/>
          </a:xfrm>
          <a:prstGeom prst="rect">
            <a:avLst/>
          </a:prstGeom>
        </p:spPr>
        <p:txBody>
          <a:bodyPr vert="horz" lIns="92830" tIns="46415" rIns="92830" bIns="46415" rtlCol="0" anchor="b"/>
          <a:lstStyle>
            <a:lvl1pPr algn="l">
              <a:defRPr sz="1200">
                <a:latin typeface="Arial" charset="0"/>
                <a:ea typeface="ＭＳ Ｐゴシック" pitchFamily="-109" charset="-128"/>
                <a:cs typeface="+mn-cs"/>
              </a:defRPr>
            </a:lvl1pPr>
          </a:lstStyle>
          <a:p>
            <a:pPr>
              <a:defRPr/>
            </a:pPr>
            <a:endParaRPr lang="en-US" dirty="0"/>
          </a:p>
        </p:txBody>
      </p:sp>
      <p:sp>
        <p:nvSpPr>
          <p:cNvPr id="7" name="Slide Number Placeholder 6"/>
          <p:cNvSpPr>
            <a:spLocks noGrp="1"/>
          </p:cNvSpPr>
          <p:nvPr>
            <p:ph type="sldNum" sz="quarter" idx="5"/>
          </p:nvPr>
        </p:nvSpPr>
        <p:spPr>
          <a:xfrm>
            <a:off x="5232400" y="6657975"/>
            <a:ext cx="4002088" cy="350838"/>
          </a:xfrm>
          <a:prstGeom prst="rect">
            <a:avLst/>
          </a:prstGeom>
        </p:spPr>
        <p:txBody>
          <a:bodyPr vert="horz" wrap="square" lIns="92830" tIns="46415" rIns="92830" bIns="46415" numCol="1" anchor="b" anchorCtr="0" compatLnSpc="1">
            <a:prstTxWarp prst="textNoShape">
              <a:avLst/>
            </a:prstTxWarp>
          </a:bodyPr>
          <a:lstStyle>
            <a:lvl1pPr algn="r">
              <a:defRPr sz="1200"/>
            </a:lvl1pPr>
          </a:lstStyle>
          <a:p>
            <a:fld id="{FAE92EC2-7E93-4275-AADC-9B4F144FA9D3}" type="slidenum">
              <a:rPr lang="en-US"/>
              <a:pPr/>
              <a:t>‹#›</a:t>
            </a:fld>
            <a:endParaRPr lang="en-US" dirty="0"/>
          </a:p>
        </p:txBody>
      </p:sp>
    </p:spTree>
    <p:extLst>
      <p:ext uri="{BB962C8B-B14F-4D97-AF65-F5344CB8AC3E}">
        <p14:creationId xmlns:p14="http://schemas.microsoft.com/office/powerpoint/2010/main" val="175986894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7475F2-0278-014A-B64D-0E6EC705EE1B}" type="slidenum">
              <a:rPr lang="en-US" sz="1200"/>
              <a:pPr eaLnBrk="1" hangingPunct="1"/>
              <a:t>1</a:t>
            </a:fld>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54275" name="Slide Number Placeholder 3"/>
          <p:cNvSpPr>
            <a:spLocks noGrp="1"/>
          </p:cNvSpPr>
          <p:nvPr>
            <p:ph type="sldNum" sz="quarter" idx="5"/>
          </p:nvPr>
        </p:nvSpPr>
        <p:spPr bwMode="auto">
          <a:noFill/>
          <a:ln>
            <a:miter lim="800000"/>
            <a:headEnd/>
            <a:tailEnd/>
          </a:ln>
        </p:spPr>
        <p:txBody>
          <a:bodyPr/>
          <a:lstStyle/>
          <a:p>
            <a:fld id="{BA085F91-6BED-4314-AE40-EC64D91FA409}" type="slidenum">
              <a:rPr lang="en-US"/>
              <a:pPr/>
              <a:t>16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0963" name="Slide Number Placeholder 3"/>
          <p:cNvSpPr>
            <a:spLocks noGrp="1"/>
          </p:cNvSpPr>
          <p:nvPr>
            <p:ph type="sldNum" sz="quarter" idx="5"/>
          </p:nvPr>
        </p:nvSpPr>
        <p:spPr bwMode="auto">
          <a:noFill/>
          <a:ln>
            <a:miter lim="800000"/>
            <a:headEnd/>
            <a:tailEnd/>
          </a:ln>
        </p:spPr>
        <p:txBody>
          <a:bodyPr/>
          <a:lstStyle/>
          <a:p>
            <a:fld id="{341450FC-87E3-4A2C-87F2-63C8E5DC26FA}" type="slidenum">
              <a:rPr lang="en-US"/>
              <a:pPr/>
              <a:t>17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56323" name="Slide Number Placeholder 3"/>
          <p:cNvSpPr>
            <a:spLocks noGrp="1"/>
          </p:cNvSpPr>
          <p:nvPr>
            <p:ph type="sldNum" sz="quarter" idx="5"/>
          </p:nvPr>
        </p:nvSpPr>
        <p:spPr bwMode="auto">
          <a:noFill/>
          <a:ln>
            <a:miter lim="800000"/>
            <a:headEnd/>
            <a:tailEnd/>
          </a:ln>
        </p:spPr>
        <p:txBody>
          <a:bodyPr/>
          <a:lstStyle/>
          <a:p>
            <a:fld id="{B10D4938-421E-46FF-8C4A-840E0E2D5A26}" type="slidenum">
              <a:rPr lang="en-US"/>
              <a:pPr/>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E92EC2-7E93-4275-AADC-9B4F144FA9D3}" type="slidenum">
              <a:rPr lang="en-US" smtClean="0"/>
              <a:pPr/>
              <a:t>19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58371" name="Slide Number Placeholder 3"/>
          <p:cNvSpPr>
            <a:spLocks noGrp="1"/>
          </p:cNvSpPr>
          <p:nvPr>
            <p:ph type="sldNum" sz="quarter" idx="5"/>
          </p:nvPr>
        </p:nvSpPr>
        <p:spPr bwMode="auto">
          <a:noFill/>
          <a:ln>
            <a:miter lim="800000"/>
            <a:headEnd/>
            <a:tailEnd/>
          </a:ln>
        </p:spPr>
        <p:txBody>
          <a:bodyPr/>
          <a:lstStyle/>
          <a:p>
            <a:fld id="{0E566DE7-74B4-42DA-B090-F0B7E8EBD6FC}" type="slidenum">
              <a:rPr lang="en-US"/>
              <a:pPr/>
              <a:t>20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60419" name="Slide Number Placeholder 3"/>
          <p:cNvSpPr>
            <a:spLocks noGrp="1"/>
          </p:cNvSpPr>
          <p:nvPr>
            <p:ph type="sldNum" sz="quarter" idx="5"/>
          </p:nvPr>
        </p:nvSpPr>
        <p:spPr bwMode="auto">
          <a:noFill/>
          <a:ln>
            <a:miter lim="800000"/>
            <a:headEnd/>
            <a:tailEnd/>
          </a:ln>
        </p:spPr>
        <p:txBody>
          <a:bodyPr/>
          <a:lstStyle/>
          <a:p>
            <a:fld id="{8C39BA48-F212-42AA-93E5-BBA9193CEFE0}" type="slidenum">
              <a:rPr lang="en-US"/>
              <a:pPr/>
              <a:t>21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1203" name="Slide Number Placeholder 3"/>
          <p:cNvSpPr>
            <a:spLocks noGrp="1"/>
          </p:cNvSpPr>
          <p:nvPr>
            <p:ph type="sldNum" sz="quarter" idx="5"/>
          </p:nvPr>
        </p:nvSpPr>
        <p:spPr bwMode="auto">
          <a:noFill/>
          <a:ln>
            <a:miter lim="800000"/>
            <a:headEnd/>
            <a:tailEnd/>
          </a:ln>
        </p:spPr>
        <p:txBody>
          <a:bodyPr/>
          <a:lstStyle/>
          <a:p>
            <a:fld id="{D0A44F02-850C-41BC-A3D4-91FCC33BAB49}" type="slidenum">
              <a:rPr lang="en-US"/>
              <a:pPr/>
              <a:t>22</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63491" name="Slide Number Placeholder 3"/>
          <p:cNvSpPr>
            <a:spLocks noGrp="1"/>
          </p:cNvSpPr>
          <p:nvPr>
            <p:ph type="sldNum" sz="quarter" idx="5"/>
          </p:nvPr>
        </p:nvSpPr>
        <p:spPr bwMode="auto">
          <a:noFill/>
          <a:ln>
            <a:miter lim="800000"/>
            <a:headEnd/>
            <a:tailEnd/>
          </a:ln>
        </p:spPr>
        <p:txBody>
          <a:bodyPr/>
          <a:lstStyle/>
          <a:p>
            <a:fld id="{AB8C1D04-7EAA-4313-B4F5-20FFE8D7D836}" type="slidenum">
              <a:rPr lang="en-US"/>
              <a:pPr/>
              <a:t>23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r>
              <a:rPr lang="en-US" dirty="0" smtClean="0"/>
              <a:t>We want to share with you an example of</a:t>
            </a:r>
            <a:r>
              <a:rPr lang="en-US" baseline="0" dirty="0" smtClean="0"/>
              <a:t> a goal that is “not so SMART.”  The goal focuses on the response of the local volunteer fire department, something that is important in small towns or cities without full-time paid fire department staff.  But many of the SMART elements are missing.</a:t>
            </a:r>
          </a:p>
          <a:p>
            <a:endParaRPr lang="en-US" baseline="0" dirty="0" smtClean="0"/>
          </a:p>
          <a:p>
            <a:r>
              <a:rPr lang="en-US" baseline="0" dirty="0" smtClean="0"/>
              <a:t>At the bottom of the slide, this goal has been revised to meet the five elements of a SMART goal.  Take a look at the five labels assigned to different parts of the goal statement.  Keep in mind that a goal does not have to be too long or technical to capture all the important SMART elements.</a:t>
            </a:r>
            <a:endParaRPr lang="en-US" dirty="0" smtClean="0"/>
          </a:p>
        </p:txBody>
      </p:sp>
    </p:spTree>
    <p:extLst>
      <p:ext uri="{BB962C8B-B14F-4D97-AF65-F5344CB8AC3E}">
        <p14:creationId xmlns:p14="http://schemas.microsoft.com/office/powerpoint/2010/main" val="2360720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normAutofit fontScale="77500" lnSpcReduction="20000"/>
          </a:bodyPr>
          <a:lstStyle/>
          <a:p>
            <a:r>
              <a:rPr lang="en-US" dirty="0" smtClean="0"/>
              <a:t>SMART is an acronym that helps define a solid</a:t>
            </a:r>
            <a:r>
              <a:rPr lang="en-US" baseline="0" dirty="0" smtClean="0"/>
              <a:t> goal.  This slide outlines the characteristics of SMART goals and provides a few guiding thoughts for each.</a:t>
            </a:r>
          </a:p>
          <a:p>
            <a:endParaRPr lang="en-US" baseline="0" dirty="0" smtClean="0"/>
          </a:p>
          <a:p>
            <a:r>
              <a:rPr lang="en-US" u="sng" baseline="0" dirty="0" smtClean="0"/>
              <a:t>S means Specific</a:t>
            </a:r>
            <a:r>
              <a:rPr lang="en-US" baseline="0" dirty="0" smtClean="0"/>
              <a:t>: Knowing what the community wants to achieve and where they want to focus their efforts is important.  Some goals may be community-wide in focus while other goals may be targeted to a smaller geographic area or to a certain segment of the community’s vulnerable population. As you develop specific goals, think through why these goals are important to the disaster planning efforts of your community.</a:t>
            </a:r>
          </a:p>
          <a:p>
            <a:endParaRPr lang="en-US" baseline="0" dirty="0" smtClean="0"/>
          </a:p>
          <a:p>
            <a:r>
              <a:rPr lang="en-US" u="sng" baseline="0" dirty="0" smtClean="0"/>
              <a:t>M means Measurable</a:t>
            </a:r>
            <a:r>
              <a:rPr lang="en-US" baseline="0" dirty="0" smtClean="0"/>
              <a:t>: Develop measures that will allow you to document whether you are moving in the right direction in terms of achieving your goals. Think about the ultimate outcomes you want to achieve and the measures you want to use to document your progress along the way.</a:t>
            </a:r>
          </a:p>
          <a:p>
            <a:r>
              <a:rPr lang="en-US" baseline="0" dirty="0" smtClean="0"/>
              <a:t>   </a:t>
            </a:r>
          </a:p>
          <a:p>
            <a:r>
              <a:rPr lang="en-US" u="sng" baseline="0" dirty="0" smtClean="0"/>
              <a:t>A means Attainable</a:t>
            </a:r>
            <a:r>
              <a:rPr lang="en-US" baseline="0" dirty="0" smtClean="0"/>
              <a:t>: Avoid embracing goals at odds with the current or anticipated resources that will be available in your community. Consider goals that align with the assets of your community. These assets could be people, volunteer groups, local institutions, or physical resources. </a:t>
            </a:r>
          </a:p>
          <a:p>
            <a:r>
              <a:rPr lang="en-US" baseline="0" dirty="0" smtClean="0"/>
              <a:t>  </a:t>
            </a:r>
          </a:p>
          <a:p>
            <a:r>
              <a:rPr lang="en-US" u="sng" baseline="0" dirty="0" smtClean="0"/>
              <a:t>R means Relevant</a:t>
            </a:r>
            <a:r>
              <a:rPr lang="en-US" baseline="0" dirty="0" smtClean="0"/>
              <a:t>: Is the goal something that the community is genuinely committed to tackling?  Since your community may have a variety of goals it may want to pursue related to disaster preparation and management, taking a hard look as to the importance and relevance of each specific goal is vital.  Consider whether each goal will bring benefit to the community at large, or at least to a segment of the community that may be especially vulnerable to the hazards your community is a risk of experiencing.  If it will, then it can be judged as relevant.</a:t>
            </a:r>
          </a:p>
          <a:p>
            <a:endParaRPr lang="en-US" baseline="0" dirty="0" smtClean="0"/>
          </a:p>
          <a:p>
            <a:r>
              <a:rPr lang="en-US" u="sng" baseline="0" dirty="0" smtClean="0"/>
              <a:t>T means Time-Framed</a:t>
            </a:r>
            <a:r>
              <a:rPr lang="en-US" baseline="0" dirty="0" smtClean="0"/>
              <a:t>: Having timelines for each of your goals is important. If you don’t have target dates or timeframes, then you are likely going to muddle along, having no clear sense of what key actions need to be undertaken and by when. In order to keep things on track, build a timeline of when your team goals are to be realized. </a:t>
            </a:r>
          </a:p>
          <a:p>
            <a:endParaRPr lang="en-US" baseline="0" dirty="0" smtClean="0"/>
          </a:p>
        </p:txBody>
      </p:sp>
      <p:sp>
        <p:nvSpPr>
          <p:cNvPr id="51204" name="Slide Number Placeholder 3"/>
          <p:cNvSpPr>
            <a:spLocks noGrp="1"/>
          </p:cNvSpPr>
          <p:nvPr>
            <p:ph type="sldNum" sz="quarter" idx="5"/>
          </p:nvPr>
        </p:nvSpPr>
        <p:spPr>
          <a:noFill/>
        </p:spPr>
        <p:txBody>
          <a:bodyPr/>
          <a:lstStyle/>
          <a:p>
            <a:fld id="{E7079396-81F1-447C-BC24-5672B9FF8C46}" type="slidenum">
              <a:rPr lang="en-US" smtClean="0">
                <a:ea typeface="ＭＳ Ｐゴシック" pitchFamily="34" charset="-128"/>
              </a:rPr>
              <a:pPr/>
              <a:t>33</a:t>
            </a:fld>
            <a:endParaRPr lang="en-US" dirty="0" smtClean="0">
              <a:ea typeface="ＭＳ Ｐゴシック" pitchFamily="34" charset="-128"/>
            </a:endParaRPr>
          </a:p>
        </p:txBody>
      </p:sp>
    </p:spTree>
    <p:extLst>
      <p:ext uri="{BB962C8B-B14F-4D97-AF65-F5344CB8AC3E}">
        <p14:creationId xmlns:p14="http://schemas.microsoft.com/office/powerpoint/2010/main" val="263058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tiny mini-quiz is</a:t>
            </a:r>
            <a:r>
              <a:rPr lang="en-US" baseline="0" dirty="0" smtClean="0"/>
              <a:t> designed to set the stage for the planning process.  Many individuals may not be aware that FEMA recommends a minimum of 3 days’ supplies on hand to sustain you and your family.</a:t>
            </a:r>
          </a:p>
          <a:p>
            <a:endParaRPr lang="en-US" baseline="0" dirty="0" smtClean="0"/>
          </a:p>
          <a:p>
            <a:r>
              <a:rPr lang="en-US" baseline="0" dirty="0" smtClean="0"/>
              <a:t>The first mouse click will bring up the question.  Get responses from the participants. </a:t>
            </a:r>
          </a:p>
          <a:p>
            <a:endParaRPr lang="en-US" baseline="0" dirty="0" smtClean="0"/>
          </a:p>
          <a:p>
            <a:r>
              <a:rPr lang="en-US" baseline="0" dirty="0" smtClean="0"/>
              <a:t>After hearing from a few people, show the answer (2</a:t>
            </a:r>
            <a:r>
              <a:rPr lang="en-US" baseline="30000" dirty="0" smtClean="0"/>
              <a:t>nd</a:t>
            </a:r>
            <a:r>
              <a:rPr lang="en-US" baseline="0" dirty="0" smtClean="0"/>
              <a:t> mouse click.)  Often the standard is stated in hours.  The 3</a:t>
            </a:r>
            <a:r>
              <a:rPr lang="en-US" baseline="30000" dirty="0" smtClean="0"/>
              <a:t>rd</a:t>
            </a:r>
            <a:r>
              <a:rPr lang="en-US" baseline="0" dirty="0" smtClean="0"/>
              <a:t> click of the mouse translates that into days.</a:t>
            </a:r>
          </a:p>
          <a:p>
            <a:endParaRPr lang="en-US" baseline="0" dirty="0" smtClean="0"/>
          </a:p>
          <a:p>
            <a:r>
              <a:rPr lang="en-US" baseline="0" dirty="0" smtClean="0"/>
              <a:t>The final click of the mouse gives an easy rhyme to help people internalize the recommendation:  The first three (days) is on me.</a:t>
            </a:r>
          </a:p>
          <a:p>
            <a:endParaRPr lang="en-US" baseline="0" dirty="0" smtClean="0"/>
          </a:p>
          <a:p>
            <a:r>
              <a:rPr lang="en-US" baseline="0" dirty="0" smtClean="0"/>
              <a:t>The reality, though, is that for rural places involved in a large scale disaster that covers a lot of territory, three days may not be enough.  The next slide continues this thought.</a:t>
            </a:r>
          </a:p>
        </p:txBody>
      </p:sp>
      <p:sp>
        <p:nvSpPr>
          <p:cNvPr id="4" name="Slide Number Placeholder 3"/>
          <p:cNvSpPr>
            <a:spLocks noGrp="1"/>
          </p:cNvSpPr>
          <p:nvPr>
            <p:ph type="sldNum" sz="quarter" idx="10"/>
          </p:nvPr>
        </p:nvSpPr>
        <p:spPr/>
        <p:txBody>
          <a:bodyPr/>
          <a:lstStyle/>
          <a:p>
            <a:fld id="{FAE92EC2-7E93-4275-AADC-9B4F144FA9D3}" type="slidenum">
              <a:rPr lang="en-US" smtClean="0"/>
              <a:pPr/>
              <a:t>2</a:t>
            </a:fld>
            <a:endParaRPr lang="en-US" dirty="0"/>
          </a:p>
        </p:txBody>
      </p:sp>
    </p:spTree>
    <p:extLst>
      <p:ext uri="{BB962C8B-B14F-4D97-AF65-F5344CB8AC3E}">
        <p14:creationId xmlns:p14="http://schemas.microsoft.com/office/powerpoint/2010/main" val="119588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r>
              <a:rPr lang="en-US" dirty="0" smtClean="0"/>
              <a:t>We want to share with you an example of</a:t>
            </a:r>
            <a:r>
              <a:rPr lang="en-US" baseline="0" dirty="0" smtClean="0"/>
              <a:t> a goal that is “not so SMART.”  The goal focuses on the response of the local volunteer fire department, something that is important in small towns or cities without full-time paid fire department staff.  But many of the SMART elements are missing.</a:t>
            </a:r>
          </a:p>
          <a:p>
            <a:endParaRPr lang="en-US" baseline="0" dirty="0" smtClean="0"/>
          </a:p>
          <a:p>
            <a:r>
              <a:rPr lang="en-US" baseline="0" dirty="0" smtClean="0"/>
              <a:t>At the bottom of the slide, this goal has been revised to meet the five elements of a SMART goal.  Take a look at the five labels assigned to different parts of the goal statement.  Keep in mind that a goal does not have to be too long or technical to capture all the important SMART elements.</a:t>
            </a:r>
            <a:endParaRPr lang="en-US" dirty="0" smtClean="0"/>
          </a:p>
        </p:txBody>
      </p:sp>
    </p:spTree>
    <p:extLst>
      <p:ext uri="{BB962C8B-B14F-4D97-AF65-F5344CB8AC3E}">
        <p14:creationId xmlns:p14="http://schemas.microsoft.com/office/powerpoint/2010/main" val="3129611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36867" name="Slide Number Placeholder 3"/>
          <p:cNvSpPr>
            <a:spLocks noGrp="1"/>
          </p:cNvSpPr>
          <p:nvPr>
            <p:ph type="sldNum" sz="quarter" idx="5"/>
          </p:nvPr>
        </p:nvSpPr>
        <p:spPr bwMode="auto">
          <a:noFill/>
          <a:ln>
            <a:miter lim="800000"/>
            <a:headEnd/>
            <a:tailEnd/>
          </a:ln>
        </p:spPr>
        <p:txBody>
          <a:bodyPr/>
          <a:lstStyle/>
          <a:p>
            <a:fld id="{AF6CA21D-C97C-4289-8E60-DFD06C934069}" type="slidenum">
              <a:rPr lang="en-US"/>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r>
              <a:rPr lang="en-US" sz="1200" dirty="0" smtClean="0">
                <a:solidFill>
                  <a:schemeClr val="tx1"/>
                </a:solidFill>
              </a:rPr>
              <a:t>Now</a:t>
            </a:r>
            <a:r>
              <a:rPr lang="en-US" sz="1200" baseline="0" dirty="0" smtClean="0">
                <a:solidFill>
                  <a:schemeClr val="tx1"/>
                </a:solidFill>
              </a:rPr>
              <a:t> </a:t>
            </a:r>
            <a:r>
              <a:rPr lang="en-US" sz="1200" dirty="0" smtClean="0">
                <a:solidFill>
                  <a:schemeClr val="tx1"/>
                </a:solidFill>
              </a:rPr>
              <a:t>that you have gone through the scenario</a:t>
            </a:r>
            <a:r>
              <a:rPr lang="en-US" sz="1200" baseline="0" dirty="0" smtClean="0">
                <a:solidFill>
                  <a:schemeClr val="tx1"/>
                </a:solidFill>
              </a:rPr>
              <a:t> planning, let’s take a few minutes to examine the following questions:</a:t>
            </a:r>
          </a:p>
          <a:p>
            <a:endParaRPr lang="en-US" sz="1200" dirty="0" smtClean="0">
              <a:solidFill>
                <a:schemeClr val="tx1"/>
              </a:solidFill>
            </a:endParaRPr>
          </a:p>
          <a:p>
            <a:r>
              <a:rPr lang="en-US" sz="1200" dirty="0" smtClean="0">
                <a:solidFill>
                  <a:schemeClr val="tx1"/>
                </a:solidFill>
              </a:rPr>
              <a:t>What went well?</a:t>
            </a:r>
          </a:p>
          <a:p>
            <a:endParaRPr lang="en-US" sz="1200" dirty="0" smtClean="0">
              <a:solidFill>
                <a:schemeClr val="tx1"/>
              </a:solidFill>
            </a:endParaRPr>
          </a:p>
          <a:p>
            <a:r>
              <a:rPr lang="en-US" sz="1200" dirty="0" smtClean="0">
                <a:solidFill>
                  <a:schemeClr val="tx1"/>
                </a:solidFill>
              </a:rPr>
              <a:t>What didn’t go well?</a:t>
            </a:r>
          </a:p>
          <a:p>
            <a:endParaRPr lang="en-US" sz="1200" dirty="0" smtClean="0">
              <a:solidFill>
                <a:schemeClr val="tx1"/>
              </a:solidFill>
            </a:endParaRPr>
          </a:p>
          <a:p>
            <a:r>
              <a:rPr lang="en-US" sz="1200" dirty="0" smtClean="0">
                <a:solidFill>
                  <a:schemeClr val="tx1"/>
                </a:solidFill>
              </a:rPr>
              <a:t>Sound disaster planning</a:t>
            </a:r>
            <a:r>
              <a:rPr lang="en-US" sz="1200" baseline="0" dirty="0" smtClean="0">
                <a:solidFill>
                  <a:schemeClr val="tx1"/>
                </a:solidFill>
              </a:rPr>
              <a:t> requires </a:t>
            </a:r>
            <a:r>
              <a:rPr lang="en-US" sz="1200" dirty="0" smtClean="0">
                <a:solidFill>
                  <a:schemeClr val="tx1"/>
                </a:solidFill>
              </a:rPr>
              <a:t>solid goals and specific actions.  Were these evident during your scenario planning activity?  If not,</a:t>
            </a:r>
            <a:r>
              <a:rPr lang="en-US" sz="1200" baseline="0" dirty="0" smtClean="0">
                <a:solidFill>
                  <a:schemeClr val="tx1"/>
                </a:solidFill>
              </a:rPr>
              <a:t> would</a:t>
            </a:r>
            <a:r>
              <a:rPr lang="en-US" sz="1200" dirty="0" smtClean="0">
                <a:solidFill>
                  <a:schemeClr val="tx1"/>
                </a:solidFill>
              </a:rPr>
              <a:t> having goals</a:t>
            </a:r>
            <a:r>
              <a:rPr lang="en-US" sz="1200" baseline="0" dirty="0" smtClean="0">
                <a:solidFill>
                  <a:schemeClr val="tx1"/>
                </a:solidFill>
              </a:rPr>
              <a:t> and actions clearly developed prior to experiencing a flood been of help to you</a:t>
            </a:r>
            <a:r>
              <a:rPr lang="en-US" sz="1200" dirty="0" smtClean="0">
                <a:solidFill>
                  <a:schemeClr val="tx1"/>
                </a:solidFill>
              </a:rPr>
              <a:t>?  </a:t>
            </a:r>
          </a:p>
          <a:p>
            <a:endParaRPr lang="en-US" sz="1200" dirty="0" smtClean="0">
              <a:solidFill>
                <a:schemeClr val="tx1"/>
              </a:solidFill>
            </a:endParaRPr>
          </a:p>
          <a:p>
            <a:r>
              <a:rPr lang="en-US" sz="1200" dirty="0" smtClean="0">
                <a:solidFill>
                  <a:schemeClr val="tx1"/>
                </a:solidFill>
              </a:rPr>
              <a:t>Did you have the resources you needed?  (Note:</a:t>
            </a:r>
            <a:r>
              <a:rPr lang="en-US" sz="1200" baseline="0" dirty="0" smtClean="0">
                <a:solidFill>
                  <a:schemeClr val="tx1"/>
                </a:solidFill>
              </a:rPr>
              <a:t>  We will discuss this in more detail in </a:t>
            </a:r>
            <a:r>
              <a:rPr lang="en-US" sz="1200" dirty="0" smtClean="0">
                <a:solidFill>
                  <a:schemeClr val="tx1"/>
                </a:solidFill>
              </a:rPr>
              <a:t>Step</a:t>
            </a:r>
            <a:r>
              <a:rPr lang="en-US" sz="1200" baseline="0" dirty="0" smtClean="0">
                <a:solidFill>
                  <a:schemeClr val="tx1"/>
                </a:solidFill>
              </a:rPr>
              <a:t> Four of ReadyCommunity).</a:t>
            </a:r>
            <a:endParaRPr lang="en-US" dirty="0" smtClean="0"/>
          </a:p>
        </p:txBody>
      </p:sp>
    </p:spTree>
    <p:extLst>
      <p:ext uri="{BB962C8B-B14F-4D97-AF65-F5344CB8AC3E}">
        <p14:creationId xmlns:p14="http://schemas.microsoft.com/office/powerpoint/2010/main" val="1287403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43011" name="Slide Number Placeholder 3"/>
          <p:cNvSpPr>
            <a:spLocks noGrp="1"/>
          </p:cNvSpPr>
          <p:nvPr>
            <p:ph type="sldNum" sz="quarter" idx="5"/>
          </p:nvPr>
        </p:nvSpPr>
        <p:spPr bwMode="auto">
          <a:noFill/>
          <a:ln>
            <a:miter lim="800000"/>
            <a:headEnd/>
            <a:tailEnd/>
          </a:ln>
        </p:spPr>
        <p:txBody>
          <a:bodyPr/>
          <a:lstStyle/>
          <a:p>
            <a:fld id="{5E3A739B-3740-4785-BF52-68D32248402B}" type="slidenum">
              <a:rPr lang="en-US"/>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40963" name="Slide Number Placeholder 3"/>
          <p:cNvSpPr>
            <a:spLocks noGrp="1"/>
          </p:cNvSpPr>
          <p:nvPr>
            <p:ph type="sldNum" sz="quarter" idx="5"/>
          </p:nvPr>
        </p:nvSpPr>
        <p:spPr bwMode="auto">
          <a:noFill/>
          <a:ln>
            <a:miter lim="800000"/>
            <a:headEnd/>
            <a:tailEnd/>
          </a:ln>
        </p:spPr>
        <p:txBody>
          <a:bodyPr/>
          <a:lstStyle/>
          <a:p>
            <a:fld id="{BA3575D6-4D36-4639-A87B-5F0F58AEC2D1}" type="slidenum">
              <a:rPr lang="en-US"/>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47107" name="Slide Number Placeholder 3"/>
          <p:cNvSpPr>
            <a:spLocks noGrp="1"/>
          </p:cNvSpPr>
          <p:nvPr>
            <p:ph type="sldNum" sz="quarter" idx="5"/>
          </p:nvPr>
        </p:nvSpPr>
        <p:spPr bwMode="auto">
          <a:noFill/>
          <a:ln>
            <a:miter lim="800000"/>
            <a:headEnd/>
            <a:tailEnd/>
          </a:ln>
        </p:spPr>
        <p:txBody>
          <a:bodyPr/>
          <a:lstStyle/>
          <a:p>
            <a:fld id="{7B067B73-1467-4F3F-B3AB-244F662C370A}" type="slidenum">
              <a:rPr lang="en-US"/>
              <a:pPr/>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E92EC2-7E93-4275-AADC-9B4F144FA9D3}" type="slidenum">
              <a:rPr lang="en-US" smtClean="0"/>
              <a:pPr/>
              <a:t>13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52227" name="Slide Number Placeholder 3"/>
          <p:cNvSpPr>
            <a:spLocks noGrp="1"/>
          </p:cNvSpPr>
          <p:nvPr>
            <p:ph type="sldNum" sz="quarter" idx="5"/>
          </p:nvPr>
        </p:nvSpPr>
        <p:spPr bwMode="auto">
          <a:noFill/>
          <a:ln>
            <a:miter lim="800000"/>
            <a:headEnd/>
            <a:tailEnd/>
          </a:ln>
        </p:spPr>
        <p:txBody>
          <a:bodyPr/>
          <a:lstStyle/>
          <a:p>
            <a:fld id="{858B6488-96F6-4C73-B731-8D28E95B1AA7}" type="slidenum">
              <a:rPr lang="en-US"/>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284163" y="444500"/>
            <a:ext cx="8574087" cy="1468438"/>
          </a:xfrm>
          <a:prstGeom prst="rect">
            <a:avLst/>
          </a:prstGeom>
          <a:solidFill>
            <a:schemeClr val="tx1">
              <a:lumMod val="85000"/>
              <a:lumOff val="15000"/>
              <a:alpha val="85000"/>
            </a:schemeClr>
          </a:solidFill>
        </p:spPr>
        <p:txBody>
          <a:bodyPr rIns="182880" bIns="365760" anchor="b">
            <a:normAutofit/>
          </a:bodyPr>
          <a:lstStyle/>
          <a:p>
            <a:pPr defTabSz="914400" fontAlgn="auto">
              <a:spcAft>
                <a:spcPts val="0"/>
              </a:spcAft>
              <a:defRPr/>
            </a:pPr>
            <a:endParaRPr sz="4200">
              <a:solidFill>
                <a:schemeClr val="bg1"/>
              </a:solidFill>
              <a:latin typeface="+mj-lt"/>
              <a:ea typeface="+mj-ea"/>
              <a:cs typeface="+mj-cs"/>
            </a:endParaRPr>
          </a:p>
        </p:txBody>
      </p:sp>
      <p:grpSp>
        <p:nvGrpSpPr>
          <p:cNvPr id="5" name="Group 16"/>
          <p:cNvGrpSpPr>
            <a:grpSpLocks/>
          </p:cNvGrpSpPr>
          <p:nvPr/>
        </p:nvGrpSpPr>
        <p:grpSpPr bwMode="auto">
          <a:xfrm>
            <a:off x="284163" y="1906588"/>
            <a:ext cx="8575675" cy="138112"/>
            <a:chOff x="284163" y="1759424"/>
            <a:chExt cx="8576373" cy="137411"/>
          </a:xfrm>
        </p:grpSpPr>
        <p:sp>
          <p:nvSpPr>
            <p:cNvPr id="6" name="Rectangle 5"/>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7" name="Rectangle 6"/>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9" name="Rectangle 8"/>
          <p:cNvSpPr/>
          <p:nvPr/>
        </p:nvSpPr>
        <p:spPr>
          <a:xfrm>
            <a:off x="284163" y="6227763"/>
            <a:ext cx="8574087" cy="173037"/>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2" name="Title 1"/>
          <p:cNvSpPr>
            <a:spLocks noGrp="1"/>
          </p:cNvSpPr>
          <p:nvPr>
            <p:ph type="ctrTitle"/>
          </p:nvPr>
        </p:nvSpPr>
        <p:spPr>
          <a:xfrm>
            <a:off x="421341" y="449005"/>
            <a:ext cx="7808976" cy="1088136"/>
          </a:xfrm>
          <a:noFill/>
        </p:spPr>
        <p:txBody>
          <a:bodyPr anchor="b" anchorCtr="0"/>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0" name="Date Placeholder 3"/>
          <p:cNvSpPr>
            <a:spLocks noGrp="1"/>
          </p:cNvSpPr>
          <p:nvPr>
            <p:ph type="dt" sz="half" idx="10"/>
          </p:nvPr>
        </p:nvSpPr>
        <p:spPr/>
        <p:txBody>
          <a:bodyPr/>
          <a:lstStyle>
            <a:lvl1pPr>
              <a:defRPr/>
            </a:lvl1pPr>
          </a:lstStyle>
          <a:p>
            <a:fld id="{CC3D7A61-49D2-4FBE-A3EF-A58FD8488EFB}" type="datetime1">
              <a:rPr lang="en-US"/>
              <a:pPr/>
              <a:t>2/19/2019</a:t>
            </a:fld>
            <a:endParaRPr lang="en-US" dirty="0"/>
          </a:p>
        </p:txBody>
      </p:sp>
      <p:sp>
        <p:nvSpPr>
          <p:cNvPr id="11" name="Footer Placeholder 4"/>
          <p:cNvSpPr>
            <a:spLocks noGrp="1"/>
          </p:cNvSpPr>
          <p:nvPr>
            <p:ph type="ftr" sz="quarter" idx="11"/>
          </p:nvPr>
        </p:nvSpPr>
        <p:spPr/>
        <p:txBody>
          <a:bodyPr/>
          <a:lstStyle>
            <a:lvl1pPr>
              <a:defRPr/>
            </a:lvl1pPr>
          </a:lstStyle>
          <a:p>
            <a:pPr>
              <a:defRPr/>
            </a:pPr>
            <a:endParaRPr lang="en-US" dirty="0"/>
          </a:p>
        </p:txBody>
      </p:sp>
      <p:sp>
        <p:nvSpPr>
          <p:cNvPr id="12" name="Slide Number Placeholder 5"/>
          <p:cNvSpPr>
            <a:spLocks noGrp="1"/>
          </p:cNvSpPr>
          <p:nvPr>
            <p:ph type="sldNum" sz="quarter" idx="12"/>
          </p:nvPr>
        </p:nvSpPr>
        <p:spPr/>
        <p:txBody>
          <a:bodyPr/>
          <a:lstStyle>
            <a:lvl1pPr>
              <a:defRPr/>
            </a:lvl1pPr>
          </a:lstStyle>
          <a:p>
            <a:fld id="{C306D4C1-BF21-4332-86F9-EEBB43224E44}"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6"/>
          <p:cNvGrpSpPr>
            <a:grpSpLocks/>
          </p:cNvGrpSpPr>
          <p:nvPr/>
        </p:nvGrpSpPr>
        <p:grpSpPr bwMode="auto">
          <a:xfrm>
            <a:off x="284163" y="452438"/>
            <a:ext cx="8575675" cy="138112"/>
            <a:chOff x="284163" y="1577847"/>
            <a:chExt cx="8576373" cy="137411"/>
          </a:xfrm>
        </p:grpSpPr>
        <p:sp>
          <p:nvSpPr>
            <p:cNvPr id="6" name="Rectangle 5"/>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7" name="Rectangle 6"/>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1"/>
                </a:solidFill>
              </a:defRPr>
            </a:lvl1pPr>
          </a:lstStyle>
          <a:p>
            <a:r>
              <a:rPr lang="en-US" smtClean="0"/>
              <a:t>Click to edit Master title style</a:t>
            </a:r>
            <a:endParaRPr dirty="0"/>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fld id="{5ED4B141-9A0C-449F-9612-2775450494CA}" type="datetime1">
              <a:rPr lang="en-US"/>
              <a:pPr/>
              <a:t>2/19/2019</a:t>
            </a:fld>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dirty="0"/>
          </a:p>
        </p:txBody>
      </p:sp>
      <p:sp>
        <p:nvSpPr>
          <p:cNvPr id="11" name="Slide Number Placeholder 6"/>
          <p:cNvSpPr>
            <a:spLocks noGrp="1"/>
          </p:cNvSpPr>
          <p:nvPr>
            <p:ph type="sldNum" sz="quarter" idx="12"/>
          </p:nvPr>
        </p:nvSpPr>
        <p:spPr/>
        <p:txBody>
          <a:bodyPr/>
          <a:lstStyle>
            <a:lvl1pPr>
              <a:defRPr/>
            </a:lvl1pPr>
          </a:lstStyle>
          <a:p>
            <a:fld id="{5CC7FA43-3A1E-4D2D-AB3F-B2AC12AB4FD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84163" y="4802188"/>
            <a:ext cx="8574087" cy="1468437"/>
          </a:xfrm>
          <a:prstGeom prst="rect">
            <a:avLst/>
          </a:prstGeom>
          <a:solidFill>
            <a:schemeClr val="tx1">
              <a:lumMod val="85000"/>
              <a:lumOff val="15000"/>
              <a:alpha val="85000"/>
            </a:schemeClr>
          </a:solidFill>
        </p:spPr>
        <p:txBody>
          <a:bodyPr rIns="182880" bIns="365760" anchor="b">
            <a:normAutofit/>
          </a:bodyPr>
          <a:lstStyle/>
          <a:p>
            <a:pPr defTabSz="914400" fontAlgn="auto">
              <a:spcAft>
                <a:spcPts val="0"/>
              </a:spcAft>
              <a:defRPr/>
            </a:pPr>
            <a:endParaRPr sz="4200">
              <a:solidFill>
                <a:schemeClr val="bg1"/>
              </a:solidFill>
              <a:latin typeface="+mj-lt"/>
              <a:ea typeface="+mj-ea"/>
              <a:cs typeface="+mj-cs"/>
            </a:endParaRPr>
          </a:p>
        </p:txBody>
      </p:sp>
      <p:grpSp>
        <p:nvGrpSpPr>
          <p:cNvPr id="6" name="Group 7"/>
          <p:cNvGrpSpPr>
            <a:grpSpLocks/>
          </p:cNvGrpSpPr>
          <p:nvPr/>
        </p:nvGrpSpPr>
        <p:grpSpPr bwMode="auto">
          <a:xfrm>
            <a:off x="284163" y="6262688"/>
            <a:ext cx="8575675" cy="138112"/>
            <a:chOff x="284163" y="1759424"/>
            <a:chExt cx="8576373" cy="137411"/>
          </a:xfrm>
        </p:grpSpPr>
        <p:sp>
          <p:nvSpPr>
            <p:cNvPr id="7" name="Rectangle 6"/>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9" name="Rectangle 8"/>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2" name="Title 1"/>
          <p:cNvSpPr>
            <a:spLocks noGrp="1"/>
          </p:cNvSpPr>
          <p:nvPr>
            <p:ph type="title"/>
          </p:nvPr>
        </p:nvSpPr>
        <p:spPr>
          <a:xfrm>
            <a:off x="363071" y="4800600"/>
            <a:ext cx="8360242" cy="566738"/>
          </a:xfrm>
          <a:noFill/>
        </p:spPr>
        <p:txBody>
          <a:bodyPr anchor="b" anchorCtr="0"/>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Date Placeholder 4"/>
          <p:cNvSpPr>
            <a:spLocks noGrp="1"/>
          </p:cNvSpPr>
          <p:nvPr>
            <p:ph type="dt" sz="half" idx="10"/>
          </p:nvPr>
        </p:nvSpPr>
        <p:spPr/>
        <p:txBody>
          <a:bodyPr/>
          <a:lstStyle>
            <a:lvl1pPr>
              <a:defRPr/>
            </a:lvl1pPr>
          </a:lstStyle>
          <a:p>
            <a:fld id="{D4147CA9-FD4D-4C49-84DD-C96F2EE4E3FF}" type="datetime1">
              <a:rPr lang="en-US"/>
              <a:pPr/>
              <a:t>2/19/2019</a:t>
            </a:fld>
            <a:endParaRPr lang="en-US" dirty="0"/>
          </a:p>
        </p:txBody>
      </p:sp>
      <p:sp>
        <p:nvSpPr>
          <p:cNvPr id="11" name="Footer Placeholder 5"/>
          <p:cNvSpPr>
            <a:spLocks noGrp="1"/>
          </p:cNvSpPr>
          <p:nvPr>
            <p:ph type="ftr" sz="quarter" idx="11"/>
          </p:nvPr>
        </p:nvSpPr>
        <p:spPr/>
        <p:txBody>
          <a:bodyPr/>
          <a:lstStyle>
            <a:lvl1pPr>
              <a:defRPr/>
            </a:lvl1pPr>
          </a:lstStyle>
          <a:p>
            <a:pPr>
              <a:defRPr/>
            </a:pPr>
            <a:endParaRPr lang="en-US" dirty="0"/>
          </a:p>
        </p:txBody>
      </p:sp>
      <p:sp>
        <p:nvSpPr>
          <p:cNvPr id="12" name="Slide Number Placeholder 6"/>
          <p:cNvSpPr>
            <a:spLocks noGrp="1"/>
          </p:cNvSpPr>
          <p:nvPr>
            <p:ph type="sldNum" sz="quarter" idx="12"/>
          </p:nvPr>
        </p:nvSpPr>
        <p:spPr/>
        <p:txBody>
          <a:bodyPr/>
          <a:lstStyle>
            <a:lvl1pPr>
              <a:defRPr/>
            </a:lvl1pPr>
          </a:lstStyle>
          <a:p>
            <a:fld id="{4F4BAFAD-077B-4365-BB43-20E9651AC5CB}"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5" name="Group 8"/>
          <p:cNvGrpSpPr>
            <a:grpSpLocks/>
          </p:cNvGrpSpPr>
          <p:nvPr/>
        </p:nvGrpSpPr>
        <p:grpSpPr bwMode="auto">
          <a:xfrm>
            <a:off x="284163" y="4279900"/>
            <a:ext cx="8575675" cy="138113"/>
            <a:chOff x="284163" y="1759424"/>
            <a:chExt cx="8576373" cy="137411"/>
          </a:xfrm>
        </p:grpSpPr>
        <p:sp>
          <p:nvSpPr>
            <p:cNvPr id="6" name="Rectangle 5"/>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7" name="Rectangle 6"/>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2" name="Title 1"/>
          <p:cNvSpPr>
            <a:spLocks noGrp="1"/>
          </p:cNvSpPr>
          <p:nvPr>
            <p:ph type="title"/>
          </p:nvPr>
        </p:nvSpPr>
        <p:spPr>
          <a:xfrm>
            <a:off x="363071" y="4778189"/>
            <a:ext cx="8360242" cy="566738"/>
          </a:xfrm>
          <a:noFill/>
        </p:spPr>
        <p:txBody>
          <a:bodyPr anchor="b"/>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fld id="{A427A02A-08BD-49A8-9064-E3F6C94972C8}" type="datetime1">
              <a:rPr lang="en-US"/>
              <a:pPr/>
              <a:t>2/19/2019</a:t>
            </a:fld>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dirty="0"/>
          </a:p>
        </p:txBody>
      </p:sp>
      <p:sp>
        <p:nvSpPr>
          <p:cNvPr id="11" name="Slide Number Placeholder 6"/>
          <p:cNvSpPr>
            <a:spLocks noGrp="1"/>
          </p:cNvSpPr>
          <p:nvPr>
            <p:ph type="sldNum" sz="quarter" idx="12"/>
          </p:nvPr>
        </p:nvSpPr>
        <p:spPr/>
        <p:txBody>
          <a:bodyPr/>
          <a:lstStyle>
            <a:lvl1pPr>
              <a:defRPr/>
            </a:lvl1pPr>
          </a:lstStyle>
          <a:p>
            <a:fld id="{7DFFA73B-310E-4652-AEE3-D12B720B2329}"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6" name="Rectangle 5"/>
          <p:cNvSpPr/>
          <p:nvPr/>
        </p:nvSpPr>
        <p:spPr>
          <a:xfrm>
            <a:off x="284163" y="4267200"/>
            <a:ext cx="2743200" cy="2120900"/>
          </a:xfrm>
          <a:prstGeom prst="rect">
            <a:avLst/>
          </a:prstGeom>
          <a:solidFill>
            <a:schemeClr val="tx1">
              <a:lumMod val="85000"/>
              <a:lumOff val="15000"/>
              <a:alpha val="85000"/>
            </a:schemeClr>
          </a:solidFill>
        </p:spPr>
        <p:txBody>
          <a:bodyPr rIns="182880" bIns="365760" anchor="b">
            <a:normAutofit/>
          </a:bodyPr>
          <a:lstStyle/>
          <a:p>
            <a:pPr defTabSz="914400" fontAlgn="auto">
              <a:spcAft>
                <a:spcPts val="0"/>
              </a:spcAft>
              <a:defRPr/>
            </a:pPr>
            <a:endParaRPr sz="4200">
              <a:solidFill>
                <a:schemeClr val="bg1"/>
              </a:solidFill>
              <a:latin typeface="+mj-lt"/>
              <a:ea typeface="+mj-ea"/>
              <a:cs typeface="+mj-cs"/>
            </a:endParaRPr>
          </a:p>
        </p:txBody>
      </p:sp>
      <p:grpSp>
        <p:nvGrpSpPr>
          <p:cNvPr id="7" name="Group 14"/>
          <p:cNvGrpSpPr>
            <a:grpSpLocks/>
          </p:cNvGrpSpPr>
          <p:nvPr/>
        </p:nvGrpSpPr>
        <p:grpSpPr bwMode="auto">
          <a:xfrm>
            <a:off x="284163" y="461963"/>
            <a:ext cx="8575675" cy="136525"/>
            <a:chOff x="284163" y="1759424"/>
            <a:chExt cx="8576373" cy="137411"/>
          </a:xfrm>
        </p:grpSpPr>
        <p:sp>
          <p:nvSpPr>
            <p:cNvPr id="8" name="Rectangle 7"/>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9" name="Rectangle 8"/>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10" name="Rectangle 9"/>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rtlCol="0">
            <a:normAutofit/>
          </a:bodyPr>
          <a:lstStyle>
            <a:lvl1pPr>
              <a:buNone/>
              <a:defRPr/>
            </a:lvl1pPr>
          </a:lstStyle>
          <a:p>
            <a:pPr lvl="0"/>
            <a:r>
              <a:rPr lang="en-US" noProof="0" dirty="0" smtClean="0"/>
              <a:t>Click icon to add picture</a:t>
            </a:r>
            <a:endParaRPr noProof="0" dirty="0"/>
          </a:p>
        </p:txBody>
      </p:sp>
      <p:sp>
        <p:nvSpPr>
          <p:cNvPr id="11" name="Date Placeholder 4"/>
          <p:cNvSpPr>
            <a:spLocks noGrp="1"/>
          </p:cNvSpPr>
          <p:nvPr>
            <p:ph type="dt" sz="half" idx="14"/>
          </p:nvPr>
        </p:nvSpPr>
        <p:spPr/>
        <p:txBody>
          <a:bodyPr/>
          <a:lstStyle>
            <a:lvl1pPr>
              <a:defRPr/>
            </a:lvl1pPr>
          </a:lstStyle>
          <a:p>
            <a:fld id="{00B5078B-7E15-47BC-8981-8E86B8F04B41}" type="datetime1">
              <a:rPr lang="en-US"/>
              <a:pPr/>
              <a:t>2/19/2019</a:t>
            </a:fld>
            <a:endParaRPr lang="en-US" dirty="0"/>
          </a:p>
        </p:txBody>
      </p:sp>
      <p:sp>
        <p:nvSpPr>
          <p:cNvPr id="12" name="Footer Placeholder 5"/>
          <p:cNvSpPr>
            <a:spLocks noGrp="1"/>
          </p:cNvSpPr>
          <p:nvPr>
            <p:ph type="ftr" sz="quarter" idx="15"/>
          </p:nvPr>
        </p:nvSpPr>
        <p:spPr/>
        <p:txBody>
          <a:bodyPr/>
          <a:lstStyle>
            <a:lvl1pPr>
              <a:defRPr/>
            </a:lvl1pPr>
          </a:lstStyle>
          <a:p>
            <a:pPr>
              <a:defRPr/>
            </a:pPr>
            <a:endParaRPr lang="en-US" dirty="0"/>
          </a:p>
        </p:txBody>
      </p:sp>
      <p:sp>
        <p:nvSpPr>
          <p:cNvPr id="13" name="Slide Number Placeholder 6"/>
          <p:cNvSpPr>
            <a:spLocks noGrp="1"/>
          </p:cNvSpPr>
          <p:nvPr>
            <p:ph type="sldNum" sz="quarter" idx="16"/>
          </p:nvPr>
        </p:nvSpPr>
        <p:spPr/>
        <p:txBody>
          <a:bodyPr/>
          <a:lstStyle>
            <a:lvl1pPr>
              <a:defRPr/>
            </a:lvl1pPr>
          </a:lstStyle>
          <a:p>
            <a:fld id="{93B7CC19-9F01-42D9-A126-FDC997811351}"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7" name="Rectangle 6"/>
          <p:cNvSpPr/>
          <p:nvPr/>
        </p:nvSpPr>
        <p:spPr>
          <a:xfrm>
            <a:off x="3021013" y="4802188"/>
            <a:ext cx="5837237" cy="1468437"/>
          </a:xfrm>
          <a:prstGeom prst="rect">
            <a:avLst/>
          </a:prstGeom>
          <a:solidFill>
            <a:schemeClr val="tx1">
              <a:lumMod val="85000"/>
              <a:lumOff val="15000"/>
              <a:alpha val="85000"/>
            </a:schemeClr>
          </a:solidFill>
        </p:spPr>
        <p:txBody>
          <a:bodyPr rIns="182880" bIns="365760" anchor="b">
            <a:normAutofit/>
          </a:bodyPr>
          <a:lstStyle/>
          <a:p>
            <a:pPr defTabSz="914400" fontAlgn="auto">
              <a:spcAft>
                <a:spcPts val="0"/>
              </a:spcAft>
              <a:defRPr/>
            </a:pPr>
            <a:endParaRPr sz="4200">
              <a:solidFill>
                <a:schemeClr val="bg1"/>
              </a:solidFill>
              <a:latin typeface="+mj-lt"/>
              <a:ea typeface="+mj-ea"/>
              <a:cs typeface="+mj-cs"/>
            </a:endParaRPr>
          </a:p>
        </p:txBody>
      </p:sp>
      <p:grpSp>
        <p:nvGrpSpPr>
          <p:cNvPr id="8" name="Group 7"/>
          <p:cNvGrpSpPr>
            <a:grpSpLocks/>
          </p:cNvGrpSpPr>
          <p:nvPr/>
        </p:nvGrpSpPr>
        <p:grpSpPr bwMode="auto">
          <a:xfrm>
            <a:off x="284163" y="6262688"/>
            <a:ext cx="8575675" cy="138112"/>
            <a:chOff x="284163" y="1759424"/>
            <a:chExt cx="8576373" cy="137411"/>
          </a:xfrm>
        </p:grpSpPr>
        <p:sp>
          <p:nvSpPr>
            <p:cNvPr id="9" name="Rectangle 8"/>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10" name="Rectangle 9"/>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11" name="Rectangle 10"/>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2" name="Title 1"/>
          <p:cNvSpPr>
            <a:spLocks noGrp="1"/>
          </p:cNvSpPr>
          <p:nvPr>
            <p:ph type="title"/>
          </p:nvPr>
        </p:nvSpPr>
        <p:spPr>
          <a:xfrm>
            <a:off x="3031661" y="4800600"/>
            <a:ext cx="5691651" cy="566738"/>
          </a:xfrm>
          <a:noFill/>
        </p:spPr>
        <p:txBody>
          <a:bodyPr anchor="b" anchorCtr="0"/>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3"/>
          </p:nvPr>
        </p:nvSpPr>
        <p:spPr>
          <a:xfrm>
            <a:off x="284164" y="457200"/>
            <a:ext cx="2736850" cy="2907792"/>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4" name="Picture Placeholder 2"/>
          <p:cNvSpPr>
            <a:spLocks noGrp="1"/>
          </p:cNvSpPr>
          <p:nvPr>
            <p:ph type="pic" idx="14"/>
          </p:nvPr>
        </p:nvSpPr>
        <p:spPr>
          <a:xfrm>
            <a:off x="284164" y="3364992"/>
            <a:ext cx="2736850" cy="2898648"/>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2" name="Date Placeholder 4"/>
          <p:cNvSpPr>
            <a:spLocks noGrp="1"/>
          </p:cNvSpPr>
          <p:nvPr>
            <p:ph type="dt" sz="half" idx="15"/>
          </p:nvPr>
        </p:nvSpPr>
        <p:spPr/>
        <p:txBody>
          <a:bodyPr/>
          <a:lstStyle>
            <a:lvl1pPr>
              <a:defRPr/>
            </a:lvl1pPr>
          </a:lstStyle>
          <a:p>
            <a:fld id="{839FB9F9-A538-4D5F-AB96-9E2BF4AF7794}" type="datetime1">
              <a:rPr lang="en-US"/>
              <a:pPr/>
              <a:t>2/19/2019</a:t>
            </a:fld>
            <a:endParaRPr lang="en-US" dirty="0"/>
          </a:p>
        </p:txBody>
      </p:sp>
      <p:sp>
        <p:nvSpPr>
          <p:cNvPr id="15" name="Footer Placeholder 5"/>
          <p:cNvSpPr>
            <a:spLocks noGrp="1"/>
          </p:cNvSpPr>
          <p:nvPr>
            <p:ph type="ftr" sz="quarter" idx="16"/>
          </p:nvPr>
        </p:nvSpPr>
        <p:spPr/>
        <p:txBody>
          <a:bodyPr/>
          <a:lstStyle>
            <a:lvl1pPr>
              <a:defRPr/>
            </a:lvl1pPr>
          </a:lstStyle>
          <a:p>
            <a:pPr>
              <a:defRPr/>
            </a:pPr>
            <a:endParaRPr lang="en-US" dirty="0"/>
          </a:p>
        </p:txBody>
      </p:sp>
      <p:sp>
        <p:nvSpPr>
          <p:cNvPr id="16" name="Slide Number Placeholder 6"/>
          <p:cNvSpPr>
            <a:spLocks noGrp="1"/>
          </p:cNvSpPr>
          <p:nvPr>
            <p:ph type="sldNum" sz="quarter" idx="17"/>
          </p:nvPr>
        </p:nvSpPr>
        <p:spPr/>
        <p:txBody>
          <a:bodyPr/>
          <a:lstStyle>
            <a:lvl1pPr>
              <a:defRPr/>
            </a:lvl1pPr>
          </a:lstStyle>
          <a:p>
            <a:fld id="{ADB7AAF0-A0B9-41EF-B83C-0F3D6BAC08E7}"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284163" y="455613"/>
            <a:ext cx="8574087" cy="11334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nvGrpSpPr>
          <p:cNvPr id="5" name="Group 7"/>
          <p:cNvGrpSpPr>
            <a:grpSpLocks/>
          </p:cNvGrpSpPr>
          <p:nvPr/>
        </p:nvGrpSpPr>
        <p:grpSpPr bwMode="auto">
          <a:xfrm>
            <a:off x="284163" y="1577975"/>
            <a:ext cx="8575675" cy="136525"/>
            <a:chOff x="284163" y="1577847"/>
            <a:chExt cx="8576373" cy="137411"/>
          </a:xfrm>
        </p:grpSpPr>
        <p:sp>
          <p:nvSpPr>
            <p:cNvPr id="6" name="Rectangle 5"/>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7" name="Rectangle 6"/>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Date Placeholder 3"/>
          <p:cNvSpPr>
            <a:spLocks noGrp="1"/>
          </p:cNvSpPr>
          <p:nvPr>
            <p:ph type="dt" sz="half" idx="10"/>
          </p:nvPr>
        </p:nvSpPr>
        <p:spPr/>
        <p:txBody>
          <a:bodyPr/>
          <a:lstStyle>
            <a:lvl1pPr>
              <a:defRPr/>
            </a:lvl1pPr>
          </a:lstStyle>
          <a:p>
            <a:fld id="{25A206D9-DCD6-41C9-B3CC-56426F22011C}" type="datetime1">
              <a:rPr lang="en-US"/>
              <a:pPr/>
              <a:t>2/19/2019</a:t>
            </a:fld>
            <a:endParaRPr lang="en-US" dirty="0"/>
          </a:p>
        </p:txBody>
      </p:sp>
      <p:sp>
        <p:nvSpPr>
          <p:cNvPr id="10" name="Footer Placeholder 4"/>
          <p:cNvSpPr>
            <a:spLocks noGrp="1"/>
          </p:cNvSpPr>
          <p:nvPr>
            <p:ph type="ftr" sz="quarter" idx="11"/>
          </p:nvPr>
        </p:nvSpPr>
        <p:spPr/>
        <p:txBody>
          <a:bodyPr/>
          <a:lstStyle>
            <a:lvl1pPr>
              <a:defRPr/>
            </a:lvl1pPr>
          </a:lstStyle>
          <a:p>
            <a:pPr>
              <a:defRPr/>
            </a:pPr>
            <a:endParaRPr lang="en-US" dirty="0"/>
          </a:p>
        </p:txBody>
      </p:sp>
      <p:sp>
        <p:nvSpPr>
          <p:cNvPr id="11" name="Slide Number Placeholder 5"/>
          <p:cNvSpPr>
            <a:spLocks noGrp="1"/>
          </p:cNvSpPr>
          <p:nvPr>
            <p:ph type="sldNum" sz="quarter" idx="12"/>
          </p:nvPr>
        </p:nvSpPr>
        <p:spPr/>
        <p:txBody>
          <a:bodyPr/>
          <a:lstStyle>
            <a:lvl1pPr>
              <a:defRPr/>
            </a:lvl1pPr>
          </a:lstStyle>
          <a:p>
            <a:fld id="{BD947A9E-2DB1-4063-B64A-E4E00A7F760C}"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rot="5400000">
            <a:off x="5314156" y="2856707"/>
            <a:ext cx="5934075" cy="1135062"/>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nvGrpSpPr>
          <p:cNvPr id="5" name="Group 7"/>
          <p:cNvGrpSpPr>
            <a:grpSpLocks/>
          </p:cNvGrpSpPr>
          <p:nvPr/>
        </p:nvGrpSpPr>
        <p:grpSpPr bwMode="auto">
          <a:xfrm rot="5400000">
            <a:off x="4658519" y="3355181"/>
            <a:ext cx="5934075" cy="138113"/>
            <a:chOff x="284163" y="1577847"/>
            <a:chExt cx="8576373" cy="137411"/>
          </a:xfrm>
        </p:grpSpPr>
        <p:sp>
          <p:nvSpPr>
            <p:cNvPr id="6" name="Rectangle 5"/>
            <p:cNvSpPr/>
            <p:nvPr/>
          </p:nvSpPr>
          <p:spPr>
            <a:xfrm>
              <a:off x="272693" y="1585745"/>
              <a:ext cx="1599179" cy="137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7" name="Rectangle 6"/>
            <p:cNvSpPr/>
            <p:nvPr/>
          </p:nvSpPr>
          <p:spPr>
            <a:xfrm>
              <a:off x="1874165" y="1585745"/>
              <a:ext cx="2741777" cy="1374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4615943" y="1585745"/>
              <a:ext cx="4233122" cy="1374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Date Placeholder 3"/>
          <p:cNvSpPr>
            <a:spLocks noGrp="1"/>
          </p:cNvSpPr>
          <p:nvPr>
            <p:ph type="dt" sz="half" idx="10"/>
          </p:nvPr>
        </p:nvSpPr>
        <p:spPr/>
        <p:txBody>
          <a:bodyPr/>
          <a:lstStyle>
            <a:lvl1pPr>
              <a:defRPr/>
            </a:lvl1pPr>
          </a:lstStyle>
          <a:p>
            <a:fld id="{38659047-B430-47F8-A846-7E65C0E70052}" type="datetime1">
              <a:rPr lang="en-US"/>
              <a:pPr/>
              <a:t>2/19/2019</a:t>
            </a:fld>
            <a:endParaRPr lang="en-US" dirty="0"/>
          </a:p>
        </p:txBody>
      </p:sp>
      <p:sp>
        <p:nvSpPr>
          <p:cNvPr id="10" name="Footer Placeholder 4"/>
          <p:cNvSpPr>
            <a:spLocks noGrp="1"/>
          </p:cNvSpPr>
          <p:nvPr>
            <p:ph type="ftr" sz="quarter" idx="11"/>
          </p:nvPr>
        </p:nvSpPr>
        <p:spPr/>
        <p:txBody>
          <a:bodyPr/>
          <a:lstStyle>
            <a:lvl1pPr>
              <a:defRPr/>
            </a:lvl1pPr>
          </a:lstStyle>
          <a:p>
            <a:pPr>
              <a:defRPr/>
            </a:pPr>
            <a:endParaRPr lang="en-US" dirty="0"/>
          </a:p>
        </p:txBody>
      </p:sp>
      <p:sp>
        <p:nvSpPr>
          <p:cNvPr id="11" name="Slide Number Placeholder 5"/>
          <p:cNvSpPr>
            <a:spLocks noGrp="1"/>
          </p:cNvSpPr>
          <p:nvPr>
            <p:ph type="sldNum" sz="quarter" idx="12"/>
          </p:nvPr>
        </p:nvSpPr>
        <p:spPr/>
        <p:txBody>
          <a:bodyPr/>
          <a:lstStyle>
            <a:lvl1pPr>
              <a:defRPr/>
            </a:lvl1pPr>
          </a:lstStyle>
          <a:p>
            <a:fld id="{D36A96D7-46FE-47A1-A0FA-601869A4DF65}"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6D25A66-EFA6-486B-9DCF-918AABCDD664}" type="datetime1">
              <a:rPr lang="en-US"/>
              <a:pPr/>
              <a:t>2/19/2019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3151F948-8AD5-41FA-BA4B-AE97854B1093}"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953B12-FCF7-48A6-A75F-1CF20A68567C}" type="datetime1">
              <a:rPr lang="en-US"/>
              <a:pPr/>
              <a:t>2/19/2019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FA339294-68C3-4CE7-A170-6F6D7EB6D910}"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B7A8521-56A0-453B-88D7-62710BCC9729}" type="datetime1">
              <a:rPr lang="en-US"/>
              <a:pPr/>
              <a:t>2/19/2019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33DFC185-6342-4C19-B6DA-5E92D6D7CBE1}"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284163" y="455613"/>
            <a:ext cx="8574087" cy="11334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nvGrpSpPr>
          <p:cNvPr id="5" name="Group 7"/>
          <p:cNvGrpSpPr>
            <a:grpSpLocks/>
          </p:cNvGrpSpPr>
          <p:nvPr/>
        </p:nvGrpSpPr>
        <p:grpSpPr bwMode="auto">
          <a:xfrm>
            <a:off x="284163" y="1577975"/>
            <a:ext cx="8575675" cy="136525"/>
            <a:chOff x="284163" y="1577847"/>
            <a:chExt cx="8576373" cy="137411"/>
          </a:xfrm>
        </p:grpSpPr>
        <p:sp>
          <p:nvSpPr>
            <p:cNvPr id="6" name="Rectangle 5"/>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7" name="Rectangle 6"/>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Date Placeholder 3"/>
          <p:cNvSpPr>
            <a:spLocks noGrp="1"/>
          </p:cNvSpPr>
          <p:nvPr>
            <p:ph type="dt" sz="half" idx="10"/>
          </p:nvPr>
        </p:nvSpPr>
        <p:spPr/>
        <p:txBody>
          <a:bodyPr/>
          <a:lstStyle>
            <a:lvl1pPr>
              <a:defRPr/>
            </a:lvl1pPr>
          </a:lstStyle>
          <a:p>
            <a:fld id="{CC97A73D-44D3-4251-831E-00A43E3C3CB1}" type="datetime1">
              <a:rPr lang="en-US"/>
              <a:pPr/>
              <a:t>2/19/2019</a:t>
            </a:fld>
            <a:endParaRPr lang="en-US" dirty="0"/>
          </a:p>
        </p:txBody>
      </p:sp>
      <p:sp>
        <p:nvSpPr>
          <p:cNvPr id="10" name="Footer Placeholder 4"/>
          <p:cNvSpPr>
            <a:spLocks noGrp="1"/>
          </p:cNvSpPr>
          <p:nvPr>
            <p:ph type="ftr" sz="quarter" idx="11"/>
          </p:nvPr>
        </p:nvSpPr>
        <p:spPr/>
        <p:txBody>
          <a:bodyPr/>
          <a:lstStyle>
            <a:lvl1pPr>
              <a:defRPr/>
            </a:lvl1pPr>
          </a:lstStyle>
          <a:p>
            <a:pPr>
              <a:defRPr/>
            </a:pPr>
            <a:endParaRPr lang="en-US" dirty="0"/>
          </a:p>
        </p:txBody>
      </p:sp>
      <p:sp>
        <p:nvSpPr>
          <p:cNvPr id="11" name="Slide Number Placeholder 5"/>
          <p:cNvSpPr>
            <a:spLocks noGrp="1"/>
          </p:cNvSpPr>
          <p:nvPr>
            <p:ph type="sldNum" sz="quarter" idx="12"/>
          </p:nvPr>
        </p:nvSpPr>
        <p:spPr/>
        <p:txBody>
          <a:bodyPr/>
          <a:lstStyle>
            <a:lvl1pPr>
              <a:defRPr/>
            </a:lvl1pPr>
          </a:lstStyle>
          <a:p>
            <a:fld id="{91D9C01A-4E7A-43EB-A45D-B4D4D08EDDCD}"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1F9E377-6B47-46FE-9BC6-A6D51A19CFAA}" type="datetime1">
              <a:rPr lang="en-US"/>
              <a:pPr/>
              <a:t>2/19/2019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B84B1F14-AEAB-453D-A7EA-33C854C47816}" type="slidenum">
              <a:rPr lang="en-US"/>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71B61F1-2569-4155-A16D-EC575912A1C2}" type="datetime1">
              <a:rPr lang="en-US"/>
              <a:pPr/>
              <a:t>2/19/2019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32CE150E-F2A7-4CA3-B952-BD4818E1172E}"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8CC984C-DC4C-4562-97D1-899168492E36}" type="datetime1">
              <a:rPr lang="en-US"/>
              <a:pPr/>
              <a:t>2/19/2019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FAD04DC5-3BD5-4019-9BA9-CD6EBD87CAD0}"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68C4EA8-401B-4239-85FD-10EF8CFED0A6}" type="datetime1">
              <a:rPr lang="en-US"/>
              <a:pPr/>
              <a:t>2/19/2019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D26AF197-6E14-4F5F-A3E9-36A749BEB337}" type="slidenum">
              <a:rPr lang="en-US"/>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D2A2902-B6FF-45D1-A88A-76CB1DE8A8F9}" type="datetime1">
              <a:rPr lang="en-US"/>
              <a:pPr/>
              <a:t>2/19/2019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7FD7959C-B814-4310-964B-71CEB786ACE5}" type="slidenum">
              <a:rPr lang="en-US"/>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24AC9DE-5C21-428D-A1E8-BA3145E81833}" type="datetime1">
              <a:rPr lang="en-US"/>
              <a:pPr/>
              <a:t>2/19/2019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E5CB0834-33FB-43A7-869C-F92BE26E5244}" type="slidenum">
              <a:rPr lang="en-US"/>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1BD899C-EEC4-47A3-A32B-BDBC7A44F928}" type="datetime1">
              <a:rPr lang="en-US"/>
              <a:pPr/>
              <a:t>2/19/2019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8BD853A8-A552-4DC7-A404-D8A73A0AB964}" type="slidenum">
              <a:rPr lang="en-US"/>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134CDE2-5138-4F46-81E6-61184950CA6F}" type="datetime1">
              <a:rPr lang="en-US"/>
              <a:pPr/>
              <a:t>2/19/2019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4118D32-A6B6-4968-9E98-537167DACEA1}" type="slidenum">
              <a:rPr lang="en-US"/>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ection with Picture">
    <p:spTree>
      <p:nvGrpSpPr>
        <p:cNvPr id="1" name=""/>
        <p:cNvGrpSpPr/>
        <p:nvPr/>
      </p:nvGrpSpPr>
      <p:grpSpPr>
        <a:xfrm>
          <a:off x="0" y="0"/>
          <a:ext cx="0" cy="0"/>
          <a:chOff x="0" y="0"/>
          <a:chExt cx="0" cy="0"/>
        </a:xfrm>
      </p:grpSpPr>
      <p:sp>
        <p:nvSpPr>
          <p:cNvPr id="5" name="Rectangle 4"/>
          <p:cNvSpPr/>
          <p:nvPr/>
        </p:nvSpPr>
        <p:spPr>
          <a:xfrm>
            <a:off x="284163" y="4957763"/>
            <a:ext cx="8574087" cy="1312862"/>
          </a:xfrm>
          <a:prstGeom prst="rect">
            <a:avLst/>
          </a:prstGeom>
          <a:solidFill>
            <a:schemeClr val="tx1">
              <a:lumMod val="85000"/>
              <a:lumOff val="15000"/>
              <a:alpha val="85000"/>
            </a:schemeClr>
          </a:solidFill>
        </p:spPr>
        <p:txBody>
          <a:bodyPr rIns="182880" bIns="365760" anchor="b">
            <a:normAutofit/>
          </a:bodyPr>
          <a:lstStyle/>
          <a:p>
            <a:pPr defTabSz="914400" fontAlgn="auto">
              <a:spcAft>
                <a:spcPts val="0"/>
              </a:spcAft>
              <a:defRPr/>
            </a:pPr>
            <a:endParaRPr sz="4200">
              <a:solidFill>
                <a:schemeClr val="bg1"/>
              </a:solidFill>
              <a:latin typeface="+mj-lt"/>
              <a:ea typeface="+mj-ea"/>
              <a:cs typeface="+mj-cs"/>
            </a:endParaRPr>
          </a:p>
        </p:txBody>
      </p:sp>
      <p:grpSp>
        <p:nvGrpSpPr>
          <p:cNvPr id="6" name="Group 7"/>
          <p:cNvGrpSpPr>
            <a:grpSpLocks/>
          </p:cNvGrpSpPr>
          <p:nvPr/>
        </p:nvGrpSpPr>
        <p:grpSpPr bwMode="auto">
          <a:xfrm>
            <a:off x="284163" y="6262688"/>
            <a:ext cx="8575675" cy="138112"/>
            <a:chOff x="284163" y="1759424"/>
            <a:chExt cx="8576373" cy="137411"/>
          </a:xfrm>
        </p:grpSpPr>
        <p:sp>
          <p:nvSpPr>
            <p:cNvPr id="7" name="Rectangle 6"/>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9" name="Rectangle 8"/>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13" name="Picture Placeholder 7"/>
          <p:cNvSpPr>
            <a:spLocks noGrp="1"/>
          </p:cNvSpPr>
          <p:nvPr>
            <p:ph type="pic" sz="quarter" idx="13"/>
          </p:nvPr>
        </p:nvSpPr>
        <p:spPr>
          <a:xfrm>
            <a:off x="284162" y="443754"/>
            <a:ext cx="8574087" cy="4370293"/>
          </a:xfrm>
        </p:spPr>
        <p:txBody>
          <a:bodyPr rtlCol="0">
            <a:normAutofit/>
          </a:bodyPr>
          <a:lstStyle>
            <a:lvl1pPr>
              <a:buNone/>
              <a:defRPr/>
            </a:lvl1pPr>
          </a:lstStyle>
          <a:p>
            <a:pPr lvl="0"/>
            <a:r>
              <a:rPr lang="en-US" noProof="0" dirty="0" smtClean="0"/>
              <a:t>Click icon to add picture</a:t>
            </a:r>
            <a:endParaRPr noProof="0" dirty="0"/>
          </a:p>
        </p:txBody>
      </p:sp>
      <p:sp>
        <p:nvSpPr>
          <p:cNvPr id="2" name="Title 1"/>
          <p:cNvSpPr>
            <a:spLocks noGrp="1"/>
          </p:cNvSpPr>
          <p:nvPr>
            <p:ph type="title"/>
          </p:nvPr>
        </p:nvSpPr>
        <p:spPr>
          <a:xfrm>
            <a:off x="430306" y="4814047"/>
            <a:ext cx="7772400" cy="1048871"/>
          </a:xfrm>
          <a:noFill/>
        </p:spPr>
        <p:txBody>
          <a:bodyPr anchor="b" anchorCtr="0"/>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4"/>
          </p:nvPr>
        </p:nvSpPr>
        <p:spPr/>
        <p:txBody>
          <a:bodyPr/>
          <a:lstStyle>
            <a:lvl1pPr>
              <a:defRPr/>
            </a:lvl1pPr>
          </a:lstStyle>
          <a:p>
            <a:pPr>
              <a:defRPr/>
            </a:pPr>
            <a:fld id="{9AFCDF4B-30B3-4094-A65C-D8A13A20C29B}" type="datetime1">
              <a:rPr lang="en-US"/>
              <a:pPr>
                <a:defRPr/>
              </a:pPr>
              <a:t>2/19/2019</a:t>
            </a:fld>
            <a:endParaRPr lang="en-US" dirty="0"/>
          </a:p>
        </p:txBody>
      </p:sp>
      <p:sp>
        <p:nvSpPr>
          <p:cNvPr id="11" name="Footer Placeholder 4"/>
          <p:cNvSpPr>
            <a:spLocks noGrp="1"/>
          </p:cNvSpPr>
          <p:nvPr>
            <p:ph type="ftr" sz="quarter" idx="15"/>
          </p:nvPr>
        </p:nvSpPr>
        <p:spPr/>
        <p:txBody>
          <a:bodyPr/>
          <a:lstStyle>
            <a:lvl1pPr>
              <a:defRPr/>
            </a:lvl1pPr>
          </a:lstStyle>
          <a:p>
            <a:pPr>
              <a:defRPr/>
            </a:pPr>
            <a:endParaRPr lang="en-US" dirty="0"/>
          </a:p>
        </p:txBody>
      </p:sp>
      <p:sp>
        <p:nvSpPr>
          <p:cNvPr id="12" name="Slide Number Placeholder 5"/>
          <p:cNvSpPr>
            <a:spLocks noGrp="1"/>
          </p:cNvSpPr>
          <p:nvPr>
            <p:ph type="sldNum" sz="quarter" idx="16"/>
          </p:nvPr>
        </p:nvSpPr>
        <p:spPr/>
        <p:txBody>
          <a:bodyPr/>
          <a:lstStyle>
            <a:lvl1pPr>
              <a:defRPr/>
            </a:lvl1pPr>
          </a:lstStyle>
          <a:p>
            <a:pPr>
              <a:defRPr/>
            </a:pPr>
            <a:fld id="{6FF691D8-8DC9-406E-9BB0-6AA164DACBEF}" type="slidenum">
              <a:rPr lang="en-US"/>
              <a:pPr>
                <a:defRPr/>
              </a:pPr>
              <a:t>‹#›</a:t>
            </a:fld>
            <a:endParaRPr lang="en-US" dirty="0"/>
          </a:p>
        </p:txBody>
      </p:sp>
    </p:spTree>
    <p:extLst>
      <p:ext uri="{BB962C8B-B14F-4D97-AF65-F5344CB8AC3E}">
        <p14:creationId xmlns:p14="http://schemas.microsoft.com/office/powerpoint/2010/main" val="4213665847"/>
      </p:ext>
    </p:extLst>
  </p:cSld>
  <p:clrMapOvr>
    <a:masterClrMapping/>
  </p:clrMapOvr>
  <p:transition advClick="0">
    <p:sndAc>
      <p:stSnd>
        <p:snd r:embed="rId1" name="arrow.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5" name="Rectangle 4"/>
          <p:cNvSpPr/>
          <p:nvPr/>
        </p:nvSpPr>
        <p:spPr>
          <a:xfrm>
            <a:off x="284163" y="444500"/>
            <a:ext cx="8574087" cy="1468438"/>
          </a:xfrm>
          <a:prstGeom prst="rect">
            <a:avLst/>
          </a:prstGeom>
          <a:solidFill>
            <a:schemeClr val="tx1">
              <a:lumMod val="85000"/>
              <a:lumOff val="15000"/>
              <a:alpha val="85000"/>
            </a:schemeClr>
          </a:solidFill>
        </p:spPr>
        <p:txBody>
          <a:bodyPr rIns="182880" bIns="365760" anchor="b">
            <a:normAutofit/>
          </a:bodyPr>
          <a:lstStyle/>
          <a:p>
            <a:pPr defTabSz="914400" fontAlgn="auto">
              <a:spcAft>
                <a:spcPts val="0"/>
              </a:spcAft>
              <a:defRPr/>
            </a:pPr>
            <a:endParaRPr sz="4200">
              <a:solidFill>
                <a:schemeClr val="bg1"/>
              </a:solidFill>
              <a:latin typeface="+mj-lt"/>
              <a:ea typeface="+mj-ea"/>
              <a:cs typeface="+mj-cs"/>
            </a:endParaRPr>
          </a:p>
        </p:txBody>
      </p:sp>
      <p:grpSp>
        <p:nvGrpSpPr>
          <p:cNvPr id="6" name="Group 16"/>
          <p:cNvGrpSpPr>
            <a:grpSpLocks/>
          </p:cNvGrpSpPr>
          <p:nvPr/>
        </p:nvGrpSpPr>
        <p:grpSpPr bwMode="auto">
          <a:xfrm>
            <a:off x="284163" y="1906588"/>
            <a:ext cx="8575675" cy="138112"/>
            <a:chOff x="284163" y="1759424"/>
            <a:chExt cx="8576373" cy="137411"/>
          </a:xfrm>
        </p:grpSpPr>
        <p:sp>
          <p:nvSpPr>
            <p:cNvPr id="7" name="Rectangle 6"/>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9" name="Rectangle 8"/>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10" name="Rectangle 9"/>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8" name="Picture Placeholder 7"/>
          <p:cNvSpPr>
            <a:spLocks noGrp="1"/>
          </p:cNvSpPr>
          <p:nvPr>
            <p:ph type="pic" sz="quarter" idx="13"/>
          </p:nvPr>
        </p:nvSpPr>
        <p:spPr>
          <a:xfrm>
            <a:off x="284162" y="2017058"/>
            <a:ext cx="8574087" cy="4377391"/>
          </a:xfrm>
        </p:spPr>
        <p:txBody>
          <a:bodyPr rtlCol="0">
            <a:normAutofit/>
          </a:bodyPr>
          <a:lstStyle>
            <a:lvl1pPr>
              <a:buNone/>
              <a:defRPr/>
            </a:lvl1pPr>
          </a:lstStyle>
          <a:p>
            <a:pPr lvl="0"/>
            <a:r>
              <a:rPr lang="en-US" noProof="0" dirty="0" smtClean="0"/>
              <a:t>Click icon to add picture</a:t>
            </a:r>
            <a:endParaRPr noProof="0" dirty="0"/>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418633" y="444728"/>
            <a:ext cx="7810967" cy="1088237"/>
          </a:xfrm>
          <a:noFill/>
        </p:spPr>
        <p:txBody>
          <a:bodyPr anchor="b" anchorCtr="0"/>
          <a:lstStyle>
            <a:lvl1pPr algn="l">
              <a:lnSpc>
                <a:spcPts val="4600"/>
              </a:lnSpc>
              <a:defRPr/>
            </a:lvl1pPr>
          </a:lstStyle>
          <a:p>
            <a:r>
              <a:rPr lang="en-US" smtClean="0"/>
              <a:t>Click to edit Master title style</a:t>
            </a:r>
            <a:endParaRPr/>
          </a:p>
        </p:txBody>
      </p:sp>
      <p:sp>
        <p:nvSpPr>
          <p:cNvPr id="11" name="Date Placeholder 3"/>
          <p:cNvSpPr>
            <a:spLocks noGrp="1"/>
          </p:cNvSpPr>
          <p:nvPr>
            <p:ph type="dt" sz="half" idx="14"/>
          </p:nvPr>
        </p:nvSpPr>
        <p:spPr/>
        <p:txBody>
          <a:bodyPr/>
          <a:lstStyle>
            <a:lvl1pPr>
              <a:defRPr/>
            </a:lvl1pPr>
          </a:lstStyle>
          <a:p>
            <a:fld id="{C16CD888-66C3-4E07-BE06-57037B4EBF9C}" type="datetime1">
              <a:rPr lang="en-US"/>
              <a:pPr/>
              <a:t>2/19/2019</a:t>
            </a:fld>
            <a:endParaRPr lang="en-US" dirty="0"/>
          </a:p>
        </p:txBody>
      </p:sp>
      <p:sp>
        <p:nvSpPr>
          <p:cNvPr id="12" name="Footer Placeholder 4"/>
          <p:cNvSpPr>
            <a:spLocks noGrp="1"/>
          </p:cNvSpPr>
          <p:nvPr>
            <p:ph type="ftr" sz="quarter" idx="15"/>
          </p:nvPr>
        </p:nvSpPr>
        <p:spPr/>
        <p:txBody>
          <a:bodyPr/>
          <a:lstStyle>
            <a:lvl1pPr>
              <a:defRPr/>
            </a:lvl1pPr>
          </a:lstStyle>
          <a:p>
            <a:pPr>
              <a:defRPr/>
            </a:pPr>
            <a:endParaRPr lang="en-US" dirty="0"/>
          </a:p>
        </p:txBody>
      </p:sp>
      <p:sp>
        <p:nvSpPr>
          <p:cNvPr id="13" name="Slide Number Placeholder 5"/>
          <p:cNvSpPr>
            <a:spLocks noGrp="1"/>
          </p:cNvSpPr>
          <p:nvPr>
            <p:ph type="sldNum" sz="quarter" idx="16"/>
          </p:nvPr>
        </p:nvSpPr>
        <p:spPr/>
        <p:txBody>
          <a:bodyPr/>
          <a:lstStyle>
            <a:lvl1pPr>
              <a:defRPr/>
            </a:lvl1pPr>
          </a:lstStyle>
          <a:p>
            <a:fld id="{1FBE2FEB-D843-4A92-A90D-B444A71FCE5A}"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p:nvSpPr>
        <p:spPr>
          <a:xfrm>
            <a:off x="284163" y="5861304"/>
            <a:ext cx="8574087" cy="409321"/>
          </a:xfrm>
          <a:prstGeom prst="rect">
            <a:avLst/>
          </a:prstGeom>
          <a:solidFill>
            <a:schemeClr val="tx1">
              <a:lumMod val="85000"/>
              <a:lumOff val="15000"/>
              <a:alpha val="85000"/>
            </a:schemeClr>
          </a:solidFill>
        </p:spPr>
        <p:txBody>
          <a:bodyPr rIns="182880" bIns="365760" anchor="b">
            <a:normAutofit fontScale="25000" lnSpcReduction="20000"/>
          </a:bodyPr>
          <a:lstStyle/>
          <a:p>
            <a:pPr defTabSz="914400" fontAlgn="auto">
              <a:spcAft>
                <a:spcPts val="0"/>
              </a:spcAft>
              <a:defRPr/>
            </a:pPr>
            <a:endParaRPr sz="4200">
              <a:solidFill>
                <a:schemeClr val="bg1"/>
              </a:solidFill>
              <a:latin typeface="+mj-lt"/>
              <a:ea typeface="+mj-ea"/>
              <a:cs typeface="+mj-cs"/>
            </a:endParaRPr>
          </a:p>
        </p:txBody>
      </p:sp>
      <p:sp>
        <p:nvSpPr>
          <p:cNvPr id="3" name="Text Placeholder 2"/>
          <p:cNvSpPr>
            <a:spLocks noGrp="1"/>
          </p:cNvSpPr>
          <p:nvPr>
            <p:ph type="body" idx="1"/>
          </p:nvPr>
        </p:nvSpPr>
        <p:spPr>
          <a:xfrm>
            <a:off x="475488" y="5861304"/>
            <a:ext cx="7735824" cy="402336"/>
          </a:xfrm>
        </p:spPr>
        <p:txBody>
          <a:bodyPr rtlCol="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fld id="{817B3F0F-6998-4704-BF69-B1E059760BFA}" type="datetime1">
              <a:rPr lang="en-US"/>
              <a:pPr/>
              <a:t>2/19/2019</a:t>
            </a:fld>
            <a:endParaRPr lang="en-US" dirty="0"/>
          </a:p>
        </p:txBody>
      </p:sp>
      <p:sp>
        <p:nvSpPr>
          <p:cNvPr id="10" name="Footer Placeholder 4"/>
          <p:cNvSpPr>
            <a:spLocks noGrp="1"/>
          </p:cNvSpPr>
          <p:nvPr>
            <p:ph type="ftr" sz="quarter" idx="11"/>
          </p:nvPr>
        </p:nvSpPr>
        <p:spPr/>
        <p:txBody>
          <a:bodyPr/>
          <a:lstStyle>
            <a:lvl1pPr>
              <a:defRPr/>
            </a:lvl1pPr>
          </a:lstStyle>
          <a:p>
            <a:pPr>
              <a:defRPr/>
            </a:pPr>
            <a:endParaRPr lang="en-US" dirty="0"/>
          </a:p>
        </p:txBody>
      </p:sp>
      <p:sp>
        <p:nvSpPr>
          <p:cNvPr id="11" name="Slide Number Placeholder 5"/>
          <p:cNvSpPr>
            <a:spLocks noGrp="1"/>
          </p:cNvSpPr>
          <p:nvPr>
            <p:ph type="sldNum" sz="quarter" idx="12"/>
          </p:nvPr>
        </p:nvSpPr>
        <p:spPr/>
        <p:txBody>
          <a:bodyPr/>
          <a:lstStyle>
            <a:lvl1pPr>
              <a:defRPr/>
            </a:lvl1pPr>
          </a:lstStyle>
          <a:p>
            <a:fld id="{F82A8329-F72C-4279-A655-E7C061700C4F}"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5" name="Rectangle 4"/>
          <p:cNvSpPr/>
          <p:nvPr/>
        </p:nvSpPr>
        <p:spPr>
          <a:xfrm>
            <a:off x="284163" y="4957763"/>
            <a:ext cx="8574087" cy="1312862"/>
          </a:xfrm>
          <a:prstGeom prst="rect">
            <a:avLst/>
          </a:prstGeom>
          <a:solidFill>
            <a:schemeClr val="tx1">
              <a:lumMod val="85000"/>
              <a:lumOff val="15000"/>
              <a:alpha val="85000"/>
            </a:schemeClr>
          </a:solidFill>
        </p:spPr>
        <p:txBody>
          <a:bodyPr rIns="182880" bIns="365760" anchor="b">
            <a:normAutofit/>
          </a:bodyPr>
          <a:lstStyle/>
          <a:p>
            <a:pPr defTabSz="914400" fontAlgn="auto">
              <a:spcAft>
                <a:spcPts val="0"/>
              </a:spcAft>
              <a:defRPr/>
            </a:pPr>
            <a:endParaRPr sz="4200">
              <a:solidFill>
                <a:schemeClr val="bg1"/>
              </a:solidFill>
              <a:latin typeface="+mj-lt"/>
              <a:ea typeface="+mj-ea"/>
              <a:cs typeface="+mj-cs"/>
            </a:endParaRPr>
          </a:p>
        </p:txBody>
      </p:sp>
      <p:grpSp>
        <p:nvGrpSpPr>
          <p:cNvPr id="6" name="Group 7"/>
          <p:cNvGrpSpPr>
            <a:grpSpLocks/>
          </p:cNvGrpSpPr>
          <p:nvPr/>
        </p:nvGrpSpPr>
        <p:grpSpPr bwMode="auto">
          <a:xfrm>
            <a:off x="284163" y="6262688"/>
            <a:ext cx="8575675" cy="138112"/>
            <a:chOff x="284163" y="1759424"/>
            <a:chExt cx="8576373" cy="137411"/>
          </a:xfrm>
        </p:grpSpPr>
        <p:sp>
          <p:nvSpPr>
            <p:cNvPr id="7" name="Rectangle 6"/>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9" name="Rectangle 8"/>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13" name="Picture Placeholder 7"/>
          <p:cNvSpPr>
            <a:spLocks noGrp="1"/>
          </p:cNvSpPr>
          <p:nvPr>
            <p:ph type="pic" sz="quarter" idx="13"/>
          </p:nvPr>
        </p:nvSpPr>
        <p:spPr>
          <a:xfrm>
            <a:off x="284162" y="443754"/>
            <a:ext cx="8574087" cy="4370293"/>
          </a:xfrm>
        </p:spPr>
        <p:txBody>
          <a:bodyPr rtlCol="0">
            <a:normAutofit/>
          </a:bodyPr>
          <a:lstStyle>
            <a:lvl1pPr>
              <a:buNone/>
              <a:defRPr/>
            </a:lvl1pPr>
          </a:lstStyle>
          <a:p>
            <a:pPr lvl="0"/>
            <a:r>
              <a:rPr lang="en-US" noProof="0" dirty="0" smtClean="0"/>
              <a:t>Click icon to add picture</a:t>
            </a:r>
            <a:endParaRPr noProof="0" dirty="0"/>
          </a:p>
        </p:txBody>
      </p:sp>
      <p:sp>
        <p:nvSpPr>
          <p:cNvPr id="2" name="Title 1"/>
          <p:cNvSpPr>
            <a:spLocks noGrp="1"/>
          </p:cNvSpPr>
          <p:nvPr>
            <p:ph type="title"/>
          </p:nvPr>
        </p:nvSpPr>
        <p:spPr>
          <a:xfrm>
            <a:off x="430306" y="4814047"/>
            <a:ext cx="7772400" cy="1048871"/>
          </a:xfrm>
          <a:noFill/>
        </p:spPr>
        <p:txBody>
          <a:bodyPr anchor="b" anchorCtr="0"/>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4"/>
          </p:nvPr>
        </p:nvSpPr>
        <p:spPr/>
        <p:txBody>
          <a:bodyPr/>
          <a:lstStyle>
            <a:lvl1pPr>
              <a:defRPr/>
            </a:lvl1pPr>
          </a:lstStyle>
          <a:p>
            <a:fld id="{9902E785-3976-4492-9E2A-0154477700D9}" type="datetime1">
              <a:rPr lang="en-US"/>
              <a:pPr/>
              <a:t>2/19/2019</a:t>
            </a:fld>
            <a:endParaRPr lang="en-US" dirty="0"/>
          </a:p>
        </p:txBody>
      </p:sp>
      <p:sp>
        <p:nvSpPr>
          <p:cNvPr id="11" name="Footer Placeholder 4"/>
          <p:cNvSpPr>
            <a:spLocks noGrp="1"/>
          </p:cNvSpPr>
          <p:nvPr>
            <p:ph type="ftr" sz="quarter" idx="15"/>
          </p:nvPr>
        </p:nvSpPr>
        <p:spPr/>
        <p:txBody>
          <a:bodyPr/>
          <a:lstStyle>
            <a:lvl1pPr>
              <a:defRPr/>
            </a:lvl1pPr>
          </a:lstStyle>
          <a:p>
            <a:pPr>
              <a:defRPr/>
            </a:pPr>
            <a:endParaRPr lang="en-US" dirty="0"/>
          </a:p>
        </p:txBody>
      </p:sp>
      <p:sp>
        <p:nvSpPr>
          <p:cNvPr id="12" name="Slide Number Placeholder 5"/>
          <p:cNvSpPr>
            <a:spLocks noGrp="1"/>
          </p:cNvSpPr>
          <p:nvPr>
            <p:ph type="sldNum" sz="quarter" idx="16"/>
          </p:nvPr>
        </p:nvSpPr>
        <p:spPr/>
        <p:txBody>
          <a:bodyPr/>
          <a:lstStyle>
            <a:lvl1pPr>
              <a:defRPr/>
            </a:lvl1pPr>
          </a:lstStyle>
          <a:p>
            <a:fld id="{B566973C-ED5C-45D5-BA1F-09DEBB053F10}"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284163" y="455613"/>
            <a:ext cx="8574087" cy="11334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nvGrpSpPr>
          <p:cNvPr id="6" name="Group 7"/>
          <p:cNvGrpSpPr>
            <a:grpSpLocks/>
          </p:cNvGrpSpPr>
          <p:nvPr/>
        </p:nvGrpSpPr>
        <p:grpSpPr bwMode="auto">
          <a:xfrm>
            <a:off x="284163" y="1577975"/>
            <a:ext cx="8575675" cy="136525"/>
            <a:chOff x="284163" y="1577847"/>
            <a:chExt cx="8576373" cy="137411"/>
          </a:xfrm>
        </p:grpSpPr>
        <p:sp>
          <p:nvSpPr>
            <p:cNvPr id="7" name="Rectangle 6"/>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9" name="Rectangle 8"/>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Date Placeholder 4"/>
          <p:cNvSpPr>
            <a:spLocks noGrp="1"/>
          </p:cNvSpPr>
          <p:nvPr>
            <p:ph type="dt" sz="half" idx="10"/>
          </p:nvPr>
        </p:nvSpPr>
        <p:spPr/>
        <p:txBody>
          <a:bodyPr/>
          <a:lstStyle>
            <a:lvl1pPr>
              <a:defRPr/>
            </a:lvl1pPr>
          </a:lstStyle>
          <a:p>
            <a:fld id="{098B9DFF-B6A2-4018-A68A-F4FC006BB2D4}" type="datetime1">
              <a:rPr lang="en-US"/>
              <a:pPr/>
              <a:t>2/19/2019</a:t>
            </a:fld>
            <a:endParaRPr lang="en-US" dirty="0"/>
          </a:p>
        </p:txBody>
      </p:sp>
      <p:sp>
        <p:nvSpPr>
          <p:cNvPr id="11" name="Footer Placeholder 5"/>
          <p:cNvSpPr>
            <a:spLocks noGrp="1"/>
          </p:cNvSpPr>
          <p:nvPr>
            <p:ph type="ftr" sz="quarter" idx="11"/>
          </p:nvPr>
        </p:nvSpPr>
        <p:spPr/>
        <p:txBody>
          <a:bodyPr/>
          <a:lstStyle>
            <a:lvl1pPr>
              <a:defRPr/>
            </a:lvl1pPr>
          </a:lstStyle>
          <a:p>
            <a:pPr>
              <a:defRPr/>
            </a:pPr>
            <a:endParaRPr lang="en-US" dirty="0"/>
          </a:p>
        </p:txBody>
      </p:sp>
      <p:sp>
        <p:nvSpPr>
          <p:cNvPr id="12" name="Slide Number Placeholder 6"/>
          <p:cNvSpPr>
            <a:spLocks noGrp="1"/>
          </p:cNvSpPr>
          <p:nvPr>
            <p:ph type="sldNum" sz="quarter" idx="12"/>
          </p:nvPr>
        </p:nvSpPr>
        <p:spPr/>
        <p:txBody>
          <a:bodyPr/>
          <a:lstStyle>
            <a:lvl1pPr>
              <a:defRPr/>
            </a:lvl1pPr>
          </a:lstStyle>
          <a:p>
            <a:fld id="{54CACF47-DA35-4030-B706-D94B37D21DD8}"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7" name="Group 10"/>
          <p:cNvGrpSpPr>
            <a:grpSpLocks/>
          </p:cNvGrpSpPr>
          <p:nvPr/>
        </p:nvGrpSpPr>
        <p:grpSpPr bwMode="auto">
          <a:xfrm>
            <a:off x="284163" y="455613"/>
            <a:ext cx="8575675" cy="138112"/>
            <a:chOff x="284163" y="1577847"/>
            <a:chExt cx="8576373" cy="137411"/>
          </a:xfrm>
        </p:grpSpPr>
        <p:sp>
          <p:nvSpPr>
            <p:cNvPr id="8" name="Rectangle 7"/>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9" name="Rectangle 8"/>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10" name="Rectangle 9"/>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3" name="Text Placeholder 2"/>
          <p:cNvSpPr>
            <a:spLocks noGrp="1"/>
          </p:cNvSpPr>
          <p:nvPr>
            <p:ph type="body" idx="1"/>
          </p:nvPr>
        </p:nvSpPr>
        <p:spPr>
          <a:xfrm>
            <a:off x="403412" y="90188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131232"/>
            <a:ext cx="3931920" cy="3994930"/>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28374" y="90188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131232"/>
            <a:ext cx="3931920" cy="3994930"/>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Date Placeholder 6"/>
          <p:cNvSpPr>
            <a:spLocks noGrp="1"/>
          </p:cNvSpPr>
          <p:nvPr>
            <p:ph type="dt" sz="half" idx="10"/>
          </p:nvPr>
        </p:nvSpPr>
        <p:spPr/>
        <p:txBody>
          <a:bodyPr/>
          <a:lstStyle>
            <a:lvl1pPr>
              <a:defRPr/>
            </a:lvl1pPr>
          </a:lstStyle>
          <a:p>
            <a:fld id="{9F9438B8-429B-491D-935F-A9BBEC6E278D}" type="datetime1">
              <a:rPr lang="en-US"/>
              <a:pPr/>
              <a:t>2/19/2019</a:t>
            </a:fld>
            <a:endParaRPr lang="en-US" dirty="0"/>
          </a:p>
        </p:txBody>
      </p:sp>
      <p:sp>
        <p:nvSpPr>
          <p:cNvPr id="12" name="Footer Placeholder 7"/>
          <p:cNvSpPr>
            <a:spLocks noGrp="1"/>
          </p:cNvSpPr>
          <p:nvPr>
            <p:ph type="ftr" sz="quarter" idx="11"/>
          </p:nvPr>
        </p:nvSpPr>
        <p:spPr/>
        <p:txBody>
          <a:bodyPr/>
          <a:lstStyle>
            <a:lvl1pPr>
              <a:defRPr/>
            </a:lvl1pPr>
          </a:lstStyle>
          <a:p>
            <a:pPr>
              <a:defRPr/>
            </a:pPr>
            <a:endParaRPr lang="en-US" dirty="0"/>
          </a:p>
        </p:txBody>
      </p:sp>
      <p:sp>
        <p:nvSpPr>
          <p:cNvPr id="13" name="Slide Number Placeholder 8"/>
          <p:cNvSpPr>
            <a:spLocks noGrp="1"/>
          </p:cNvSpPr>
          <p:nvPr>
            <p:ph type="sldNum" sz="quarter" idx="12"/>
          </p:nvPr>
        </p:nvSpPr>
        <p:spPr/>
        <p:txBody>
          <a:bodyPr/>
          <a:lstStyle>
            <a:lvl1pPr>
              <a:defRPr/>
            </a:lvl1pPr>
          </a:lstStyle>
          <a:p>
            <a:fld id="{45BADEEC-5D36-40B4-BC8C-78D6700C7A20}"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284163" y="455613"/>
            <a:ext cx="8574087" cy="11334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nvGrpSpPr>
          <p:cNvPr id="4" name="Group 7"/>
          <p:cNvGrpSpPr>
            <a:grpSpLocks/>
          </p:cNvGrpSpPr>
          <p:nvPr/>
        </p:nvGrpSpPr>
        <p:grpSpPr bwMode="auto">
          <a:xfrm>
            <a:off x="284163" y="1577975"/>
            <a:ext cx="8575675" cy="136525"/>
            <a:chOff x="284163" y="1577847"/>
            <a:chExt cx="8576373" cy="137411"/>
          </a:xfrm>
        </p:grpSpPr>
        <p:sp>
          <p:nvSpPr>
            <p:cNvPr id="5" name="Rectangle 4"/>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6" name="Rectangle 5"/>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7" name="Rectangle 6"/>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2" name="Title 1"/>
          <p:cNvSpPr>
            <a:spLocks noGrp="1"/>
          </p:cNvSpPr>
          <p:nvPr>
            <p:ph type="title"/>
          </p:nvPr>
        </p:nvSpPr>
        <p:spPr/>
        <p:txBody>
          <a:bodyPr/>
          <a:lstStyle/>
          <a:p>
            <a:r>
              <a:rPr lang="en-US" smtClean="0"/>
              <a:t>Click to edit Master title style</a:t>
            </a:r>
            <a:endParaRPr/>
          </a:p>
        </p:txBody>
      </p:sp>
      <p:sp>
        <p:nvSpPr>
          <p:cNvPr id="8" name="Date Placeholder 2"/>
          <p:cNvSpPr>
            <a:spLocks noGrp="1"/>
          </p:cNvSpPr>
          <p:nvPr>
            <p:ph type="dt" sz="half" idx="10"/>
          </p:nvPr>
        </p:nvSpPr>
        <p:spPr/>
        <p:txBody>
          <a:bodyPr/>
          <a:lstStyle>
            <a:lvl1pPr>
              <a:defRPr/>
            </a:lvl1pPr>
          </a:lstStyle>
          <a:p>
            <a:fld id="{3516F9D4-7EEA-41D6-8808-7262EF2F6355}" type="datetime1">
              <a:rPr lang="en-US"/>
              <a:pPr/>
              <a:t>2/19/2019</a:t>
            </a:fld>
            <a:endParaRPr lang="en-US" dirty="0"/>
          </a:p>
        </p:txBody>
      </p:sp>
      <p:sp>
        <p:nvSpPr>
          <p:cNvPr id="9" name="Footer Placeholder 3"/>
          <p:cNvSpPr>
            <a:spLocks noGrp="1"/>
          </p:cNvSpPr>
          <p:nvPr>
            <p:ph type="ftr" sz="quarter" idx="11"/>
          </p:nvPr>
        </p:nvSpPr>
        <p:spPr/>
        <p:txBody>
          <a:bodyPr/>
          <a:lstStyle>
            <a:lvl1pPr>
              <a:defRPr/>
            </a:lvl1pPr>
          </a:lstStyle>
          <a:p>
            <a:pPr>
              <a:defRPr/>
            </a:pPr>
            <a:endParaRPr lang="en-US" dirty="0"/>
          </a:p>
        </p:txBody>
      </p:sp>
      <p:sp>
        <p:nvSpPr>
          <p:cNvPr id="10" name="Slide Number Placeholder 4"/>
          <p:cNvSpPr>
            <a:spLocks noGrp="1"/>
          </p:cNvSpPr>
          <p:nvPr>
            <p:ph type="sldNum" sz="quarter" idx="12"/>
          </p:nvPr>
        </p:nvSpPr>
        <p:spPr/>
        <p:txBody>
          <a:bodyPr/>
          <a:lstStyle>
            <a:lvl1pPr>
              <a:defRPr/>
            </a:lvl1pPr>
          </a:lstStyle>
          <a:p>
            <a:fld id="{7EA26B85-357D-4139-BD43-0C8434D93C4E}"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6"/>
          <p:cNvGrpSpPr>
            <a:grpSpLocks/>
          </p:cNvGrpSpPr>
          <p:nvPr/>
        </p:nvGrpSpPr>
        <p:grpSpPr bwMode="auto">
          <a:xfrm>
            <a:off x="284163" y="452438"/>
            <a:ext cx="8575675" cy="138112"/>
            <a:chOff x="284163" y="1577847"/>
            <a:chExt cx="8576373" cy="137411"/>
          </a:xfrm>
        </p:grpSpPr>
        <p:sp>
          <p:nvSpPr>
            <p:cNvPr id="3" name="Rectangle 2"/>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4" name="Rectangle 3"/>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5" name="Rectangle 4"/>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6" name="Date Placeholder 1"/>
          <p:cNvSpPr>
            <a:spLocks noGrp="1"/>
          </p:cNvSpPr>
          <p:nvPr>
            <p:ph type="dt" sz="half" idx="10"/>
          </p:nvPr>
        </p:nvSpPr>
        <p:spPr/>
        <p:txBody>
          <a:bodyPr/>
          <a:lstStyle>
            <a:lvl1pPr>
              <a:defRPr/>
            </a:lvl1pPr>
          </a:lstStyle>
          <a:p>
            <a:fld id="{18F99A0A-DFD5-4EE3-AD1D-0495CC95C706}" type="datetime1">
              <a:rPr lang="en-US"/>
              <a:pPr/>
              <a:t>2/19/2019</a:t>
            </a:fld>
            <a:endParaRPr lang="en-US" dirty="0"/>
          </a:p>
        </p:txBody>
      </p:sp>
      <p:sp>
        <p:nvSpPr>
          <p:cNvPr id="7" name="Footer Placeholder 2"/>
          <p:cNvSpPr>
            <a:spLocks noGrp="1"/>
          </p:cNvSpPr>
          <p:nvPr>
            <p:ph type="ftr" sz="quarter" idx="11"/>
          </p:nvPr>
        </p:nvSpPr>
        <p:spPr/>
        <p:txBody>
          <a:bodyPr/>
          <a:lstStyle>
            <a:lvl1pPr>
              <a:defRPr/>
            </a:lvl1pPr>
          </a:lstStyle>
          <a:p>
            <a:pPr>
              <a:defRPr/>
            </a:pPr>
            <a:endParaRPr lang="en-US" dirty="0"/>
          </a:p>
        </p:txBody>
      </p:sp>
      <p:sp>
        <p:nvSpPr>
          <p:cNvPr id="8" name="Slide Number Placeholder 3"/>
          <p:cNvSpPr>
            <a:spLocks noGrp="1"/>
          </p:cNvSpPr>
          <p:nvPr>
            <p:ph type="sldNum" sz="quarter" idx="12"/>
          </p:nvPr>
        </p:nvSpPr>
        <p:spPr/>
        <p:txBody>
          <a:bodyPr/>
          <a:lstStyle>
            <a:lvl1pPr>
              <a:defRPr/>
            </a:lvl1pPr>
          </a:lstStyle>
          <a:p>
            <a:fld id="{663FCB3E-9EEE-4531-B1FA-F25DA57E49DF}"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1781175" y="2133600"/>
            <a:ext cx="7077075"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794500" y="64373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A6A6A6"/>
                </a:solidFill>
                <a:latin typeface="Calibri" pitchFamily="34" charset="0"/>
              </a:defRPr>
            </a:lvl1pPr>
          </a:lstStyle>
          <a:p>
            <a:fld id="{8E218EDD-8437-416D-87A6-5CC22DEE8639}" type="datetime1">
              <a:rPr lang="en-US"/>
              <a:pPr/>
              <a:t>2/19/2019</a:t>
            </a:fld>
            <a:endParaRPr lang="en-US" dirty="0"/>
          </a:p>
        </p:txBody>
      </p:sp>
      <p:sp>
        <p:nvSpPr>
          <p:cNvPr id="5" name="Footer Placeholder 4"/>
          <p:cNvSpPr>
            <a:spLocks noGrp="1"/>
          </p:cNvSpPr>
          <p:nvPr>
            <p:ph type="ftr" sz="quarter" idx="3"/>
          </p:nvPr>
        </p:nvSpPr>
        <p:spPr>
          <a:xfrm>
            <a:off x="200025" y="6437313"/>
            <a:ext cx="6124575"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bg1">
                    <a:lumMod val="6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305800" y="166688"/>
            <a:ext cx="631825" cy="360362"/>
          </a:xfrm>
          <a:prstGeom prst="rect">
            <a:avLst/>
          </a:prstGeom>
        </p:spPr>
        <p:txBody>
          <a:bodyPr vert="horz" wrap="square" lIns="91440" tIns="45720" rIns="91440" bIns="45720" numCol="1" anchor="ctr" anchorCtr="0" compatLnSpc="1">
            <a:prstTxWarp prst="textNoShape">
              <a:avLst/>
            </a:prstTxWarp>
          </a:bodyPr>
          <a:lstStyle>
            <a:lvl1pPr algn="r">
              <a:defRPr sz="1400" b="1">
                <a:solidFill>
                  <a:srgbClr val="262626"/>
                </a:solidFill>
                <a:latin typeface="Calibri" pitchFamily="34" charset="0"/>
              </a:defRPr>
            </a:lvl1pPr>
          </a:lstStyle>
          <a:p>
            <a:fld id="{8F8FB104-45F1-47F1-B7F7-CB91556D4516}" type="slidenum">
              <a:rPr lang="en-US"/>
              <a:pPr/>
              <a:t>‹#›</a:t>
            </a:fld>
            <a:endParaRPr lang="en-US" dirty="0"/>
          </a:p>
        </p:txBody>
      </p:sp>
      <p:sp>
        <p:nvSpPr>
          <p:cNvPr id="2" name="Title Placeholder 1"/>
          <p:cNvSpPr>
            <a:spLocks noGrp="1"/>
          </p:cNvSpPr>
          <p:nvPr>
            <p:ph type="title"/>
          </p:nvPr>
        </p:nvSpPr>
        <p:spPr>
          <a:xfrm>
            <a:off x="284163" y="630238"/>
            <a:ext cx="8574087" cy="968375"/>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Lst>
  <p:hf hdr="0" ftr="0" dt="0"/>
  <p:txStyles>
    <p:titleStyle>
      <a:lvl1pPr algn="r" rtl="0" eaLnBrk="0" fontAlgn="base" hangingPunct="0">
        <a:spcBef>
          <a:spcPct val="0"/>
        </a:spcBef>
        <a:spcAft>
          <a:spcPct val="0"/>
        </a:spcAft>
        <a:defRPr sz="4200" kern="1200">
          <a:solidFill>
            <a:schemeClr val="bg1"/>
          </a:solidFill>
          <a:latin typeface="+mj-lt"/>
          <a:ea typeface="ＭＳ Ｐゴシック" pitchFamily="-109" charset="-128"/>
          <a:cs typeface="ＭＳ Ｐゴシック" pitchFamily="-109" charset="-128"/>
        </a:defRPr>
      </a:lvl1pPr>
      <a:lvl2pPr algn="r" rtl="0" eaLnBrk="0" fontAlgn="base" hangingPunct="0">
        <a:spcBef>
          <a:spcPct val="0"/>
        </a:spcBef>
        <a:spcAft>
          <a:spcPct val="0"/>
        </a:spcAft>
        <a:defRPr sz="4200">
          <a:solidFill>
            <a:schemeClr val="bg1"/>
          </a:solidFill>
          <a:latin typeface="Corbel" pitchFamily="-109" charset="0"/>
          <a:ea typeface="ＭＳ Ｐゴシック" pitchFamily="-109" charset="-128"/>
          <a:cs typeface="ＭＳ Ｐゴシック" pitchFamily="-109" charset="-128"/>
        </a:defRPr>
      </a:lvl2pPr>
      <a:lvl3pPr algn="r" rtl="0" eaLnBrk="0" fontAlgn="base" hangingPunct="0">
        <a:spcBef>
          <a:spcPct val="0"/>
        </a:spcBef>
        <a:spcAft>
          <a:spcPct val="0"/>
        </a:spcAft>
        <a:defRPr sz="4200">
          <a:solidFill>
            <a:schemeClr val="bg1"/>
          </a:solidFill>
          <a:latin typeface="Corbel" pitchFamily="-109" charset="0"/>
          <a:ea typeface="ＭＳ Ｐゴシック" pitchFamily="-109" charset="-128"/>
          <a:cs typeface="ＭＳ Ｐゴシック" pitchFamily="-109" charset="-128"/>
        </a:defRPr>
      </a:lvl3pPr>
      <a:lvl4pPr algn="r" rtl="0" eaLnBrk="0" fontAlgn="base" hangingPunct="0">
        <a:spcBef>
          <a:spcPct val="0"/>
        </a:spcBef>
        <a:spcAft>
          <a:spcPct val="0"/>
        </a:spcAft>
        <a:defRPr sz="4200">
          <a:solidFill>
            <a:schemeClr val="bg1"/>
          </a:solidFill>
          <a:latin typeface="Corbel" pitchFamily="-109" charset="0"/>
          <a:ea typeface="ＭＳ Ｐゴシック" pitchFamily="-109" charset="-128"/>
          <a:cs typeface="ＭＳ Ｐゴシック" pitchFamily="-109" charset="-128"/>
        </a:defRPr>
      </a:lvl4pPr>
      <a:lvl5pPr algn="r" rtl="0" eaLnBrk="0" fontAlgn="base" hangingPunct="0">
        <a:spcBef>
          <a:spcPct val="0"/>
        </a:spcBef>
        <a:spcAft>
          <a:spcPct val="0"/>
        </a:spcAft>
        <a:defRPr sz="4200">
          <a:solidFill>
            <a:schemeClr val="bg1"/>
          </a:solidFill>
          <a:latin typeface="Corbel" pitchFamily="-109" charset="0"/>
          <a:ea typeface="ＭＳ Ｐゴシック" pitchFamily="-109" charset="-128"/>
          <a:cs typeface="ＭＳ Ｐゴシック" pitchFamily="-109" charset="-128"/>
        </a:defRPr>
      </a:lvl5pPr>
      <a:lvl6pPr marL="457200" algn="r" rtl="0" eaLnBrk="1" fontAlgn="base" hangingPunct="1">
        <a:spcBef>
          <a:spcPct val="0"/>
        </a:spcBef>
        <a:spcAft>
          <a:spcPct val="0"/>
        </a:spcAft>
        <a:defRPr sz="4200">
          <a:solidFill>
            <a:schemeClr val="bg1"/>
          </a:solidFill>
          <a:latin typeface="Corbel" pitchFamily="-109" charset="0"/>
          <a:ea typeface="ＭＳ Ｐゴシック" pitchFamily="-109" charset="-128"/>
          <a:cs typeface="ＭＳ Ｐゴシック" pitchFamily="-109" charset="-128"/>
        </a:defRPr>
      </a:lvl6pPr>
      <a:lvl7pPr marL="914400" algn="r" rtl="0" eaLnBrk="1" fontAlgn="base" hangingPunct="1">
        <a:spcBef>
          <a:spcPct val="0"/>
        </a:spcBef>
        <a:spcAft>
          <a:spcPct val="0"/>
        </a:spcAft>
        <a:defRPr sz="4200">
          <a:solidFill>
            <a:schemeClr val="bg1"/>
          </a:solidFill>
          <a:latin typeface="Corbel" pitchFamily="-109" charset="0"/>
          <a:ea typeface="ＭＳ Ｐゴシック" pitchFamily="-109" charset="-128"/>
          <a:cs typeface="ＭＳ Ｐゴシック" pitchFamily="-109" charset="-128"/>
        </a:defRPr>
      </a:lvl7pPr>
      <a:lvl8pPr marL="1371600" algn="r" rtl="0" eaLnBrk="1" fontAlgn="base" hangingPunct="1">
        <a:spcBef>
          <a:spcPct val="0"/>
        </a:spcBef>
        <a:spcAft>
          <a:spcPct val="0"/>
        </a:spcAft>
        <a:defRPr sz="4200">
          <a:solidFill>
            <a:schemeClr val="bg1"/>
          </a:solidFill>
          <a:latin typeface="Corbel" pitchFamily="-109" charset="0"/>
          <a:ea typeface="ＭＳ Ｐゴシック" pitchFamily="-109" charset="-128"/>
          <a:cs typeface="ＭＳ Ｐゴシック" pitchFamily="-109" charset="-128"/>
        </a:defRPr>
      </a:lvl8pPr>
      <a:lvl9pPr marL="1828800" algn="r" rtl="0" eaLnBrk="1" fontAlgn="base" hangingPunct="1">
        <a:spcBef>
          <a:spcPct val="0"/>
        </a:spcBef>
        <a:spcAft>
          <a:spcPct val="0"/>
        </a:spcAft>
        <a:defRPr sz="4200">
          <a:solidFill>
            <a:schemeClr val="bg1"/>
          </a:solidFill>
          <a:latin typeface="Corbel" pitchFamily="-109" charset="0"/>
          <a:ea typeface="ＭＳ Ｐゴシック" pitchFamily="-109" charset="-128"/>
          <a:cs typeface="ＭＳ Ｐゴシック" pitchFamily="-109" charset="-128"/>
        </a:defRPr>
      </a:lvl9pPr>
    </p:titleStyle>
    <p:bodyStyle>
      <a:lvl1pPr marL="454025" indent="-454025" algn="l" rtl="0" eaLnBrk="0" fontAlgn="base" hangingPunct="0">
        <a:spcBef>
          <a:spcPts val="2000"/>
        </a:spcBef>
        <a:spcAft>
          <a:spcPct val="0"/>
        </a:spcAft>
        <a:buClr>
          <a:srgbClr val="A6A6A6"/>
        </a:buClr>
        <a:buSzPct val="90000"/>
        <a:buFont typeface="Wingdings" pitchFamily="2" charset="2"/>
        <a:buChar char="§"/>
        <a:defRPr sz="2400" kern="1200">
          <a:solidFill>
            <a:srgbClr val="262626"/>
          </a:solidFill>
          <a:latin typeface="+mn-lt"/>
          <a:ea typeface="ＭＳ Ｐゴシック" pitchFamily="-109" charset="-128"/>
          <a:cs typeface="ＭＳ Ｐゴシック" pitchFamily="-109" charset="-128"/>
        </a:defRPr>
      </a:lvl1pPr>
      <a:lvl2pPr marL="914400" indent="-457200" algn="l" rtl="0" eaLnBrk="0" fontAlgn="base" hangingPunct="0">
        <a:spcBef>
          <a:spcPts val="600"/>
        </a:spcBef>
        <a:spcAft>
          <a:spcPct val="0"/>
        </a:spcAft>
        <a:buClr>
          <a:srgbClr val="404040"/>
        </a:buClr>
        <a:buSzPct val="90000"/>
        <a:buFont typeface="Wingdings" pitchFamily="2" charset="2"/>
        <a:buChar char="§"/>
        <a:defRPr sz="2200" kern="1200">
          <a:solidFill>
            <a:srgbClr val="262626"/>
          </a:solidFill>
          <a:latin typeface="+mn-lt"/>
          <a:ea typeface="ＭＳ Ｐゴシック" pitchFamily="-109" charset="-128"/>
          <a:cs typeface="+mn-cs"/>
        </a:defRPr>
      </a:lvl2pPr>
      <a:lvl3pPr marL="1260475" indent="-346075" algn="l" rtl="0" eaLnBrk="0" fontAlgn="base" hangingPunct="0">
        <a:spcBef>
          <a:spcPts val="600"/>
        </a:spcBef>
        <a:spcAft>
          <a:spcPct val="0"/>
        </a:spcAft>
        <a:buClr>
          <a:srgbClr val="A6A6A6"/>
        </a:buClr>
        <a:buSzPct val="90000"/>
        <a:buFont typeface="Wingdings" pitchFamily="2" charset="2"/>
        <a:buChar char="§"/>
        <a:defRPr sz="2000" kern="1200">
          <a:solidFill>
            <a:srgbClr val="262626"/>
          </a:solidFill>
          <a:latin typeface="+mn-lt"/>
          <a:ea typeface="ＭＳ Ｐゴシック" pitchFamily="-109" charset="-128"/>
          <a:cs typeface="+mn-cs"/>
        </a:defRPr>
      </a:lvl3pPr>
      <a:lvl4pPr marL="1600200" indent="-339725" algn="l" rtl="0" eaLnBrk="0" fontAlgn="base" hangingPunct="0">
        <a:spcBef>
          <a:spcPts val="600"/>
        </a:spcBef>
        <a:spcAft>
          <a:spcPct val="0"/>
        </a:spcAft>
        <a:buClr>
          <a:srgbClr val="404040"/>
        </a:buClr>
        <a:buSzPct val="90000"/>
        <a:buFont typeface="Wingdings" pitchFamily="2" charset="2"/>
        <a:buChar char="§"/>
        <a:defRPr kern="1200">
          <a:solidFill>
            <a:srgbClr val="262626"/>
          </a:solidFill>
          <a:latin typeface="+mn-lt"/>
          <a:ea typeface="ＭＳ Ｐゴシック" pitchFamily="-109" charset="-128"/>
          <a:cs typeface="+mn-cs"/>
        </a:defRPr>
      </a:lvl4pPr>
      <a:lvl5pPr marL="1939925" indent="-331788" algn="l" rtl="0" eaLnBrk="0" fontAlgn="base" hangingPunct="0">
        <a:spcBef>
          <a:spcPts val="600"/>
        </a:spcBef>
        <a:spcAft>
          <a:spcPct val="0"/>
        </a:spcAft>
        <a:buClr>
          <a:srgbClr val="A6A6A6"/>
        </a:buClr>
        <a:buSzPct val="90000"/>
        <a:buFont typeface="Wingdings" pitchFamily="2" charset="2"/>
        <a:buChar char="§"/>
        <a:defRPr kern="1200">
          <a:solidFill>
            <a:srgbClr val="262626"/>
          </a:solidFill>
          <a:latin typeface="+mn-lt"/>
          <a:ea typeface="ＭＳ Ｐゴシック" pitchFamily="-10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3D3858B1-BEF1-4C2D-B685-9090A8006949}" type="datetime1">
              <a:rPr lang="en-US"/>
              <a:pPr/>
              <a:t>2/19/2019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09" charset="0"/>
                <a:ea typeface="ＭＳ Ｐゴシック" pitchFamily="-109" charset="-128"/>
                <a:cs typeface="ＭＳ Ｐゴシック" pitchFamily="-109" charset="-128"/>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0929D9A-5DB3-41D9-9FB8-0353AFAF05B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39"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9"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109" charset="0"/>
          <a:ea typeface="ＭＳ Ｐゴシック" pitchFamily="-109" charset="-128"/>
        </a:defRPr>
      </a:lvl6pPr>
      <a:lvl7pPr marL="914400" algn="ctr" defTabSz="457200" rtl="0" fontAlgn="base">
        <a:spcBef>
          <a:spcPct val="0"/>
        </a:spcBef>
        <a:spcAft>
          <a:spcPct val="0"/>
        </a:spcAft>
        <a:defRPr sz="4400">
          <a:solidFill>
            <a:schemeClr val="tx1"/>
          </a:solidFill>
          <a:latin typeface="Calibri" pitchFamily="-109" charset="0"/>
          <a:ea typeface="ＭＳ Ｐゴシック" pitchFamily="-109" charset="-128"/>
        </a:defRPr>
      </a:lvl7pPr>
      <a:lvl8pPr marL="1371600" algn="ctr" defTabSz="457200" rtl="0" fontAlgn="base">
        <a:spcBef>
          <a:spcPct val="0"/>
        </a:spcBef>
        <a:spcAft>
          <a:spcPct val="0"/>
        </a:spcAft>
        <a:defRPr sz="4400">
          <a:solidFill>
            <a:schemeClr val="tx1"/>
          </a:solidFill>
          <a:latin typeface="Calibri" pitchFamily="-109" charset="0"/>
          <a:ea typeface="ＭＳ Ｐゴシック" pitchFamily="-109" charset="-128"/>
        </a:defRPr>
      </a:lvl8pPr>
      <a:lvl9pPr marL="1828800" algn="ctr" defTabSz="457200" rtl="0" fontAlgn="base">
        <a:spcBef>
          <a:spcPct val="0"/>
        </a:spcBef>
        <a:spcAft>
          <a:spcPct val="0"/>
        </a:spcAft>
        <a:defRPr sz="4400">
          <a:solidFill>
            <a:schemeClr val="tx1"/>
          </a:solidFill>
          <a:latin typeface="Calibri" pitchFamily="-109" charset="0"/>
          <a:ea typeface="ＭＳ Ｐゴシック" pitchFamily="-109"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9"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9"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9"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9"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19.pn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0306" y="5443826"/>
            <a:ext cx="8110444" cy="553820"/>
          </a:xfrm>
        </p:spPr>
        <p:txBody>
          <a:bodyPr>
            <a:noAutofit/>
          </a:bodyPr>
          <a:lstStyle/>
          <a:p>
            <a:pPr algn="ctr"/>
            <a:r>
              <a:rPr lang="en-US" sz="3200" i="1" dirty="0" smtClean="0"/>
              <a:t>Building Disaster-Resilient Places</a:t>
            </a:r>
            <a:endParaRPr lang="en-US" sz="3200" i="1" dirty="0"/>
          </a:p>
        </p:txBody>
      </p:sp>
      <p:pic>
        <p:nvPicPr>
          <p:cNvPr id="1026" name="Picture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00" y="739548"/>
            <a:ext cx="8851900" cy="34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904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1507740" y="4073098"/>
            <a:ext cx="14832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129"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Layers of Involvement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7283711"/>
              </p:ext>
            </p:extLst>
          </p:nvPr>
        </p:nvGraphicFramePr>
        <p:xfrm>
          <a:off x="3045750" y="2004291"/>
          <a:ext cx="5606473" cy="4269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131" name="Slide Number Placeholder 1"/>
          <p:cNvSpPr>
            <a:spLocks noGrp="1"/>
          </p:cNvSpPr>
          <p:nvPr>
            <p:ph type="sldNum" sz="quarter" idx="12"/>
          </p:nvPr>
        </p:nvSpPr>
        <p:spPr bwMode="auto">
          <a:noFill/>
          <a:ln>
            <a:miter lim="800000"/>
            <a:headEnd/>
            <a:tailEnd/>
          </a:ln>
        </p:spPr>
        <p:txBody>
          <a:bodyPr/>
          <a:lstStyle/>
          <a:p>
            <a:fld id="{DB7E07C3-A9A1-444E-BCC6-CEE63C083C50}" type="slidenum">
              <a:rPr lang="en-US"/>
              <a:pPr/>
              <a:t>10</a:t>
            </a:fld>
            <a:endParaRPr lang="en-US" dirty="0"/>
          </a:p>
        </p:txBody>
      </p:sp>
      <p:sp>
        <p:nvSpPr>
          <p:cNvPr id="2" name="TextBox 1"/>
          <p:cNvSpPr txBox="1"/>
          <p:nvPr/>
        </p:nvSpPr>
        <p:spPr>
          <a:xfrm>
            <a:off x="580309" y="3657600"/>
            <a:ext cx="1742785" cy="830997"/>
          </a:xfrm>
          <a:prstGeom prst="rect">
            <a:avLst/>
          </a:prstGeom>
          <a:solidFill>
            <a:schemeClr val="accent4">
              <a:lumMod val="75000"/>
            </a:schemeClr>
          </a:solidFill>
          <a:ln>
            <a:solidFill>
              <a:schemeClr val="tx1"/>
            </a:solidFill>
          </a:ln>
          <a:scene3d>
            <a:camera prst="orthographicFront"/>
            <a:lightRig rig="threePt" dir="t"/>
          </a:scene3d>
          <a:sp3d>
            <a:bevelT/>
          </a:sp3d>
        </p:spPr>
        <p:txBody>
          <a:bodyPr wrap="none" rtlCol="0">
            <a:spAutoFit/>
          </a:bodyPr>
          <a:lstStyle/>
          <a:p>
            <a:pPr algn="ctr"/>
            <a:r>
              <a:rPr lang="en-US" dirty="0" smtClean="0">
                <a:solidFill>
                  <a:schemeClr val="bg1"/>
                </a:solidFill>
              </a:rPr>
              <a:t>Community</a:t>
            </a:r>
          </a:p>
          <a:p>
            <a:pPr algn="ctr"/>
            <a:r>
              <a:rPr lang="en-US" dirty="0" smtClean="0">
                <a:solidFill>
                  <a:schemeClr val="bg1"/>
                </a:solidFill>
              </a:rPr>
              <a:t>Coach</a:t>
            </a:r>
            <a:endParaRPr lang="en-US" dirty="0">
              <a:solidFill>
                <a:schemeClr val="bg1"/>
              </a:solidFill>
            </a:endParaRPr>
          </a:p>
        </p:txBody>
      </p:sp>
      <p:cxnSp>
        <p:nvCxnSpPr>
          <p:cNvPr id="5" name="Straight Connector 4"/>
          <p:cNvCxnSpPr/>
          <p:nvPr/>
        </p:nvCxnSpPr>
        <p:spPr>
          <a:xfrm flipV="1">
            <a:off x="1451701" y="2448232"/>
            <a:ext cx="0" cy="1209368"/>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451701" y="4488597"/>
            <a:ext cx="0" cy="1160035"/>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51701" y="2448232"/>
            <a:ext cx="1483228" cy="0"/>
          </a:xfrm>
          <a:prstGeom prst="straightConnector1">
            <a:avLst/>
          </a:prstGeom>
          <a:ln>
            <a:prstDash val="solid"/>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451701" y="5648632"/>
            <a:ext cx="14832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4018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a Community Coach</a:t>
            </a:r>
            <a:endParaRPr lang="en-US" dirty="0"/>
          </a:p>
        </p:txBody>
      </p:sp>
      <p:sp>
        <p:nvSpPr>
          <p:cNvPr id="3" name="Content Placeholder 2"/>
          <p:cNvSpPr>
            <a:spLocks noGrp="1"/>
          </p:cNvSpPr>
          <p:nvPr>
            <p:ph idx="1"/>
          </p:nvPr>
        </p:nvSpPr>
        <p:spPr>
          <a:xfrm>
            <a:off x="2630569" y="2012640"/>
            <a:ext cx="6227681" cy="4519025"/>
          </a:xfrm>
        </p:spPr>
        <p:txBody>
          <a:bodyPr/>
          <a:lstStyle/>
          <a:p>
            <a:pPr marL="365760" indent="-274320">
              <a:buClr>
                <a:schemeClr val="accent4"/>
              </a:buClr>
              <a:buFont typeface="Wingdings" charset="2"/>
              <a:buChar char="§"/>
              <a:defRPr/>
            </a:pPr>
            <a:r>
              <a:rPr lang="en-US" b="1" i="1" dirty="0" smtClean="0">
                <a:solidFill>
                  <a:schemeClr val="accent1">
                    <a:lumMod val="75000"/>
                  </a:schemeClr>
                </a:solidFill>
              </a:rPr>
              <a:t>Supports </a:t>
            </a:r>
            <a:r>
              <a:rPr lang="en-US" dirty="0" smtClean="0"/>
              <a:t>the planning effort, from start to finish</a:t>
            </a:r>
          </a:p>
          <a:p>
            <a:pPr marL="365760" indent="-274320">
              <a:buClr>
                <a:schemeClr val="accent4"/>
              </a:buClr>
              <a:buFont typeface="Wingdings" charset="2"/>
              <a:buChar char="§"/>
              <a:defRPr/>
            </a:pPr>
            <a:r>
              <a:rPr lang="en-US" b="1" i="1" dirty="0" smtClean="0">
                <a:solidFill>
                  <a:schemeClr val="accent1">
                    <a:lumMod val="75000"/>
                  </a:schemeClr>
                </a:solidFill>
              </a:rPr>
              <a:t>Helps organize </a:t>
            </a:r>
            <a:r>
              <a:rPr lang="en-US" dirty="0" smtClean="0"/>
              <a:t>the Core Team and Planning Team</a:t>
            </a:r>
          </a:p>
          <a:p>
            <a:pPr marL="365760" indent="-274320">
              <a:buClr>
                <a:schemeClr val="accent4"/>
              </a:buClr>
              <a:buFont typeface="Wingdings" charset="2"/>
              <a:buChar char="§"/>
              <a:defRPr/>
            </a:pPr>
            <a:r>
              <a:rPr lang="en-US" b="1" i="1" dirty="0" smtClean="0">
                <a:solidFill>
                  <a:schemeClr val="accent1">
                    <a:lumMod val="75000"/>
                  </a:schemeClr>
                </a:solidFill>
              </a:rPr>
              <a:t>Facilitates the process </a:t>
            </a:r>
            <a:r>
              <a:rPr lang="en-US" dirty="0" smtClean="0"/>
              <a:t>that aids the Team in preparing a plan</a:t>
            </a:r>
          </a:p>
          <a:p>
            <a:pPr marL="365760" indent="-274320">
              <a:buClr>
                <a:schemeClr val="accent4"/>
              </a:buClr>
              <a:buFont typeface="Wingdings" charset="2"/>
              <a:buChar char="§"/>
              <a:defRPr/>
            </a:pPr>
            <a:r>
              <a:rPr lang="en-US" b="1" i="1" dirty="0" smtClean="0">
                <a:solidFill>
                  <a:schemeClr val="accent1">
                    <a:lumMod val="75000"/>
                  </a:schemeClr>
                </a:solidFill>
              </a:rPr>
              <a:t>Helps coordinate </a:t>
            </a:r>
            <a:r>
              <a:rPr lang="en-US" dirty="0" smtClean="0"/>
              <a:t>community involvement</a:t>
            </a:r>
          </a:p>
          <a:p>
            <a:pPr marL="365760" indent="-274320">
              <a:buClr>
                <a:schemeClr val="accent4"/>
              </a:buClr>
              <a:buFont typeface="Wingdings" charset="2"/>
              <a:buChar char="§"/>
              <a:defRPr/>
            </a:pPr>
            <a:r>
              <a:rPr lang="en-US" b="1" i="1" dirty="0" smtClean="0">
                <a:solidFill>
                  <a:schemeClr val="accent1">
                    <a:lumMod val="75000"/>
                  </a:schemeClr>
                </a:solidFill>
              </a:rPr>
              <a:t>Provides links </a:t>
            </a:r>
            <a:r>
              <a:rPr lang="en-US" dirty="0" smtClean="0"/>
              <a:t>to data and expertise available through the partners</a:t>
            </a:r>
          </a:p>
        </p:txBody>
      </p:sp>
      <p:sp>
        <p:nvSpPr>
          <p:cNvPr id="4" name="Slide Number Placeholder 3"/>
          <p:cNvSpPr>
            <a:spLocks noGrp="1"/>
          </p:cNvSpPr>
          <p:nvPr>
            <p:ph type="sldNum" sz="quarter" idx="12"/>
          </p:nvPr>
        </p:nvSpPr>
        <p:spPr/>
        <p:txBody>
          <a:bodyPr/>
          <a:lstStyle/>
          <a:p>
            <a:fld id="{91D9C01A-4E7A-43EB-A45D-B4D4D08EDDCD}" type="slidenum">
              <a:rPr lang="en-US" smtClean="0"/>
              <a:pPr/>
              <a:t>11</a:t>
            </a:fld>
            <a:endParaRPr lang="en-US" dirty="0"/>
          </a:p>
        </p:txBody>
      </p:sp>
      <p:pic>
        <p:nvPicPr>
          <p:cNvPr id="5" name="Picture 4" descr="woman_gro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80" y="2104990"/>
            <a:ext cx="2218458" cy="1473317"/>
          </a:xfrm>
          <a:prstGeom prst="rect">
            <a:avLst/>
          </a:prstGeom>
          <a:effectLst>
            <a:reflection stA="50000" endPos="25000" dist="127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C:\Documents and Settings\rachelw\Local Settings\Temporary Internet Files\Content.IE5\THY8KN1H\MP900402392[1].jpg"/>
          <p:cNvPicPr>
            <a:picLocks noChangeAspect="1" noChangeArrowheads="1"/>
          </p:cNvPicPr>
          <p:nvPr/>
        </p:nvPicPr>
        <p:blipFill>
          <a:blip r:embed="rId3"/>
          <a:srcRect/>
          <a:stretch>
            <a:fillRect/>
          </a:stretch>
        </p:blipFill>
        <p:spPr bwMode="auto">
          <a:xfrm>
            <a:off x="507037" y="2155605"/>
            <a:ext cx="2081784" cy="3121152"/>
          </a:xfrm>
          <a:prstGeom prst="rect">
            <a:avLst/>
          </a:prstGeom>
          <a:ln>
            <a:noFill/>
          </a:ln>
          <a:effectLst>
            <a:reflection stA="50000" endPos="20000" dist="12700" dir="5400000" sy="-100000" algn="bl" rotWithShape="0"/>
          </a:effectLst>
        </p:spPr>
      </p:pic>
      <p:sp>
        <p:nvSpPr>
          <p:cNvPr id="46082" name="Title 4"/>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Organizing a Local Team</a:t>
            </a:r>
          </a:p>
        </p:txBody>
      </p:sp>
      <p:sp>
        <p:nvSpPr>
          <p:cNvPr id="46083" name="Content Placeholder 5"/>
          <p:cNvSpPr>
            <a:spLocks noGrp="1"/>
          </p:cNvSpPr>
          <p:nvPr>
            <p:ph idx="1"/>
          </p:nvPr>
        </p:nvSpPr>
        <p:spPr>
          <a:xfrm>
            <a:off x="2341563" y="2127250"/>
            <a:ext cx="6516687" cy="3805238"/>
          </a:xfrm>
        </p:spPr>
        <p:txBody>
          <a:bodyPr/>
          <a:lstStyle/>
          <a:p>
            <a:pPr algn="ctr" eaLnBrk="1" hangingPunct="1">
              <a:buFont typeface="Wingdings" pitchFamily="2" charset="2"/>
              <a:buNone/>
            </a:pPr>
            <a:r>
              <a:rPr lang="en-US" dirty="0" smtClean="0">
                <a:ea typeface="ＭＳ Ｐゴシック" charset="-128"/>
              </a:rPr>
              <a:t>Why Do We Need a Team?</a:t>
            </a:r>
          </a:p>
          <a:p>
            <a:pPr algn="ctr" eaLnBrk="1" hangingPunct="1">
              <a:buFont typeface="Wingdings" pitchFamily="2" charset="2"/>
              <a:buNone/>
            </a:pPr>
            <a:endParaRPr lang="en-US" dirty="0" smtClean="0">
              <a:ea typeface="ＭＳ Ｐゴシック" charset="-128"/>
            </a:endParaRPr>
          </a:p>
          <a:p>
            <a:pPr algn="ctr" eaLnBrk="1" hangingPunct="1">
              <a:spcBef>
                <a:spcPct val="0"/>
              </a:spcBef>
              <a:buFont typeface="Wingdings" pitchFamily="2" charset="2"/>
              <a:buNone/>
            </a:pPr>
            <a:r>
              <a:rPr lang="en-US" altLang="en-US" i="1" dirty="0" smtClean="0">
                <a:ea typeface="ＭＳ Ｐゴシック" charset="-128"/>
              </a:rPr>
              <a:t>“</a:t>
            </a:r>
            <a:r>
              <a:rPr lang="en-US" i="1" dirty="0" smtClean="0">
                <a:ea typeface="ＭＳ Ｐゴシック" charset="-128"/>
              </a:rPr>
              <a:t>…the common thread found in </a:t>
            </a:r>
          </a:p>
          <a:p>
            <a:pPr algn="ctr" eaLnBrk="1" hangingPunct="1">
              <a:spcBef>
                <a:spcPct val="0"/>
              </a:spcBef>
              <a:buFont typeface="Wingdings" pitchFamily="2" charset="2"/>
              <a:buNone/>
            </a:pPr>
            <a:r>
              <a:rPr lang="en-US" i="1" dirty="0" smtClean="0">
                <a:ea typeface="ＭＳ Ｐゴシック" charset="-128"/>
              </a:rPr>
              <a:t>successful [disaster] operations </a:t>
            </a:r>
          </a:p>
          <a:p>
            <a:pPr algn="ctr" eaLnBrk="1" hangingPunct="1">
              <a:spcBef>
                <a:spcPct val="0"/>
              </a:spcBef>
              <a:buFont typeface="Wingdings" pitchFamily="2" charset="2"/>
              <a:buNone/>
            </a:pPr>
            <a:r>
              <a:rPr lang="en-US" i="1" dirty="0" smtClean="0">
                <a:ea typeface="ＭＳ Ｐゴシック" charset="-128"/>
              </a:rPr>
              <a:t>is that participating organizations </a:t>
            </a:r>
          </a:p>
          <a:p>
            <a:pPr algn="ctr" eaLnBrk="1" hangingPunct="1">
              <a:spcBef>
                <a:spcPct val="0"/>
              </a:spcBef>
              <a:buFont typeface="Wingdings" pitchFamily="2" charset="2"/>
              <a:buNone/>
            </a:pPr>
            <a:r>
              <a:rPr lang="en-US" i="1" dirty="0" smtClean="0">
                <a:ea typeface="ＭＳ Ｐゴシック" charset="-128"/>
              </a:rPr>
              <a:t>have understood and accepted their roles.</a:t>
            </a:r>
            <a:r>
              <a:rPr lang="en-US" altLang="en-US" i="1" dirty="0" smtClean="0">
                <a:ea typeface="ＭＳ Ｐゴシック" charset="-128"/>
              </a:rPr>
              <a:t>”</a:t>
            </a:r>
            <a:endParaRPr lang="en-US" i="1" dirty="0" smtClean="0">
              <a:ea typeface="ＭＳ Ｐゴシック" charset="-128"/>
            </a:endParaRPr>
          </a:p>
          <a:p>
            <a:pPr algn="ctr" eaLnBrk="1" hangingPunct="1">
              <a:buFont typeface="Wingdings" pitchFamily="2" charset="2"/>
              <a:buNone/>
            </a:pPr>
            <a:r>
              <a:rPr lang="en-US" sz="1800" i="1" dirty="0" smtClean="0">
                <a:ea typeface="ＭＳ Ｐゴシック" charset="-128"/>
              </a:rPr>
              <a:t>FEMA CPG 101, page 4-2</a:t>
            </a:r>
          </a:p>
        </p:txBody>
      </p:sp>
      <p:sp>
        <p:nvSpPr>
          <p:cNvPr id="46084" name="Slide Number Placeholder 1"/>
          <p:cNvSpPr>
            <a:spLocks noGrp="1"/>
          </p:cNvSpPr>
          <p:nvPr>
            <p:ph type="sldNum" sz="quarter" idx="12"/>
          </p:nvPr>
        </p:nvSpPr>
        <p:spPr bwMode="auto">
          <a:noFill/>
          <a:ln>
            <a:miter lim="800000"/>
            <a:headEnd/>
            <a:tailEnd/>
          </a:ln>
        </p:spPr>
        <p:txBody>
          <a:bodyPr/>
          <a:lstStyle/>
          <a:p>
            <a:fld id="{B90D601E-932D-4FE7-8E3D-169D9DE4A08F}" type="slidenum">
              <a:rPr lang="en-US"/>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Core Team Responsibilities</a:t>
            </a:r>
          </a:p>
        </p:txBody>
      </p:sp>
      <p:sp>
        <p:nvSpPr>
          <p:cNvPr id="3" name="Content Placeholder 2"/>
          <p:cNvSpPr>
            <a:spLocks noGrp="1"/>
          </p:cNvSpPr>
          <p:nvPr>
            <p:ph idx="1"/>
          </p:nvPr>
        </p:nvSpPr>
        <p:spPr>
          <a:xfrm>
            <a:off x="3248024" y="2133600"/>
            <a:ext cx="5740401" cy="4521200"/>
          </a:xfrm>
        </p:spPr>
        <p:txBody>
          <a:bodyPr/>
          <a:lstStyle/>
          <a:p>
            <a:pPr indent="-274320" eaLnBrk="1" hangingPunct="1">
              <a:buClr>
                <a:schemeClr val="accent4"/>
              </a:buClr>
              <a:buFont typeface="Wingdings" pitchFamily="-109" charset="2"/>
              <a:buChar char="§"/>
              <a:defRPr/>
            </a:pPr>
            <a:r>
              <a:rPr lang="en-US" sz="2800" dirty="0" smtClean="0"/>
              <a:t>Guide the overall process</a:t>
            </a:r>
          </a:p>
          <a:p>
            <a:pPr indent="-274320" eaLnBrk="1" hangingPunct="1">
              <a:buClr>
                <a:schemeClr val="accent4"/>
              </a:buClr>
              <a:buFont typeface="Wingdings" pitchFamily="-109" charset="2"/>
              <a:buChar char="§"/>
              <a:defRPr/>
            </a:pPr>
            <a:r>
              <a:rPr lang="en-US" sz="2800" dirty="0" smtClean="0"/>
              <a:t>Recruit others</a:t>
            </a:r>
          </a:p>
          <a:p>
            <a:pPr indent="-274320" eaLnBrk="1" hangingPunct="1">
              <a:buClr>
                <a:schemeClr val="accent4"/>
              </a:buClr>
              <a:buFont typeface="Wingdings" pitchFamily="-109" charset="2"/>
              <a:buChar char="§"/>
              <a:defRPr/>
            </a:pPr>
            <a:r>
              <a:rPr lang="en-US" sz="2800" dirty="0" smtClean="0"/>
              <a:t>Commit to participating in sessions</a:t>
            </a:r>
          </a:p>
          <a:p>
            <a:pPr indent="-274320" eaLnBrk="1" hangingPunct="1">
              <a:buClr>
                <a:schemeClr val="accent4"/>
              </a:buClr>
              <a:buFont typeface="Wingdings" pitchFamily="-109" charset="2"/>
              <a:buChar char="§"/>
              <a:defRPr/>
            </a:pPr>
            <a:r>
              <a:rPr lang="en-US" sz="2800" dirty="0" smtClean="0"/>
              <a:t>Work as a team</a:t>
            </a:r>
          </a:p>
          <a:p>
            <a:pPr indent="-274320" eaLnBrk="1" hangingPunct="1">
              <a:buClr>
                <a:schemeClr val="accent4"/>
              </a:buClr>
              <a:buFont typeface="Wingdings" pitchFamily="-109" charset="2"/>
              <a:buChar char="§"/>
              <a:defRPr/>
            </a:pPr>
            <a:r>
              <a:rPr lang="en-US" sz="2800" dirty="0" smtClean="0"/>
              <a:t>Prepare Emergency Operation Plan</a:t>
            </a:r>
            <a:endParaRPr lang="en-US" sz="2800" dirty="0"/>
          </a:p>
        </p:txBody>
      </p:sp>
      <p:graphicFrame>
        <p:nvGraphicFramePr>
          <p:cNvPr id="4" name="Content Placeholder 3"/>
          <p:cNvGraphicFramePr>
            <a:graphicFrameLocks/>
          </p:cNvGraphicFramePr>
          <p:nvPr>
            <p:extLst>
              <p:ext uri="{D42A27DB-BD31-4B8C-83A1-F6EECF244321}">
                <p14:modId xmlns:p14="http://schemas.microsoft.com/office/powerpoint/2010/main" val="1018144216"/>
              </p:ext>
            </p:extLst>
          </p:nvPr>
        </p:nvGraphicFramePr>
        <p:xfrm>
          <a:off x="283634" y="2451100"/>
          <a:ext cx="3170766" cy="2827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156" name="Slide Number Placeholder 1"/>
          <p:cNvSpPr>
            <a:spLocks noGrp="1"/>
          </p:cNvSpPr>
          <p:nvPr>
            <p:ph type="sldNum" sz="quarter" idx="12"/>
          </p:nvPr>
        </p:nvSpPr>
        <p:spPr bwMode="auto">
          <a:noFill/>
          <a:ln>
            <a:miter lim="800000"/>
            <a:headEnd/>
            <a:tailEnd/>
          </a:ln>
        </p:spPr>
        <p:txBody>
          <a:bodyPr/>
          <a:lstStyle/>
          <a:p>
            <a:fld id="{8514634C-DF60-4503-B6C3-1F4E3A23C677}" type="slidenum">
              <a:rPr lang="en-US"/>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Planning Team Responsibilities</a:t>
            </a:r>
          </a:p>
        </p:txBody>
      </p:sp>
      <p:graphicFrame>
        <p:nvGraphicFramePr>
          <p:cNvPr id="4" name="Content Placeholder 3"/>
          <p:cNvGraphicFramePr>
            <a:graphicFrameLocks/>
          </p:cNvGraphicFramePr>
          <p:nvPr>
            <p:extLst>
              <p:ext uri="{D42A27DB-BD31-4B8C-83A1-F6EECF244321}">
                <p14:modId xmlns:p14="http://schemas.microsoft.com/office/powerpoint/2010/main" val="593871576"/>
              </p:ext>
            </p:extLst>
          </p:nvPr>
        </p:nvGraphicFramePr>
        <p:xfrm>
          <a:off x="284162" y="2362200"/>
          <a:ext cx="2611437" cy="2679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9156" name="Slide Number Placeholder 1"/>
          <p:cNvSpPr>
            <a:spLocks noGrp="1"/>
          </p:cNvSpPr>
          <p:nvPr>
            <p:ph type="sldNum" sz="quarter" idx="12"/>
          </p:nvPr>
        </p:nvSpPr>
        <p:spPr bwMode="auto">
          <a:noFill/>
          <a:ln>
            <a:miter lim="800000"/>
            <a:headEnd/>
            <a:tailEnd/>
          </a:ln>
        </p:spPr>
        <p:txBody>
          <a:bodyPr/>
          <a:lstStyle/>
          <a:p>
            <a:fld id="{8514634C-DF60-4503-B6C3-1F4E3A23C677}" type="slidenum">
              <a:rPr lang="en-US"/>
              <a:pPr/>
              <a:t>14</a:t>
            </a:fld>
            <a:endParaRPr lang="en-US" dirty="0"/>
          </a:p>
        </p:txBody>
      </p:sp>
      <p:sp>
        <p:nvSpPr>
          <p:cNvPr id="13" name="Content Placeholder 2"/>
          <p:cNvSpPr>
            <a:spLocks noGrp="1"/>
          </p:cNvSpPr>
          <p:nvPr>
            <p:ph idx="1"/>
          </p:nvPr>
        </p:nvSpPr>
        <p:spPr>
          <a:xfrm>
            <a:off x="2743200" y="2247900"/>
            <a:ext cx="6292855" cy="3831167"/>
          </a:xfrm>
        </p:spPr>
        <p:txBody>
          <a:bodyPr/>
          <a:lstStyle/>
          <a:p>
            <a:pPr indent="-274320" eaLnBrk="1" hangingPunct="1">
              <a:buClr>
                <a:schemeClr val="accent4"/>
              </a:buClr>
              <a:buFont typeface="Wingdings" pitchFamily="-109" charset="2"/>
              <a:buChar char="§"/>
              <a:defRPr/>
            </a:pPr>
            <a:r>
              <a:rPr lang="en-US" sz="2800" dirty="0" smtClean="0"/>
              <a:t>Participate in planning sessions</a:t>
            </a:r>
          </a:p>
          <a:p>
            <a:pPr indent="-274320" eaLnBrk="1" hangingPunct="1">
              <a:buClr>
                <a:schemeClr val="accent4"/>
              </a:buClr>
              <a:buFont typeface="Wingdings" pitchFamily="-109" charset="2"/>
              <a:buChar char="§"/>
              <a:defRPr/>
            </a:pPr>
            <a:r>
              <a:rPr lang="en-US" sz="2800" dirty="0" smtClean="0"/>
              <a:t>Contribute to community assessments</a:t>
            </a:r>
          </a:p>
          <a:p>
            <a:pPr indent="-274320" eaLnBrk="1" hangingPunct="1">
              <a:buClr>
                <a:schemeClr val="accent4"/>
              </a:buClr>
              <a:buFont typeface="Wingdings" pitchFamily="-109" charset="2"/>
              <a:buChar char="§"/>
              <a:defRPr/>
            </a:pPr>
            <a:r>
              <a:rPr lang="en-US" sz="2800" dirty="0" smtClean="0"/>
              <a:t>Help involve community</a:t>
            </a:r>
          </a:p>
          <a:p>
            <a:pPr indent="-274320" eaLnBrk="1" hangingPunct="1">
              <a:buClr>
                <a:schemeClr val="accent4"/>
              </a:buClr>
              <a:buFont typeface="Wingdings" pitchFamily="-109" charset="2"/>
              <a:buChar char="§"/>
              <a:defRPr/>
            </a:pPr>
            <a:r>
              <a:rPr lang="en-US" sz="2800" dirty="0" smtClean="0"/>
              <a:t>Assist in designing the emergency plan</a:t>
            </a:r>
          </a:p>
          <a:p>
            <a:pPr indent="-274320" eaLnBrk="1" hangingPunct="1">
              <a:buClr>
                <a:schemeClr val="accent4"/>
              </a:buClr>
              <a:buFont typeface="Wingdings" pitchFamily="-109" charset="2"/>
              <a:buChar char="§"/>
              <a:defRPr/>
            </a:pPr>
            <a:r>
              <a:rPr lang="en-US" sz="2800" dirty="0" smtClean="0"/>
              <a:t>Commit to keeping the plan current</a:t>
            </a:r>
            <a:endParaRPr lang="en-US" sz="2800" dirty="0"/>
          </a:p>
        </p:txBody>
      </p:sp>
    </p:spTree>
    <p:extLst>
      <p:ext uri="{BB962C8B-B14F-4D97-AF65-F5344CB8AC3E}">
        <p14:creationId xmlns:p14="http://schemas.microsoft.com/office/powerpoint/2010/main" val="2870396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5"/>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Goals of the Planning  and Core Team</a:t>
            </a:r>
          </a:p>
        </p:txBody>
      </p:sp>
      <p:sp>
        <p:nvSpPr>
          <p:cNvPr id="7" name="Content Placeholder 6"/>
          <p:cNvSpPr>
            <a:spLocks noGrp="1"/>
          </p:cNvSpPr>
          <p:nvPr>
            <p:ph idx="1"/>
          </p:nvPr>
        </p:nvSpPr>
        <p:spPr>
          <a:xfrm>
            <a:off x="2549525" y="2311400"/>
            <a:ext cx="6308725" cy="3814763"/>
          </a:xfrm>
        </p:spPr>
        <p:txBody>
          <a:bodyPr/>
          <a:lstStyle/>
          <a:p>
            <a:pPr indent="-274320" eaLnBrk="1" hangingPunct="1">
              <a:buClr>
                <a:schemeClr val="accent4"/>
              </a:buClr>
              <a:buFont typeface="Wingdings" pitchFamily="-109" charset="2"/>
              <a:buChar char="§"/>
              <a:defRPr/>
            </a:pPr>
            <a:r>
              <a:rPr lang="en-US" dirty="0" smtClean="0"/>
              <a:t>Build and expand relationships</a:t>
            </a:r>
          </a:p>
          <a:p>
            <a:pPr indent="-274320" eaLnBrk="1" hangingPunct="1">
              <a:buClr>
                <a:schemeClr val="accent4"/>
              </a:buClr>
              <a:buFont typeface="Wingdings" pitchFamily="-109" charset="2"/>
              <a:buChar char="§"/>
              <a:defRPr/>
            </a:pPr>
            <a:r>
              <a:rPr lang="en-US" dirty="0" smtClean="0"/>
              <a:t>Bring creativity and innovation to planning</a:t>
            </a:r>
          </a:p>
          <a:p>
            <a:pPr indent="-274320" eaLnBrk="1" hangingPunct="1">
              <a:buClr>
                <a:schemeClr val="accent4"/>
              </a:buClr>
              <a:buFont typeface="Wingdings" pitchFamily="-109" charset="2"/>
              <a:buChar char="§"/>
              <a:defRPr/>
            </a:pPr>
            <a:r>
              <a:rPr lang="en-US" dirty="0" smtClean="0"/>
              <a:t>Define roles to be taken during a disaster</a:t>
            </a:r>
          </a:p>
          <a:p>
            <a:pPr indent="-274320" eaLnBrk="1" hangingPunct="1">
              <a:buClr>
                <a:schemeClr val="accent4"/>
              </a:buClr>
              <a:buFont typeface="Wingdings" pitchFamily="-109" charset="2"/>
              <a:buChar char="§"/>
              <a:defRPr/>
            </a:pPr>
            <a:r>
              <a:rPr lang="en-US" dirty="0" smtClean="0"/>
              <a:t>Understand roles and abilities of others</a:t>
            </a:r>
          </a:p>
          <a:p>
            <a:pPr indent="-274320" eaLnBrk="1" hangingPunct="1">
              <a:buClr>
                <a:schemeClr val="accent4"/>
              </a:buClr>
              <a:buFont typeface="Wingdings" pitchFamily="-109" charset="2"/>
              <a:buChar char="§"/>
              <a:defRPr/>
            </a:pPr>
            <a:r>
              <a:rPr lang="en-US" dirty="0" smtClean="0"/>
              <a:t>Establish a planning routine</a:t>
            </a:r>
            <a:endParaRPr lang="en-US" dirty="0"/>
          </a:p>
        </p:txBody>
      </p:sp>
      <p:pic>
        <p:nvPicPr>
          <p:cNvPr id="51203" name="Picture 4" descr="C:\Users\work\AppData\Local\Microsoft\Windows\Temporary Internet Files\Content.IE5\VQANABMN\MP900448695[1].jpg"/>
          <p:cNvPicPr>
            <a:picLocks noChangeAspect="1" noChangeArrowheads="1"/>
          </p:cNvPicPr>
          <p:nvPr/>
        </p:nvPicPr>
        <p:blipFill>
          <a:blip r:embed="rId3"/>
          <a:srcRect/>
          <a:stretch>
            <a:fillRect/>
          </a:stretch>
        </p:blipFill>
        <p:spPr bwMode="auto">
          <a:xfrm>
            <a:off x="444500" y="2132013"/>
            <a:ext cx="1922463" cy="3201987"/>
          </a:xfrm>
          <a:prstGeom prst="rect">
            <a:avLst/>
          </a:prstGeom>
          <a:noFill/>
          <a:ln w="9525">
            <a:noFill/>
            <a:miter lim="800000"/>
            <a:headEnd/>
            <a:tailEnd/>
          </a:ln>
          <a:effectLst>
            <a:outerShdw dist="139700" dir="2700000" algn="tl" rotWithShape="0">
              <a:srgbClr val="333333">
                <a:alpha val="64998"/>
              </a:srgbClr>
            </a:outerShdw>
          </a:effectLst>
        </p:spPr>
      </p:pic>
      <p:sp>
        <p:nvSpPr>
          <p:cNvPr id="51204" name="Slide Number Placeholder 1"/>
          <p:cNvSpPr>
            <a:spLocks noGrp="1"/>
          </p:cNvSpPr>
          <p:nvPr>
            <p:ph type="sldNum" sz="quarter" idx="12"/>
          </p:nvPr>
        </p:nvSpPr>
        <p:spPr bwMode="auto">
          <a:noFill/>
          <a:ln>
            <a:miter lim="800000"/>
            <a:headEnd/>
            <a:tailEnd/>
          </a:ln>
        </p:spPr>
        <p:txBody>
          <a:bodyPr/>
          <a:lstStyle/>
          <a:p>
            <a:fld id="{4CC6BAAF-5BDA-4986-90BA-0AE5D6B15CAD}" type="slidenum">
              <a:rPr lang="en-US"/>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5"/>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Who Should Be at the Table?</a:t>
            </a:r>
          </a:p>
        </p:txBody>
      </p:sp>
      <p:pic>
        <p:nvPicPr>
          <p:cNvPr id="53250" name="Picture 6" descr="C:\Documents and Settings\rachelw\Local Settings\Temporary Internet Files\Content.IE5\LBQGKLRL\MP900433150[1].jpg"/>
          <p:cNvPicPr>
            <a:picLocks noGrp="1" noChangeAspect="1" noChangeArrowheads="1"/>
          </p:cNvPicPr>
          <p:nvPr>
            <p:ph idx="1"/>
          </p:nvPr>
        </p:nvPicPr>
        <p:blipFill>
          <a:blip r:embed="rId3"/>
          <a:srcRect b="13509"/>
          <a:stretch>
            <a:fillRect/>
          </a:stretch>
        </p:blipFill>
        <p:spPr>
          <a:xfrm>
            <a:off x="846138" y="2098675"/>
            <a:ext cx="7467600" cy="4305300"/>
          </a:xfrm>
        </p:spPr>
      </p:pic>
      <p:sp>
        <p:nvSpPr>
          <p:cNvPr id="53251" name="Slide Number Placeholder 1"/>
          <p:cNvSpPr>
            <a:spLocks noGrp="1"/>
          </p:cNvSpPr>
          <p:nvPr>
            <p:ph type="sldNum" sz="quarter" idx="12"/>
          </p:nvPr>
        </p:nvSpPr>
        <p:spPr bwMode="auto">
          <a:noFill/>
          <a:ln>
            <a:miter lim="800000"/>
            <a:headEnd/>
            <a:tailEnd/>
          </a:ln>
        </p:spPr>
        <p:txBody>
          <a:bodyPr/>
          <a:lstStyle/>
          <a:p>
            <a:fld id="{883CDD53-FB62-483F-8202-81328DFA204D}" type="slidenum">
              <a:rPr lang="en-US"/>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Documents and Settings\rachelw\Local Settings\Temporary Internet Files\Content.IE5\SPGLNTQS\MP900438369[1].jpg"/>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1238081" y="2135524"/>
            <a:ext cx="6813494" cy="4529352"/>
          </a:xfrm>
          <a:prstGeom prst="rect">
            <a:avLst/>
          </a:prstGeom>
          <a:ln>
            <a:noFill/>
          </a:ln>
          <a:effectLst>
            <a:softEdge rad="112500"/>
          </a:effectLst>
        </p:spPr>
      </p:pic>
      <p:sp>
        <p:nvSpPr>
          <p:cNvPr id="39938"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Engaging the Community in Planning</a:t>
            </a:r>
          </a:p>
        </p:txBody>
      </p:sp>
      <p:sp>
        <p:nvSpPr>
          <p:cNvPr id="39939" name="Content Placeholder 2"/>
          <p:cNvSpPr>
            <a:spLocks noGrp="1"/>
          </p:cNvSpPr>
          <p:nvPr>
            <p:ph idx="1"/>
          </p:nvPr>
        </p:nvSpPr>
        <p:spPr>
          <a:xfrm>
            <a:off x="1570038" y="2944813"/>
            <a:ext cx="5930900" cy="3513137"/>
          </a:xfrm>
        </p:spPr>
        <p:txBody>
          <a:bodyPr/>
          <a:lstStyle/>
          <a:p>
            <a:pPr algn="ctr" eaLnBrk="1" hangingPunct="1">
              <a:buFont typeface="Wingdings" pitchFamily="2" charset="2"/>
              <a:buNone/>
            </a:pPr>
            <a:r>
              <a:rPr lang="en-US" altLang="en-US" sz="3600" dirty="0" smtClean="0">
                <a:ea typeface="ＭＳ Ｐゴシック" charset="-128"/>
              </a:rPr>
              <a:t>“</a:t>
            </a:r>
            <a:r>
              <a:rPr lang="en-US" sz="3600" dirty="0" smtClean="0">
                <a:ea typeface="ＭＳ Ｐゴシック" charset="-128"/>
              </a:rPr>
              <a:t>Planning that is </a:t>
            </a:r>
            <a:r>
              <a:rPr lang="en-US" sz="3600" b="1" i="1" dirty="0" smtClean="0">
                <a:solidFill>
                  <a:srgbClr val="C00000"/>
                </a:solidFill>
                <a:ea typeface="ＭＳ Ｐゴシック" charset="-128"/>
              </a:rPr>
              <a:t>for </a:t>
            </a:r>
            <a:r>
              <a:rPr lang="en-US" sz="3600" dirty="0" smtClean="0">
                <a:ea typeface="ＭＳ Ｐゴシック" charset="-128"/>
              </a:rPr>
              <a:t>the whole community and </a:t>
            </a:r>
            <a:r>
              <a:rPr lang="en-US" sz="3600" b="1" i="1" dirty="0" smtClean="0">
                <a:solidFill>
                  <a:srgbClr val="C00000"/>
                </a:solidFill>
                <a:ea typeface="ＭＳ Ｐゴシック" charset="-128"/>
              </a:rPr>
              <a:t>involves</a:t>
            </a:r>
            <a:r>
              <a:rPr lang="en-US" sz="3600" dirty="0" smtClean="0">
                <a:ea typeface="ＭＳ Ｐゴシック" charset="-128"/>
              </a:rPr>
              <a:t> the whole community is </a:t>
            </a:r>
            <a:r>
              <a:rPr lang="en-US" sz="3600" b="1" i="1" dirty="0" smtClean="0">
                <a:solidFill>
                  <a:srgbClr val="C00000"/>
                </a:solidFill>
                <a:ea typeface="ＭＳ Ｐゴシック" charset="-128"/>
              </a:rPr>
              <a:t>crucial</a:t>
            </a:r>
            <a:r>
              <a:rPr lang="en-US" sz="3600" dirty="0" smtClean="0">
                <a:ea typeface="ＭＳ Ｐゴシック" charset="-128"/>
              </a:rPr>
              <a:t> to the success of any plan.</a:t>
            </a:r>
            <a:r>
              <a:rPr lang="en-US" altLang="en-US" sz="3600" dirty="0" smtClean="0">
                <a:ea typeface="ＭＳ Ｐゴシック" charset="-128"/>
              </a:rPr>
              <a:t>”</a:t>
            </a:r>
            <a:endParaRPr lang="en-US" sz="3600" dirty="0" smtClean="0">
              <a:ea typeface="ＭＳ Ｐゴシック" charset="-128"/>
            </a:endParaRPr>
          </a:p>
          <a:p>
            <a:pPr algn="ctr" eaLnBrk="1" hangingPunct="1">
              <a:spcBef>
                <a:spcPts val="0"/>
              </a:spcBef>
              <a:buFont typeface="Wingdings" pitchFamily="2" charset="2"/>
              <a:buNone/>
            </a:pPr>
            <a:endParaRPr lang="en-US" sz="1800" b="1" dirty="0" smtClean="0">
              <a:ea typeface="ＭＳ Ｐゴシック" charset="-128"/>
            </a:endParaRPr>
          </a:p>
          <a:p>
            <a:pPr algn="ctr" eaLnBrk="1" hangingPunct="1">
              <a:spcBef>
                <a:spcPts val="0"/>
              </a:spcBef>
              <a:buFont typeface="Wingdings" pitchFamily="2" charset="2"/>
              <a:buNone/>
            </a:pPr>
            <a:r>
              <a:rPr lang="en-US" sz="1800" b="1" dirty="0" smtClean="0">
                <a:ea typeface="ＭＳ Ｐゴシック" charset="-128"/>
              </a:rPr>
              <a:t>CPG 101, Page 4-4</a:t>
            </a:r>
          </a:p>
        </p:txBody>
      </p:sp>
      <p:sp>
        <p:nvSpPr>
          <p:cNvPr id="39940" name="Slide Number Placeholder 2"/>
          <p:cNvSpPr>
            <a:spLocks noGrp="1"/>
          </p:cNvSpPr>
          <p:nvPr>
            <p:ph type="sldNum" sz="quarter" idx="12"/>
          </p:nvPr>
        </p:nvSpPr>
        <p:spPr bwMode="auto">
          <a:noFill/>
          <a:ln>
            <a:miter lim="800000"/>
            <a:headEnd/>
            <a:tailEnd/>
          </a:ln>
        </p:spPr>
        <p:txBody>
          <a:bodyPr/>
          <a:lstStyle/>
          <a:p>
            <a:fld id="{78C36C3F-D706-4594-B50A-09D7788B919A}" type="slidenum">
              <a:rPr lang="en-US"/>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FEMA Suggests…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000144"/>
              </p:ext>
            </p:extLst>
          </p:nvPr>
        </p:nvGraphicFramePr>
        <p:xfrm>
          <a:off x="284164" y="1853076"/>
          <a:ext cx="8859836" cy="4765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rot="19678289">
            <a:off x="122160" y="1191356"/>
            <a:ext cx="3005951" cy="1323439"/>
          </a:xfrm>
          <a:prstGeom prst="rect">
            <a:avLst/>
          </a:prstGeom>
          <a:noFill/>
        </p:spPr>
        <p:txBody>
          <a:bodyPr wrap="none">
            <a:spAutoFit/>
          </a:bodyPr>
          <a:lstStyle/>
          <a:p>
            <a:pPr algn="ctr">
              <a:defRPr/>
            </a:pPr>
            <a:r>
              <a:rPr lang="en-US" sz="4000" b="1" dirty="0">
                <a:ln w="10541" cmpd="sng">
                  <a:solidFill>
                    <a:schemeClr val="accent1">
                      <a:shade val="88000"/>
                      <a:satMod val="110000"/>
                    </a:schemeClr>
                  </a:solidFill>
                  <a:prstDash val="solid"/>
                </a:ln>
                <a:solidFill>
                  <a:schemeClr val="accent5">
                    <a:lumMod val="60000"/>
                    <a:lumOff val="40000"/>
                  </a:schemeClr>
                </a:solidFill>
                <a:latin typeface="Arial" charset="0"/>
                <a:ea typeface="ＭＳ Ｐゴシック" pitchFamily="-109" charset="-128"/>
              </a:rPr>
              <a:t>Who else </a:t>
            </a:r>
          </a:p>
          <a:p>
            <a:pPr algn="ctr">
              <a:defRPr/>
            </a:pPr>
            <a:r>
              <a:rPr lang="en-US" sz="4000" b="1" dirty="0">
                <a:ln w="10541" cmpd="sng">
                  <a:solidFill>
                    <a:schemeClr val="accent1">
                      <a:shade val="88000"/>
                      <a:satMod val="110000"/>
                    </a:schemeClr>
                  </a:solidFill>
                  <a:prstDash val="solid"/>
                </a:ln>
                <a:solidFill>
                  <a:schemeClr val="accent5">
                    <a:lumMod val="60000"/>
                    <a:lumOff val="40000"/>
                  </a:schemeClr>
                </a:solidFill>
                <a:latin typeface="Arial" charset="0"/>
                <a:ea typeface="ＭＳ Ｐゴシック" pitchFamily="-109" charset="-128"/>
              </a:rPr>
              <a:t>is missing?</a:t>
            </a:r>
          </a:p>
        </p:txBody>
      </p:sp>
      <p:sp>
        <p:nvSpPr>
          <p:cNvPr id="55300" name="Slide Number Placeholder 1"/>
          <p:cNvSpPr>
            <a:spLocks noGrp="1"/>
          </p:cNvSpPr>
          <p:nvPr>
            <p:ph type="sldNum" sz="quarter" idx="12"/>
          </p:nvPr>
        </p:nvSpPr>
        <p:spPr bwMode="auto">
          <a:noFill/>
          <a:ln>
            <a:miter lim="800000"/>
            <a:headEnd/>
            <a:tailEnd/>
          </a:ln>
        </p:spPr>
        <p:txBody>
          <a:bodyPr/>
          <a:lstStyle/>
          <a:p>
            <a:fld id="{AC192964-111A-49BC-A7C6-148F94529CC9}" type="slidenum">
              <a:rPr lang="en-US"/>
              <a:pPr/>
              <a:t>18</a:t>
            </a:fld>
            <a:endParaRPr lang="en-US" dirty="0"/>
          </a:p>
        </p:txBody>
      </p:sp>
    </p:spTree>
    <p:extLst>
      <p:ext uri="{BB962C8B-B14F-4D97-AF65-F5344CB8AC3E}">
        <p14:creationId xmlns:p14="http://schemas.microsoft.com/office/powerpoint/2010/main" val="3718595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3"/>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Goals of Community Involvement</a:t>
            </a:r>
          </a:p>
        </p:txBody>
      </p:sp>
      <p:sp>
        <p:nvSpPr>
          <p:cNvPr id="61442" name="Content Placeholder 4"/>
          <p:cNvSpPr>
            <a:spLocks noGrp="1"/>
          </p:cNvSpPr>
          <p:nvPr>
            <p:ph idx="1"/>
          </p:nvPr>
        </p:nvSpPr>
        <p:spPr>
          <a:xfrm>
            <a:off x="2929317" y="1901628"/>
            <a:ext cx="5928933" cy="4516635"/>
          </a:xfrm>
        </p:spPr>
        <p:txBody>
          <a:bodyPr/>
          <a:lstStyle/>
          <a:p>
            <a:pPr indent="-273050" eaLnBrk="1" hangingPunct="1">
              <a:buClr>
                <a:srgbClr val="99CC00"/>
              </a:buClr>
            </a:pPr>
            <a:r>
              <a:rPr lang="en-US" dirty="0" smtClean="0">
                <a:ea typeface="ＭＳ Ｐゴシック" charset="-128"/>
              </a:rPr>
              <a:t>Validate assumptions</a:t>
            </a:r>
          </a:p>
          <a:p>
            <a:pPr indent="-273050" eaLnBrk="1" hangingPunct="1">
              <a:buClr>
                <a:srgbClr val="99CC00"/>
              </a:buClr>
            </a:pPr>
            <a:r>
              <a:rPr lang="en-US" dirty="0" smtClean="0">
                <a:ea typeface="ＭＳ Ｐゴシック" charset="-128"/>
              </a:rPr>
              <a:t>Identify resources</a:t>
            </a:r>
          </a:p>
          <a:p>
            <a:pPr indent="-273050" eaLnBrk="1" hangingPunct="1">
              <a:buClr>
                <a:srgbClr val="99CC00"/>
              </a:buClr>
            </a:pPr>
            <a:r>
              <a:rPr lang="en-US" dirty="0" smtClean="0">
                <a:ea typeface="ＭＳ Ｐゴシック" charset="-128"/>
              </a:rPr>
              <a:t>Foster community trust and respect</a:t>
            </a:r>
          </a:p>
          <a:p>
            <a:pPr indent="-273050" eaLnBrk="1" hangingPunct="1">
              <a:buClr>
                <a:srgbClr val="99CC00"/>
              </a:buClr>
            </a:pPr>
            <a:r>
              <a:rPr lang="en-US" dirty="0" smtClean="0">
                <a:ea typeface="ＭＳ Ｐゴシック" charset="-128"/>
              </a:rPr>
              <a:t>Share responsibility</a:t>
            </a:r>
          </a:p>
          <a:p>
            <a:pPr indent="-273050" eaLnBrk="1" hangingPunct="1">
              <a:buClr>
                <a:srgbClr val="99CC00"/>
              </a:buClr>
            </a:pPr>
            <a:r>
              <a:rPr lang="en-US" dirty="0" smtClean="0">
                <a:ea typeface="ＭＳ Ｐゴシック" charset="-128"/>
              </a:rPr>
              <a:t>Increase effective responses</a:t>
            </a:r>
          </a:p>
          <a:p>
            <a:pPr indent="-273050" eaLnBrk="1" hangingPunct="1">
              <a:buClr>
                <a:srgbClr val="99CC00"/>
              </a:buClr>
            </a:pPr>
            <a:r>
              <a:rPr lang="en-US" dirty="0" smtClean="0">
                <a:ea typeface="ＭＳ Ｐゴシック" charset="-128"/>
              </a:rPr>
              <a:t>Improving community support and buy-in</a:t>
            </a:r>
          </a:p>
          <a:p>
            <a:pPr indent="-273050" eaLnBrk="1" hangingPunct="1">
              <a:buClr>
                <a:srgbClr val="99CC00"/>
              </a:buClr>
            </a:pPr>
            <a:r>
              <a:rPr lang="en-US" dirty="0" smtClean="0">
                <a:ea typeface="ＭＳ Ｐゴシック" charset="-128"/>
              </a:rPr>
              <a:t>Improve the quality of the decisions</a:t>
            </a:r>
          </a:p>
        </p:txBody>
      </p:sp>
      <p:graphicFrame>
        <p:nvGraphicFramePr>
          <p:cNvPr id="6" name="Content Placeholder 3"/>
          <p:cNvGraphicFramePr>
            <a:graphicFrameLocks/>
          </p:cNvGraphicFramePr>
          <p:nvPr/>
        </p:nvGraphicFramePr>
        <p:xfrm>
          <a:off x="284163" y="2501900"/>
          <a:ext cx="2807854" cy="2574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44" name="Slide Number Placeholder 1"/>
          <p:cNvSpPr>
            <a:spLocks noGrp="1"/>
          </p:cNvSpPr>
          <p:nvPr>
            <p:ph type="sldNum" sz="quarter" idx="12"/>
          </p:nvPr>
        </p:nvSpPr>
        <p:spPr bwMode="auto">
          <a:noFill/>
          <a:ln>
            <a:miter lim="800000"/>
            <a:headEnd/>
            <a:tailEnd/>
          </a:ln>
        </p:spPr>
        <p:txBody>
          <a:bodyPr/>
          <a:lstStyle/>
          <a:p>
            <a:fld id="{36AEBE27-9470-4EFF-A052-96141415F439}" type="slidenum">
              <a:rPr lang="en-US"/>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Mini-Quiz</a:t>
            </a:r>
            <a:endParaRPr lang="en-US" dirty="0"/>
          </a:p>
        </p:txBody>
      </p:sp>
      <p:sp>
        <p:nvSpPr>
          <p:cNvPr id="9" name="Content Placeholder 8"/>
          <p:cNvSpPr>
            <a:spLocks noGrp="1"/>
          </p:cNvSpPr>
          <p:nvPr>
            <p:ph idx="1"/>
          </p:nvPr>
        </p:nvSpPr>
        <p:spPr>
          <a:xfrm>
            <a:off x="4707082" y="1841242"/>
            <a:ext cx="4151168" cy="2190431"/>
          </a:xfrm>
        </p:spPr>
        <p:txBody>
          <a:bodyPr/>
          <a:lstStyle/>
          <a:p>
            <a:pPr marL="0" indent="0" algn="ctr">
              <a:spcBef>
                <a:spcPts val="0"/>
              </a:spcBef>
              <a:buNone/>
            </a:pPr>
            <a:endParaRPr lang="en-US" sz="4000" dirty="0" smtClean="0">
              <a:solidFill>
                <a:schemeClr val="tx1"/>
              </a:solidFill>
              <a:latin typeface="Arial" pitchFamily="34" charset="0"/>
              <a:ea typeface="ＭＳ Ｐゴシック" charset="-128"/>
              <a:cs typeface="+mn-cs"/>
            </a:endParaRPr>
          </a:p>
          <a:p>
            <a:pPr marL="0" indent="0" algn="ctr">
              <a:spcBef>
                <a:spcPts val="0"/>
              </a:spcBef>
              <a:buNone/>
            </a:pPr>
            <a:r>
              <a:rPr lang="en-US" sz="4000" dirty="0" smtClean="0">
                <a:solidFill>
                  <a:schemeClr val="tx1"/>
                </a:solidFill>
                <a:latin typeface="Arial" pitchFamily="34" charset="0"/>
                <a:ea typeface="ＭＳ Ｐゴシック" charset="-128"/>
                <a:cs typeface="+mn-cs"/>
              </a:rPr>
              <a:t>72 hours =</a:t>
            </a:r>
          </a:p>
          <a:p>
            <a:pPr marL="0" indent="0" algn="ctr">
              <a:spcBef>
                <a:spcPts val="0"/>
              </a:spcBef>
              <a:buNone/>
            </a:pPr>
            <a:r>
              <a:rPr lang="en-US" sz="4000" dirty="0" smtClean="0">
                <a:solidFill>
                  <a:schemeClr val="tx1"/>
                </a:solidFill>
                <a:latin typeface="Arial" pitchFamily="34" charset="0"/>
                <a:ea typeface="ＭＳ Ｐゴシック" charset="-128"/>
                <a:cs typeface="+mn-cs"/>
              </a:rPr>
              <a:t>3 days  </a:t>
            </a:r>
          </a:p>
          <a:p>
            <a:pPr marL="0" indent="0" algn="ctr">
              <a:spcBef>
                <a:spcPts val="0"/>
              </a:spcBef>
              <a:buNone/>
            </a:pPr>
            <a:endParaRPr lang="en-US" sz="4000" dirty="0">
              <a:solidFill>
                <a:schemeClr val="tx1"/>
              </a:solidFill>
              <a:latin typeface="Arial" pitchFamily="34" charset="0"/>
              <a:ea typeface="ＭＳ Ｐゴシック" charset="-128"/>
              <a:cs typeface="+mn-cs"/>
            </a:endParaRPr>
          </a:p>
        </p:txBody>
      </p:sp>
      <p:sp>
        <p:nvSpPr>
          <p:cNvPr id="5" name="Slide Number Placeholder 4"/>
          <p:cNvSpPr>
            <a:spLocks noGrp="1"/>
          </p:cNvSpPr>
          <p:nvPr>
            <p:ph type="sldNum" sz="quarter" idx="12"/>
          </p:nvPr>
        </p:nvSpPr>
        <p:spPr/>
        <p:txBody>
          <a:bodyPr/>
          <a:lstStyle/>
          <a:p>
            <a:fld id="{B566973C-ED5C-45D5-BA1F-09DEBB053F10}" type="slidenum">
              <a:rPr lang="en-US" smtClean="0"/>
              <a:pPr/>
              <a:t>2</a:t>
            </a:fld>
            <a:endParaRPr lang="en-US" dirty="0"/>
          </a:p>
        </p:txBody>
      </p:sp>
      <p:sp>
        <p:nvSpPr>
          <p:cNvPr id="10" name="TextBox 9"/>
          <p:cNvSpPr txBox="1"/>
          <p:nvPr/>
        </p:nvSpPr>
        <p:spPr>
          <a:xfrm>
            <a:off x="374073" y="2173751"/>
            <a:ext cx="4062845" cy="4031873"/>
          </a:xfrm>
          <a:prstGeom prst="rect">
            <a:avLst/>
          </a:prstGeom>
          <a:noFill/>
        </p:spPr>
        <p:txBody>
          <a:bodyPr wrap="square" rtlCol="0">
            <a:spAutoFit/>
          </a:bodyPr>
          <a:lstStyle/>
          <a:p>
            <a:pPr algn="ctr"/>
            <a:r>
              <a:rPr lang="en-US" sz="3200" dirty="0" smtClean="0"/>
              <a:t>What is </a:t>
            </a:r>
          </a:p>
          <a:p>
            <a:pPr algn="ctr"/>
            <a:r>
              <a:rPr lang="en-US" sz="3200" dirty="0" smtClean="0"/>
              <a:t>minimum amount </a:t>
            </a:r>
          </a:p>
          <a:p>
            <a:pPr algn="ctr"/>
            <a:r>
              <a:rPr lang="en-US" sz="3200" dirty="0" smtClean="0"/>
              <a:t>of time </a:t>
            </a:r>
          </a:p>
          <a:p>
            <a:pPr algn="ctr"/>
            <a:r>
              <a:rPr lang="en-US" sz="3200" dirty="0" smtClean="0"/>
              <a:t>you should be prepared </a:t>
            </a:r>
          </a:p>
          <a:p>
            <a:pPr algn="ctr"/>
            <a:r>
              <a:rPr lang="en-US" sz="3200" dirty="0" smtClean="0"/>
              <a:t>to survive </a:t>
            </a:r>
          </a:p>
          <a:p>
            <a:pPr algn="ctr"/>
            <a:r>
              <a:rPr lang="en-US" sz="3200" dirty="0" smtClean="0"/>
              <a:t>on your own </a:t>
            </a:r>
          </a:p>
          <a:p>
            <a:pPr algn="ctr"/>
            <a:r>
              <a:rPr lang="en-US" sz="3200" dirty="0" smtClean="0"/>
              <a:t>in a disaster?</a:t>
            </a:r>
            <a:endParaRPr lang="en-US" sz="3200" dirty="0"/>
          </a:p>
        </p:txBody>
      </p:sp>
      <p:sp>
        <p:nvSpPr>
          <p:cNvPr id="11" name="TextBox 10"/>
          <p:cNvSpPr txBox="1"/>
          <p:nvPr/>
        </p:nvSpPr>
        <p:spPr>
          <a:xfrm>
            <a:off x="4707082" y="4759037"/>
            <a:ext cx="4151168" cy="1200329"/>
          </a:xfrm>
          <a:prstGeom prst="rect">
            <a:avLst/>
          </a:prstGeom>
          <a:noFill/>
        </p:spPr>
        <p:txBody>
          <a:bodyPr wrap="square" rtlCol="0">
            <a:spAutoFit/>
          </a:bodyPr>
          <a:lstStyle/>
          <a:p>
            <a:pPr marL="0" indent="0" algn="ctr">
              <a:spcBef>
                <a:spcPts val="0"/>
              </a:spcBef>
              <a:buNone/>
            </a:pPr>
            <a:r>
              <a:rPr lang="en-US" sz="3600" dirty="0" smtClean="0"/>
              <a:t>The first 3 </a:t>
            </a:r>
            <a:endParaRPr lang="en-US" sz="3600" dirty="0"/>
          </a:p>
          <a:p>
            <a:pPr marL="0" indent="0" algn="ctr">
              <a:spcBef>
                <a:spcPts val="0"/>
              </a:spcBef>
              <a:buNone/>
            </a:pPr>
            <a:r>
              <a:rPr lang="en-US" sz="3600" dirty="0"/>
              <a:t>is on </a:t>
            </a:r>
            <a:r>
              <a:rPr lang="en-US" sz="3600" dirty="0" smtClean="0"/>
              <a:t>me</a:t>
            </a:r>
            <a:endParaRPr lang="en-US" sz="3600" dirty="0"/>
          </a:p>
        </p:txBody>
      </p:sp>
    </p:spTree>
    <p:extLst>
      <p:ext uri="{BB962C8B-B14F-4D97-AF65-F5344CB8AC3E}">
        <p14:creationId xmlns:p14="http://schemas.microsoft.com/office/powerpoint/2010/main" val="1241540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5"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Considering Special Needs</a:t>
            </a:r>
          </a:p>
        </p:txBody>
      </p:sp>
      <p:sp>
        <p:nvSpPr>
          <p:cNvPr id="3" name="Content Placeholder 2"/>
          <p:cNvSpPr>
            <a:spLocks noGrp="1"/>
          </p:cNvSpPr>
          <p:nvPr>
            <p:ph idx="1"/>
          </p:nvPr>
        </p:nvSpPr>
        <p:spPr>
          <a:xfrm>
            <a:off x="508000" y="5410200"/>
            <a:ext cx="7797800" cy="9493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a:lstStyle/>
          <a:p>
            <a:pPr marL="911225" indent="0" algn="ctr" eaLnBrk="1" hangingPunct="1">
              <a:spcBef>
                <a:spcPts val="0"/>
              </a:spcBef>
              <a:buClr>
                <a:schemeClr val="accent1"/>
              </a:buClr>
              <a:buNone/>
              <a:defRPr/>
            </a:pPr>
            <a:r>
              <a:rPr lang="en-US" sz="2200" dirty="0" smtClean="0"/>
              <a:t>What people or groups are most likely to have difficulty responding to a disaster in your community?</a:t>
            </a:r>
            <a:endParaRPr lang="en-US" sz="2200" dirty="0"/>
          </a:p>
        </p:txBody>
      </p:sp>
      <p:pic>
        <p:nvPicPr>
          <p:cNvPr id="57347" name="Picture 8"/>
          <p:cNvPicPr>
            <a:picLocks noChangeAspect="1"/>
          </p:cNvPicPr>
          <p:nvPr/>
        </p:nvPicPr>
        <p:blipFill>
          <a:blip r:embed="rId3"/>
          <a:srcRect/>
          <a:stretch>
            <a:fillRect/>
          </a:stretch>
        </p:blipFill>
        <p:spPr bwMode="auto">
          <a:xfrm>
            <a:off x="2282825" y="2093913"/>
            <a:ext cx="4826000" cy="3001962"/>
          </a:xfrm>
          <a:prstGeom prst="rect">
            <a:avLst/>
          </a:prstGeom>
          <a:noFill/>
          <a:ln w="9525">
            <a:noFill/>
            <a:miter lim="800000"/>
            <a:headEnd/>
            <a:tailEnd/>
          </a:ln>
        </p:spPr>
      </p:pic>
      <p:sp>
        <p:nvSpPr>
          <p:cNvPr id="57348" name="Slide Number Placeholder 1"/>
          <p:cNvSpPr>
            <a:spLocks noGrp="1"/>
          </p:cNvSpPr>
          <p:nvPr>
            <p:ph type="sldNum" sz="quarter" idx="12"/>
          </p:nvPr>
        </p:nvSpPr>
        <p:spPr bwMode="auto">
          <a:noFill/>
          <a:ln>
            <a:miter lim="800000"/>
            <a:headEnd/>
            <a:tailEnd/>
          </a:ln>
        </p:spPr>
        <p:txBody>
          <a:bodyPr/>
          <a:lstStyle/>
          <a:p>
            <a:fld id="{6C72B54B-9A4B-450E-B3B9-624F43C3989D}" type="slidenum">
              <a:rPr lang="en-US"/>
              <a:pPr/>
              <a:t>20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3"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How to Involve Others in Planning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6594548"/>
              </p:ext>
            </p:extLst>
          </p:nvPr>
        </p:nvGraphicFramePr>
        <p:xfrm>
          <a:off x="2557083" y="1958273"/>
          <a:ext cx="4175491" cy="3431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a:spLocks noChangeArrowheads="1"/>
          </p:cNvSpPr>
          <p:nvPr/>
        </p:nvSpPr>
        <p:spPr bwMode="auto">
          <a:xfrm>
            <a:off x="569452" y="2767679"/>
            <a:ext cx="1858963" cy="1708150"/>
          </a:xfrm>
          <a:prstGeom prst="ellipse">
            <a:avLst/>
          </a:prstGeom>
          <a:solidFill>
            <a:schemeClr val="accent1">
              <a:lumMod val="75000"/>
            </a:schemeClr>
          </a:solidFill>
          <a:ln w="12700">
            <a:solidFill>
              <a:srgbClr val="990000"/>
            </a:solidFill>
            <a:round/>
            <a:headEnd/>
            <a:tailEnd/>
          </a:ln>
          <a:effectLst>
            <a:outerShdw dist="25400" dir="6599969" sx="100999" sy="100999" rotWithShape="0">
              <a:srgbClr val="808080">
                <a:alpha val="75000"/>
              </a:srgbClr>
            </a:outerShdw>
          </a:effectLst>
        </p:spPr>
        <p:txBody>
          <a:bodyPr anchor="ctr"/>
          <a:lstStyle/>
          <a:p>
            <a:pPr algn="ctr">
              <a:defRPr/>
            </a:pPr>
            <a:r>
              <a:rPr lang="en-US" sz="1600" dirty="0">
                <a:solidFill>
                  <a:schemeClr val="lt1"/>
                </a:solidFill>
                <a:latin typeface="+mn-lt"/>
                <a:ea typeface="+mn-ea"/>
              </a:rPr>
              <a:t>Disaster</a:t>
            </a:r>
          </a:p>
          <a:p>
            <a:pPr algn="ctr">
              <a:defRPr/>
            </a:pPr>
            <a:r>
              <a:rPr lang="en-US" sz="1600" dirty="0">
                <a:solidFill>
                  <a:schemeClr val="lt1"/>
                </a:solidFill>
                <a:latin typeface="+mn-lt"/>
                <a:ea typeface="+mn-ea"/>
              </a:rPr>
              <a:t>Core Team</a:t>
            </a:r>
          </a:p>
        </p:txBody>
      </p:sp>
      <p:sp>
        <p:nvSpPr>
          <p:cNvPr id="6" name="Oval 5"/>
          <p:cNvSpPr>
            <a:spLocks noChangeArrowheads="1"/>
          </p:cNvSpPr>
          <p:nvPr/>
        </p:nvSpPr>
        <p:spPr bwMode="auto">
          <a:xfrm>
            <a:off x="6835824" y="2768237"/>
            <a:ext cx="2005012" cy="1828800"/>
          </a:xfrm>
          <a:prstGeom prst="ellipse">
            <a:avLst/>
          </a:prstGeom>
          <a:solidFill>
            <a:schemeClr val="accent1">
              <a:lumMod val="75000"/>
            </a:schemeClr>
          </a:solidFill>
          <a:ln w="12700">
            <a:solidFill>
              <a:srgbClr val="990000"/>
            </a:solidFill>
            <a:round/>
            <a:headEnd/>
            <a:tailEnd/>
          </a:ln>
          <a:effectLst>
            <a:outerShdw dist="25400" dir="6599969" sx="100999" sy="100999" rotWithShape="0">
              <a:srgbClr val="808080">
                <a:alpha val="75000"/>
              </a:srgbClr>
            </a:outerShdw>
          </a:effectLst>
        </p:spPr>
        <p:txBody>
          <a:bodyPr anchor="ctr"/>
          <a:lstStyle/>
          <a:p>
            <a:pPr algn="ctr">
              <a:defRPr/>
            </a:pPr>
            <a:r>
              <a:rPr lang="en-US" sz="1600" dirty="0">
                <a:solidFill>
                  <a:schemeClr val="lt1"/>
                </a:solidFill>
                <a:latin typeface="+mn-lt"/>
                <a:ea typeface="+mn-ea"/>
              </a:rPr>
              <a:t>Community Organizations and Individuals</a:t>
            </a:r>
          </a:p>
        </p:txBody>
      </p:sp>
      <p:sp>
        <p:nvSpPr>
          <p:cNvPr id="7" name="TextBox 6"/>
          <p:cNvSpPr txBox="1"/>
          <p:nvPr/>
        </p:nvSpPr>
        <p:spPr>
          <a:xfrm>
            <a:off x="2224088" y="5389563"/>
            <a:ext cx="5150106" cy="523220"/>
          </a:xfrm>
          <a:prstGeom prst="rect">
            <a:avLst/>
          </a:prstGeom>
          <a:noFill/>
        </p:spPr>
        <p:txBody>
          <a:bodyPr wrap="square">
            <a:spAutoFit/>
          </a:bodyPr>
          <a:lstStyle/>
          <a:p>
            <a:pPr algn="ctr">
              <a:defRPr/>
            </a:pPr>
            <a:r>
              <a:rPr lang="en-US" sz="2800" b="1" dirty="0">
                <a:latin typeface="+mn-lt"/>
                <a:ea typeface="ＭＳ Ｐゴシック" pitchFamily="-109" charset="-128"/>
              </a:rPr>
              <a:t>Creating a Win-Win Partnership</a:t>
            </a:r>
          </a:p>
        </p:txBody>
      </p:sp>
      <p:sp>
        <p:nvSpPr>
          <p:cNvPr id="59398" name="Slide Number Placeholder 1"/>
          <p:cNvSpPr>
            <a:spLocks noGrp="1"/>
          </p:cNvSpPr>
          <p:nvPr>
            <p:ph type="sldNum" sz="quarter" idx="12"/>
          </p:nvPr>
        </p:nvSpPr>
        <p:spPr bwMode="auto">
          <a:noFill/>
          <a:ln>
            <a:miter lim="800000"/>
            <a:headEnd/>
            <a:tailEnd/>
          </a:ln>
        </p:spPr>
        <p:txBody>
          <a:bodyPr/>
          <a:lstStyle/>
          <a:p>
            <a:fld id="{92B5E9C9-2ADC-4052-BBD0-9A625EE88963}" type="slidenum">
              <a:rPr lang="en-US"/>
              <a:pPr/>
              <a:t>21</a:t>
            </a:fld>
            <a:endParaRPr lang="en-US" dirty="0"/>
          </a:p>
        </p:txBody>
      </p:sp>
    </p:spTree>
    <p:extLst>
      <p:ext uri="{BB962C8B-B14F-4D97-AF65-F5344CB8AC3E}">
        <p14:creationId xmlns:p14="http://schemas.microsoft.com/office/powerpoint/2010/main" val="3505700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7"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When to Involve the Community</a:t>
            </a:r>
          </a:p>
        </p:txBody>
      </p:sp>
      <p:sp>
        <p:nvSpPr>
          <p:cNvPr id="50178" name="Content Placeholder 2"/>
          <p:cNvSpPr>
            <a:spLocks noGrp="1"/>
          </p:cNvSpPr>
          <p:nvPr>
            <p:ph idx="1"/>
          </p:nvPr>
        </p:nvSpPr>
        <p:spPr>
          <a:xfrm>
            <a:off x="284163" y="2133600"/>
            <a:ext cx="7829550" cy="552450"/>
          </a:xfrm>
        </p:spPr>
        <p:txBody>
          <a:bodyPr/>
          <a:lstStyle/>
          <a:p>
            <a:pPr eaLnBrk="1" hangingPunct="1">
              <a:buFont typeface="Wingdings" pitchFamily="2" charset="2"/>
              <a:buNone/>
            </a:pPr>
            <a:r>
              <a:rPr lang="en-US" sz="2800" dirty="0" smtClean="0">
                <a:ea typeface="ＭＳ Ｐゴシック" charset="-128"/>
              </a:rPr>
              <a:t>Three Touch-Points in the Planning Process</a:t>
            </a:r>
          </a:p>
        </p:txBody>
      </p:sp>
      <p:graphicFrame>
        <p:nvGraphicFramePr>
          <p:cNvPr id="4" name="Diagram 3"/>
          <p:cNvGraphicFramePr/>
          <p:nvPr/>
        </p:nvGraphicFramePr>
        <p:xfrm>
          <a:off x="284163" y="2686556"/>
          <a:ext cx="8730364" cy="1254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p:cNvCxnSpPr/>
          <p:nvPr/>
        </p:nvCxnSpPr>
        <p:spPr>
          <a:xfrm rot="5400000" flipH="1" flipV="1">
            <a:off x="4995863" y="3940175"/>
            <a:ext cx="7286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flipH="1" flipV="1">
            <a:off x="7751763" y="3940175"/>
            <a:ext cx="7286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flipH="1" flipV="1">
            <a:off x="2008188" y="3940175"/>
            <a:ext cx="7286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184" name="TextBox 9"/>
          <p:cNvSpPr txBox="1">
            <a:spLocks noChangeArrowheads="1"/>
          </p:cNvSpPr>
          <p:nvPr/>
        </p:nvSpPr>
        <p:spPr bwMode="auto">
          <a:xfrm>
            <a:off x="4328284" y="4305299"/>
            <a:ext cx="2062232" cy="1323439"/>
          </a:xfrm>
          <a:prstGeom prst="rect">
            <a:avLst/>
          </a:prstGeom>
          <a:noFill/>
          <a:ln w="9525">
            <a:solidFill>
              <a:schemeClr val="accent1"/>
            </a:solidFill>
            <a:miter lim="800000"/>
            <a:headEnd/>
            <a:tailEnd/>
          </a:ln>
        </p:spPr>
        <p:txBody>
          <a:bodyPr wrap="square">
            <a:spAutoFit/>
          </a:bodyPr>
          <a:lstStyle/>
          <a:p>
            <a:pPr algn="ctr"/>
            <a:r>
              <a:rPr lang="en-US" sz="1600" b="1" dirty="0" smtClean="0">
                <a:solidFill>
                  <a:srgbClr val="C00000"/>
                </a:solidFill>
              </a:rPr>
              <a:t>Review the plan. Identify additional assets. Make suggestions to strengthen</a:t>
            </a:r>
            <a:endParaRPr lang="en-US" sz="1600" b="1" dirty="0">
              <a:solidFill>
                <a:srgbClr val="C00000"/>
              </a:solidFill>
            </a:endParaRPr>
          </a:p>
        </p:txBody>
      </p:sp>
      <p:sp>
        <p:nvSpPr>
          <p:cNvPr id="50185" name="TextBox 10"/>
          <p:cNvSpPr txBox="1">
            <a:spLocks noChangeArrowheads="1"/>
          </p:cNvSpPr>
          <p:nvPr/>
        </p:nvSpPr>
        <p:spPr bwMode="auto">
          <a:xfrm>
            <a:off x="1465179" y="4305300"/>
            <a:ext cx="1601787" cy="1323439"/>
          </a:xfrm>
          <a:prstGeom prst="rect">
            <a:avLst/>
          </a:prstGeom>
          <a:noFill/>
          <a:ln w="9525">
            <a:solidFill>
              <a:schemeClr val="accent1"/>
            </a:solidFill>
            <a:miter lim="800000"/>
            <a:headEnd/>
            <a:tailEnd/>
          </a:ln>
        </p:spPr>
        <p:txBody>
          <a:bodyPr anchor="ctr">
            <a:spAutoFit/>
          </a:bodyPr>
          <a:lstStyle/>
          <a:p>
            <a:pPr algn="ctr"/>
            <a:r>
              <a:rPr lang="en-US" sz="1600" b="1" dirty="0" smtClean="0">
                <a:solidFill>
                  <a:srgbClr val="C00000"/>
                </a:solidFill>
              </a:rPr>
              <a:t>Verify and strengthen information gathered</a:t>
            </a:r>
            <a:endParaRPr lang="en-US" sz="1600" b="1" dirty="0">
              <a:solidFill>
                <a:srgbClr val="C00000"/>
              </a:solidFill>
            </a:endParaRPr>
          </a:p>
          <a:p>
            <a:pPr algn="ctr"/>
            <a:endParaRPr lang="en-US" sz="1600" b="1" dirty="0">
              <a:solidFill>
                <a:srgbClr val="C00000"/>
              </a:solidFill>
            </a:endParaRPr>
          </a:p>
        </p:txBody>
      </p:sp>
      <p:sp>
        <p:nvSpPr>
          <p:cNvPr id="50187" name="TextBox 12"/>
          <p:cNvSpPr txBox="1">
            <a:spLocks noChangeArrowheads="1"/>
          </p:cNvSpPr>
          <p:nvPr/>
        </p:nvSpPr>
        <p:spPr bwMode="auto">
          <a:xfrm>
            <a:off x="7250773" y="4305300"/>
            <a:ext cx="1714500" cy="1323439"/>
          </a:xfrm>
          <a:prstGeom prst="rect">
            <a:avLst/>
          </a:prstGeom>
          <a:noFill/>
          <a:ln w="9525">
            <a:solidFill>
              <a:schemeClr val="accent1"/>
            </a:solidFill>
            <a:miter lim="800000"/>
            <a:headEnd/>
            <a:tailEnd/>
          </a:ln>
        </p:spPr>
        <p:txBody>
          <a:bodyPr>
            <a:spAutoFit/>
          </a:bodyPr>
          <a:lstStyle/>
          <a:p>
            <a:pPr algn="ctr"/>
            <a:r>
              <a:rPr lang="en-US" sz="1600" b="1" dirty="0">
                <a:solidFill>
                  <a:srgbClr val="C00000"/>
                </a:solidFill>
              </a:rPr>
              <a:t>Communicate the plan.  Involve the </a:t>
            </a:r>
            <a:r>
              <a:rPr lang="en-US" sz="1600" b="1" dirty="0" smtClean="0">
                <a:solidFill>
                  <a:srgbClr val="C00000"/>
                </a:solidFill>
              </a:rPr>
              <a:t>community in staying ready</a:t>
            </a:r>
            <a:endParaRPr lang="en-US" sz="1600" b="1" dirty="0">
              <a:solidFill>
                <a:srgbClr val="C00000"/>
              </a:solidFill>
            </a:endParaRPr>
          </a:p>
        </p:txBody>
      </p:sp>
      <p:sp>
        <p:nvSpPr>
          <p:cNvPr id="15" name="TextBox 14"/>
          <p:cNvSpPr txBox="1"/>
          <p:nvPr/>
        </p:nvSpPr>
        <p:spPr>
          <a:xfrm>
            <a:off x="1303338" y="6102350"/>
            <a:ext cx="7226300" cy="369888"/>
          </a:xfrm>
          <a:prstGeom prst="rect">
            <a:avLst/>
          </a:prstGeom>
          <a:noFill/>
        </p:spPr>
        <p:txBody>
          <a:bodyPr>
            <a:spAutoFit/>
          </a:bodyPr>
          <a:lstStyle/>
          <a:p>
            <a:pPr>
              <a:defRPr/>
            </a:pPr>
            <a:r>
              <a:rPr lang="en-US" sz="1800" dirty="0">
                <a:latin typeface="+mn-lt"/>
                <a:ea typeface="ＭＳ Ｐゴシック" pitchFamily="-109" charset="-128"/>
              </a:rPr>
              <a:t>*Assets can include volunteers, equipment, facilities, etc.</a:t>
            </a:r>
          </a:p>
        </p:txBody>
      </p:sp>
      <p:sp>
        <p:nvSpPr>
          <p:cNvPr id="50189" name="Slide Number Placeholder 2"/>
          <p:cNvSpPr>
            <a:spLocks noGrp="1"/>
          </p:cNvSpPr>
          <p:nvPr>
            <p:ph type="sldNum" sz="quarter" idx="12"/>
          </p:nvPr>
        </p:nvSpPr>
        <p:spPr bwMode="auto">
          <a:noFill/>
          <a:ln>
            <a:miter lim="800000"/>
            <a:headEnd/>
            <a:tailEnd/>
          </a:ln>
        </p:spPr>
        <p:txBody>
          <a:bodyPr/>
          <a:lstStyle/>
          <a:p>
            <a:fld id="{64899F8C-04C5-463B-AC83-B47DF69E629E}" type="slidenum">
              <a:rPr lang="en-US"/>
              <a:pPr/>
              <a:t>22</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Are We Ready?</a:t>
            </a:r>
          </a:p>
        </p:txBody>
      </p:sp>
      <p:pic>
        <p:nvPicPr>
          <p:cNvPr id="62466" name="Picture 2" descr="C:\Documents and Settings\rachelw\Local Settings\Temporary Internet Files\Content.IE5\BQ12UAN4\MP900448350[1].jpg"/>
          <p:cNvPicPr>
            <a:picLocks noChangeAspect="1" noChangeArrowheads="1"/>
          </p:cNvPicPr>
          <p:nvPr/>
        </p:nvPicPr>
        <p:blipFill>
          <a:blip r:embed="rId3"/>
          <a:srcRect/>
          <a:stretch>
            <a:fillRect/>
          </a:stretch>
        </p:blipFill>
        <p:spPr bwMode="auto">
          <a:xfrm>
            <a:off x="1303338" y="2043113"/>
            <a:ext cx="6492875" cy="4329112"/>
          </a:xfrm>
          <a:prstGeom prst="rect">
            <a:avLst/>
          </a:prstGeom>
          <a:noFill/>
          <a:ln w="9525">
            <a:noFill/>
            <a:miter lim="800000"/>
            <a:headEnd/>
            <a:tailEnd/>
          </a:ln>
        </p:spPr>
      </p:pic>
      <p:sp>
        <p:nvSpPr>
          <p:cNvPr id="62467" name="Slide Number Placeholder 1"/>
          <p:cNvSpPr>
            <a:spLocks noGrp="1"/>
          </p:cNvSpPr>
          <p:nvPr>
            <p:ph type="sldNum" sz="quarter" idx="12"/>
          </p:nvPr>
        </p:nvSpPr>
        <p:spPr bwMode="auto">
          <a:noFill/>
          <a:ln>
            <a:miter lim="800000"/>
            <a:headEnd/>
            <a:tailEnd/>
          </a:ln>
        </p:spPr>
        <p:txBody>
          <a:bodyPr/>
          <a:lstStyle/>
          <a:p>
            <a:fld id="{F719FA06-6F7D-4A14-B54C-CC95758B3FA5}" type="slidenum">
              <a:rPr lang="en-US"/>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Ready</a:t>
            </a:r>
            <a:r>
              <a:rPr lang="en-US" b="1" dirty="0" smtClean="0"/>
              <a:t> </a:t>
            </a:r>
            <a:r>
              <a:rPr lang="en-US" dirty="0" smtClean="0"/>
              <a:t>Programs</a:t>
            </a:r>
            <a:endParaRPr lang="en-US" dirty="0"/>
          </a:p>
        </p:txBody>
      </p:sp>
      <p:sp>
        <p:nvSpPr>
          <p:cNvPr id="4" name="Slide Number Placeholder 3"/>
          <p:cNvSpPr>
            <a:spLocks noGrp="1"/>
          </p:cNvSpPr>
          <p:nvPr>
            <p:ph type="sldNum" sz="quarter" idx="12"/>
          </p:nvPr>
        </p:nvSpPr>
        <p:spPr/>
        <p:txBody>
          <a:bodyPr/>
          <a:lstStyle/>
          <a:p>
            <a:fld id="{91D9C01A-4E7A-43EB-A45D-B4D4D08EDDCD}" type="slidenum">
              <a:rPr lang="en-US" smtClean="0"/>
              <a:pPr/>
              <a:t>24</a:t>
            </a:fld>
            <a:endParaRPr lang="en-US" dirty="0"/>
          </a:p>
        </p:txBody>
      </p:sp>
      <p:sp>
        <p:nvSpPr>
          <p:cNvPr id="5" name="Rectangle 2"/>
          <p:cNvSpPr>
            <a:spLocks noChangeArrowheads="1"/>
          </p:cNvSpPr>
          <p:nvPr/>
        </p:nvSpPr>
        <p:spPr bwMode="auto">
          <a:xfrm>
            <a:off x="1120877" y="216309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7369" y="4708628"/>
            <a:ext cx="980307" cy="9803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888293" y="5198781"/>
            <a:ext cx="269403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smtClean="0">
                <a:ln>
                  <a:noFill/>
                </a:ln>
                <a:solidFill>
                  <a:srgbClr val="538135"/>
                </a:solidFill>
                <a:effectLst/>
                <a:latin typeface="Verdana" panose="020B0604030504040204" pitchFamily="34" charset="0"/>
                <a:ea typeface="Times New Roman" panose="02020603050405020304" pitchFamily="18" charset="0"/>
              </a:rPr>
              <a:t>Ready Family</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Picture 7" descr="logo-readybiz"/>
          <p:cNvPicPr/>
          <p:nvPr/>
        </p:nvPicPr>
        <p:blipFill>
          <a:blip r:embed="rId3">
            <a:extLst>
              <a:ext uri="{28A0092B-C50C-407E-A947-70E740481C1C}">
                <a14:useLocalDpi xmlns:a14="http://schemas.microsoft.com/office/drawing/2010/main" val="0"/>
              </a:ext>
            </a:extLst>
          </a:blip>
          <a:srcRect/>
          <a:stretch>
            <a:fillRect/>
          </a:stretch>
        </p:blipFill>
        <p:spPr bwMode="auto">
          <a:xfrm>
            <a:off x="1026701" y="4550034"/>
            <a:ext cx="3014356" cy="1233653"/>
          </a:xfrm>
          <a:prstGeom prst="rect">
            <a:avLst/>
          </a:prstGeom>
          <a:noFill/>
          <a:ln w="12700" algn="in">
            <a:solidFill>
              <a:schemeClr val="dk1">
                <a:lumMod val="0"/>
                <a:lumOff val="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9" name="Picture 8" descr="http://srdc.msstate.edu/readycommunity/images/readycommunity.png"/>
          <p:cNvPicPr/>
          <p:nvPr/>
        </p:nvPicPr>
        <p:blipFill>
          <a:blip r:embed="rId4">
            <a:extLst>
              <a:ext uri="{28A0092B-C50C-407E-A947-70E740481C1C}">
                <a14:useLocalDpi xmlns:a14="http://schemas.microsoft.com/office/drawing/2010/main" val="0"/>
              </a:ext>
            </a:extLst>
          </a:blip>
          <a:srcRect/>
          <a:stretch>
            <a:fillRect/>
          </a:stretch>
        </p:blipFill>
        <p:spPr bwMode="auto">
          <a:xfrm>
            <a:off x="2383554" y="2538465"/>
            <a:ext cx="4524375" cy="1524000"/>
          </a:xfrm>
          <a:prstGeom prst="rect">
            <a:avLst/>
          </a:prstGeom>
          <a:noFill/>
          <a:ln>
            <a:noFill/>
          </a:ln>
        </p:spPr>
      </p:pic>
    </p:spTree>
    <p:extLst>
      <p:ext uri="{BB962C8B-B14F-4D97-AF65-F5344CB8AC3E}">
        <p14:creationId xmlns:p14="http://schemas.microsoft.com/office/powerpoint/2010/main" val="2050526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fontScale="90000"/>
          </a:bodyPr>
          <a:lstStyle/>
          <a:p>
            <a:r>
              <a:rPr lang="en-US" dirty="0" smtClean="0"/>
              <a:t> </a:t>
            </a:r>
            <a:br>
              <a:rPr lang="en-US" dirty="0" smtClean="0"/>
            </a:br>
            <a:endParaRPr lang="en-US" dirty="0"/>
          </a:p>
        </p:txBody>
      </p:sp>
      <p:sp>
        <p:nvSpPr>
          <p:cNvPr id="3" name="Content Placeholder 2"/>
          <p:cNvSpPr>
            <a:spLocks noGrp="1"/>
          </p:cNvSpPr>
          <p:nvPr>
            <p:ph idx="1"/>
          </p:nvPr>
        </p:nvSpPr>
        <p:spPr>
          <a:xfrm>
            <a:off x="856023" y="2113936"/>
            <a:ext cx="7077075" cy="4336692"/>
          </a:xfrm>
        </p:spPr>
        <p:txBody>
          <a:bodyPr/>
          <a:lstStyle/>
          <a:p>
            <a:pPr>
              <a:spcBef>
                <a:spcPts val="0"/>
              </a:spcBef>
              <a:buClr>
                <a:srgbClr val="92D050"/>
              </a:buClr>
              <a:buFont typeface="Arial" panose="020B0604020202020204" pitchFamily="34" charset="0"/>
              <a:buChar char="•"/>
            </a:pPr>
            <a:r>
              <a:rPr lang="en-US" dirty="0" smtClean="0"/>
              <a:t>Making a disaster plan</a:t>
            </a:r>
          </a:p>
          <a:p>
            <a:pPr>
              <a:spcBef>
                <a:spcPts val="0"/>
              </a:spcBef>
              <a:buClr>
                <a:srgbClr val="92D050"/>
              </a:buClr>
              <a:buFont typeface="Arial" panose="020B0604020202020204" pitchFamily="34" charset="0"/>
              <a:buChar char="•"/>
            </a:pPr>
            <a:r>
              <a:rPr lang="en-US" dirty="0" smtClean="0"/>
              <a:t>If/when </a:t>
            </a:r>
            <a:r>
              <a:rPr lang="en-US" dirty="0"/>
              <a:t>to </a:t>
            </a:r>
            <a:r>
              <a:rPr lang="en-US" dirty="0" smtClean="0"/>
              <a:t>evacuate</a:t>
            </a:r>
          </a:p>
          <a:p>
            <a:pPr>
              <a:spcBef>
                <a:spcPts val="0"/>
              </a:spcBef>
              <a:buClr>
                <a:srgbClr val="92D050"/>
              </a:buClr>
              <a:buFont typeface="Arial" panose="020B0604020202020204" pitchFamily="34" charset="0"/>
              <a:buChar char="•"/>
            </a:pPr>
            <a:r>
              <a:rPr lang="en-US" dirty="0" smtClean="0"/>
              <a:t>Essentials for </a:t>
            </a:r>
            <a:r>
              <a:rPr lang="en-US" dirty="0"/>
              <a:t>evacuation or sheltering </a:t>
            </a:r>
            <a:r>
              <a:rPr lang="en-US" dirty="0" smtClean="0"/>
              <a:t>(disaster kit or go-pack)</a:t>
            </a:r>
          </a:p>
          <a:p>
            <a:pPr>
              <a:spcBef>
                <a:spcPts val="0"/>
              </a:spcBef>
              <a:buClr>
                <a:srgbClr val="92D050"/>
              </a:buClr>
              <a:buFont typeface="Arial" panose="020B0604020202020204" pitchFamily="34" charset="0"/>
              <a:buChar char="•"/>
            </a:pPr>
            <a:r>
              <a:rPr lang="en-US" dirty="0" smtClean="0"/>
              <a:t>Pet care</a:t>
            </a:r>
          </a:p>
          <a:p>
            <a:pPr>
              <a:spcBef>
                <a:spcPts val="0"/>
              </a:spcBef>
              <a:buClr>
                <a:srgbClr val="92D050"/>
              </a:buClr>
              <a:buFont typeface="Arial" panose="020B0604020202020204" pitchFamily="34" charset="0"/>
              <a:buChar char="•"/>
            </a:pPr>
            <a:r>
              <a:rPr lang="en-US" dirty="0" smtClean="0"/>
              <a:t>Food safety and meal planning</a:t>
            </a:r>
          </a:p>
          <a:p>
            <a:pPr>
              <a:spcBef>
                <a:spcPts val="0"/>
              </a:spcBef>
              <a:buClr>
                <a:srgbClr val="92D050"/>
              </a:buClr>
              <a:buFont typeface="Arial" panose="020B0604020202020204" pitchFamily="34" charset="0"/>
              <a:buChar char="•"/>
            </a:pPr>
            <a:r>
              <a:rPr lang="en-US" dirty="0" smtClean="0"/>
              <a:t>Financial preparedness</a:t>
            </a:r>
          </a:p>
          <a:p>
            <a:pPr>
              <a:spcBef>
                <a:spcPts val="0"/>
              </a:spcBef>
              <a:buClr>
                <a:srgbClr val="92D050"/>
              </a:buClr>
              <a:buFont typeface="Arial" panose="020B0604020202020204" pitchFamily="34" charset="0"/>
              <a:buChar char="•"/>
            </a:pPr>
            <a:r>
              <a:rPr lang="en-US" dirty="0"/>
              <a:t>S</a:t>
            </a:r>
            <a:r>
              <a:rPr lang="en-US" dirty="0" smtClean="0"/>
              <a:t>tress management</a:t>
            </a:r>
          </a:p>
          <a:p>
            <a:pPr>
              <a:spcBef>
                <a:spcPts val="0"/>
              </a:spcBef>
              <a:buClr>
                <a:srgbClr val="92D050"/>
              </a:buClr>
              <a:buFont typeface="Arial" panose="020B0604020202020204" pitchFamily="34" charset="0"/>
              <a:buChar char="•"/>
            </a:pPr>
            <a:r>
              <a:rPr lang="en-US" dirty="0" smtClean="0"/>
              <a:t>Tips </a:t>
            </a:r>
            <a:r>
              <a:rPr lang="en-US" dirty="0"/>
              <a:t>for returning home and beginning recovery </a:t>
            </a:r>
            <a:r>
              <a:rPr lang="en-US" dirty="0" smtClean="0"/>
              <a:t>safely</a:t>
            </a:r>
          </a:p>
          <a:p>
            <a:pPr>
              <a:spcBef>
                <a:spcPts val="0"/>
              </a:spcBef>
              <a:buClr>
                <a:srgbClr val="92D050"/>
              </a:buClr>
              <a:buFont typeface="Arial" panose="020B0604020202020204" pitchFamily="34" charset="0"/>
              <a:buChar char="•"/>
            </a:pPr>
            <a:r>
              <a:rPr lang="en-US" dirty="0" smtClean="0"/>
              <a:t>Staying connected to your community</a:t>
            </a:r>
            <a:endParaRPr lang="en-US" dirty="0"/>
          </a:p>
        </p:txBody>
      </p:sp>
      <p:sp>
        <p:nvSpPr>
          <p:cNvPr id="4" name="Slide Number Placeholder 3"/>
          <p:cNvSpPr>
            <a:spLocks noGrp="1"/>
          </p:cNvSpPr>
          <p:nvPr>
            <p:ph type="sldNum" sz="quarter" idx="12"/>
          </p:nvPr>
        </p:nvSpPr>
        <p:spPr/>
        <p:txBody>
          <a:bodyPr/>
          <a:lstStyle/>
          <a:p>
            <a:fld id="{91D9C01A-4E7A-43EB-A45D-B4D4D08EDDCD}" type="slidenum">
              <a:rPr lang="en-US" smtClean="0"/>
              <a:pPr/>
              <a:t>25</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6476" y="678963"/>
            <a:ext cx="870924" cy="8709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977400" y="1008780"/>
            <a:ext cx="28808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538135"/>
                </a:solidFill>
                <a:effectLst/>
                <a:latin typeface="Verdana" panose="020B0604030504040204" pitchFamily="34" charset="0"/>
                <a:ea typeface="Times New Roman" panose="02020603050405020304" pitchFamily="18" charset="0"/>
              </a:rPr>
              <a:t>Ready Family</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58230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630237"/>
            <a:ext cx="8574087" cy="968375"/>
          </a:xfrm>
          <a:solidFill>
            <a:schemeClr val="bg1"/>
          </a:solidFill>
        </p:spPr>
        <p:txBody>
          <a:bodyPr>
            <a:normAutofit fontScale="90000"/>
          </a:bodyPr>
          <a:lstStyle/>
          <a:p>
            <a:r>
              <a:rPr lang="en-US" dirty="0" smtClean="0"/>
              <a:t> </a:t>
            </a:r>
            <a:br>
              <a:rPr lang="en-US" dirty="0" smtClean="0"/>
            </a:b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284" y="1967066"/>
            <a:ext cx="2792038" cy="4335463"/>
          </a:xfrm>
        </p:spPr>
      </p:pic>
      <p:sp>
        <p:nvSpPr>
          <p:cNvPr id="4" name="Slide Number Placeholder 3"/>
          <p:cNvSpPr>
            <a:spLocks noGrp="1"/>
          </p:cNvSpPr>
          <p:nvPr>
            <p:ph type="sldNum" sz="quarter" idx="12"/>
          </p:nvPr>
        </p:nvSpPr>
        <p:spPr/>
        <p:txBody>
          <a:bodyPr/>
          <a:lstStyle/>
          <a:p>
            <a:fld id="{91D9C01A-4E7A-43EB-A45D-B4D4D08EDDCD}" type="slidenum">
              <a:rPr lang="en-US" smtClean="0"/>
              <a:pPr/>
              <a:t>26</a:t>
            </a:fld>
            <a:endParaRPr lang="en-US" dirty="0"/>
          </a:p>
        </p:txBody>
      </p:sp>
      <p:sp>
        <p:nvSpPr>
          <p:cNvPr id="6" name="Rectangle 3"/>
          <p:cNvSpPr>
            <a:spLocks noChangeArrowheads="1"/>
          </p:cNvSpPr>
          <p:nvPr/>
        </p:nvSpPr>
        <p:spPr bwMode="auto">
          <a:xfrm>
            <a:off x="4227871" y="745092"/>
            <a:ext cx="463037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latinLnBrk="0">
              <a:lnSpc>
                <a:spcPct val="100000"/>
              </a:lnSpc>
              <a:buClrTx/>
              <a:buSzTx/>
              <a:buFontTx/>
              <a:buNone/>
              <a:tabLst/>
            </a:pPr>
            <a:r>
              <a:rPr lang="en-US" altLang="en-US" sz="4200" dirty="0">
                <a:solidFill>
                  <a:schemeClr val="bg1">
                    <a:lumMod val="50000"/>
                  </a:schemeClr>
                </a:solidFill>
                <a:latin typeface="+mj-lt"/>
                <a:cs typeface="ＭＳ Ｐゴシック" pitchFamily="-109" charset="-128"/>
              </a:rPr>
              <a:t>Related Programs</a:t>
            </a:r>
          </a:p>
        </p:txBody>
      </p:sp>
      <p:sp>
        <p:nvSpPr>
          <p:cNvPr id="8" name="Content Placeholder 2"/>
          <p:cNvSpPr txBox="1">
            <a:spLocks/>
          </p:cNvSpPr>
          <p:nvPr/>
        </p:nvSpPr>
        <p:spPr bwMode="auto">
          <a:xfrm>
            <a:off x="3628103" y="2084440"/>
            <a:ext cx="5083278" cy="43366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4025" indent="-454025" algn="l" rtl="0" eaLnBrk="0" fontAlgn="base" hangingPunct="0">
              <a:spcBef>
                <a:spcPts val="2000"/>
              </a:spcBef>
              <a:spcAft>
                <a:spcPct val="0"/>
              </a:spcAft>
              <a:buClr>
                <a:srgbClr val="A6A6A6"/>
              </a:buClr>
              <a:buSzPct val="90000"/>
              <a:buFont typeface="Wingdings" pitchFamily="2" charset="2"/>
              <a:buChar char="§"/>
              <a:defRPr sz="2400" kern="1200">
                <a:solidFill>
                  <a:srgbClr val="262626"/>
                </a:solidFill>
                <a:latin typeface="+mn-lt"/>
                <a:ea typeface="ＭＳ Ｐゴシック" pitchFamily="-109" charset="-128"/>
                <a:cs typeface="ＭＳ Ｐゴシック" pitchFamily="-109" charset="-128"/>
              </a:defRPr>
            </a:lvl1pPr>
            <a:lvl2pPr marL="914400" indent="-457200" algn="l" rtl="0" eaLnBrk="0" fontAlgn="base" hangingPunct="0">
              <a:spcBef>
                <a:spcPts val="600"/>
              </a:spcBef>
              <a:spcAft>
                <a:spcPct val="0"/>
              </a:spcAft>
              <a:buClr>
                <a:srgbClr val="404040"/>
              </a:buClr>
              <a:buSzPct val="90000"/>
              <a:buFont typeface="Wingdings" pitchFamily="2" charset="2"/>
              <a:buChar char="§"/>
              <a:defRPr sz="2200" kern="1200">
                <a:solidFill>
                  <a:srgbClr val="262626"/>
                </a:solidFill>
                <a:latin typeface="+mn-lt"/>
                <a:ea typeface="ＭＳ Ｐゴシック" pitchFamily="-109" charset="-128"/>
                <a:cs typeface="+mn-cs"/>
              </a:defRPr>
            </a:lvl2pPr>
            <a:lvl3pPr marL="1260475" indent="-346075" algn="l" rtl="0" eaLnBrk="0" fontAlgn="base" hangingPunct="0">
              <a:spcBef>
                <a:spcPts val="600"/>
              </a:spcBef>
              <a:spcAft>
                <a:spcPct val="0"/>
              </a:spcAft>
              <a:buClr>
                <a:srgbClr val="A6A6A6"/>
              </a:buClr>
              <a:buSzPct val="90000"/>
              <a:buFont typeface="Wingdings" pitchFamily="2" charset="2"/>
              <a:buChar char="§"/>
              <a:defRPr sz="2000" kern="1200">
                <a:solidFill>
                  <a:srgbClr val="262626"/>
                </a:solidFill>
                <a:latin typeface="+mn-lt"/>
                <a:ea typeface="ＭＳ Ｐゴシック" pitchFamily="-109" charset="-128"/>
                <a:cs typeface="+mn-cs"/>
              </a:defRPr>
            </a:lvl3pPr>
            <a:lvl4pPr marL="1600200" indent="-339725" algn="l" rtl="0" eaLnBrk="0" fontAlgn="base" hangingPunct="0">
              <a:spcBef>
                <a:spcPts val="600"/>
              </a:spcBef>
              <a:spcAft>
                <a:spcPct val="0"/>
              </a:spcAft>
              <a:buClr>
                <a:srgbClr val="404040"/>
              </a:buClr>
              <a:buSzPct val="90000"/>
              <a:buFont typeface="Wingdings" pitchFamily="2" charset="2"/>
              <a:buChar char="§"/>
              <a:defRPr kern="1200">
                <a:solidFill>
                  <a:srgbClr val="262626"/>
                </a:solidFill>
                <a:latin typeface="+mn-lt"/>
                <a:ea typeface="ＭＳ Ｐゴシック" pitchFamily="-109" charset="-128"/>
                <a:cs typeface="+mn-cs"/>
              </a:defRPr>
            </a:lvl4pPr>
            <a:lvl5pPr marL="1939925" indent="-331788" algn="l" rtl="0" eaLnBrk="0" fontAlgn="base" hangingPunct="0">
              <a:spcBef>
                <a:spcPts val="600"/>
              </a:spcBef>
              <a:spcAft>
                <a:spcPct val="0"/>
              </a:spcAft>
              <a:buClr>
                <a:srgbClr val="A6A6A6"/>
              </a:buClr>
              <a:buSzPct val="90000"/>
              <a:buFont typeface="Wingdings" pitchFamily="2" charset="2"/>
              <a:buChar char="§"/>
              <a:defRPr kern="1200">
                <a:solidFill>
                  <a:srgbClr val="262626"/>
                </a:solidFill>
                <a:latin typeface="+mn-lt"/>
                <a:ea typeface="ＭＳ Ｐゴシック" pitchFamily="-10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0"/>
              </a:spcBef>
              <a:buClr>
                <a:srgbClr val="0070C0"/>
              </a:buClr>
              <a:buFont typeface="Arial" panose="020B0604020202020204" pitchFamily="34" charset="0"/>
              <a:buChar char="•"/>
            </a:pPr>
            <a:r>
              <a:rPr lang="en-US" dirty="0" smtClean="0"/>
              <a:t>Disasters increase stress and anxiety.</a:t>
            </a:r>
          </a:p>
          <a:p>
            <a:pPr defTabSz="914400">
              <a:spcBef>
                <a:spcPts val="0"/>
              </a:spcBef>
              <a:buClr>
                <a:srgbClr val="0070C0"/>
              </a:buClr>
              <a:buFont typeface="Arial" panose="020B0604020202020204" pitchFamily="34" charset="0"/>
              <a:buChar char="•"/>
            </a:pPr>
            <a:r>
              <a:rPr lang="en-US" dirty="0" smtClean="0"/>
              <a:t>Ongoing effects of disasters may increase anxiety, depression, and or substance use.</a:t>
            </a:r>
          </a:p>
          <a:p>
            <a:pPr defTabSz="914400">
              <a:spcBef>
                <a:spcPts val="0"/>
              </a:spcBef>
              <a:buClr>
                <a:srgbClr val="0070C0"/>
              </a:buClr>
              <a:buFont typeface="Arial" panose="020B0604020202020204" pitchFamily="34" charset="0"/>
              <a:buChar char="•"/>
            </a:pPr>
            <a:r>
              <a:rPr lang="en-US" dirty="0" smtClean="0"/>
              <a:t>MHFA helps </a:t>
            </a:r>
            <a:r>
              <a:rPr lang="en-US" dirty="0"/>
              <a:t>community members identify, understand and respond to signs of mental illnesses and substance use </a:t>
            </a:r>
            <a:r>
              <a:rPr lang="en-US" dirty="0" smtClean="0"/>
              <a:t>disorders.</a:t>
            </a:r>
          </a:p>
          <a:p>
            <a:pPr defTabSz="914400">
              <a:spcBef>
                <a:spcPts val="0"/>
              </a:spcBef>
              <a:buClr>
                <a:srgbClr val="0070C0"/>
              </a:buClr>
              <a:buFont typeface="Arial" panose="020B0604020202020204" pitchFamily="34" charset="0"/>
              <a:buChar char="•"/>
            </a:pPr>
            <a:r>
              <a:rPr lang="en-US" dirty="0" smtClean="0"/>
              <a:t>Adult and Youth programming available.</a:t>
            </a:r>
            <a:endParaRPr lang="en-US" dirty="0"/>
          </a:p>
        </p:txBody>
      </p:sp>
    </p:spTree>
    <p:extLst>
      <p:ext uri="{BB962C8B-B14F-4D97-AF65-F5344CB8AC3E}">
        <p14:creationId xmlns:p14="http://schemas.microsoft.com/office/powerpoint/2010/main" val="1339006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630237"/>
            <a:ext cx="8574087" cy="968375"/>
          </a:xfrm>
          <a:solidFill>
            <a:schemeClr val="bg1"/>
          </a:solidFill>
        </p:spPr>
        <p:txBody>
          <a:bodyPr>
            <a:normAutofit fontScale="90000"/>
          </a:bodyPr>
          <a:lstStyle/>
          <a:p>
            <a:r>
              <a:rPr lang="en-US" dirty="0" smtClean="0"/>
              <a:t> </a:t>
            </a:r>
            <a:br>
              <a:rPr lang="en-US" dirty="0" smtClean="0"/>
            </a:b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284" y="2782530"/>
            <a:ext cx="2792038" cy="1952677"/>
          </a:xfrm>
        </p:spPr>
      </p:pic>
      <p:sp>
        <p:nvSpPr>
          <p:cNvPr id="4" name="Slide Number Placeholder 3"/>
          <p:cNvSpPr>
            <a:spLocks noGrp="1"/>
          </p:cNvSpPr>
          <p:nvPr>
            <p:ph type="sldNum" sz="quarter" idx="12"/>
          </p:nvPr>
        </p:nvSpPr>
        <p:spPr/>
        <p:txBody>
          <a:bodyPr/>
          <a:lstStyle/>
          <a:p>
            <a:fld id="{91D9C01A-4E7A-43EB-A45D-B4D4D08EDDCD}" type="slidenum">
              <a:rPr lang="en-US" smtClean="0"/>
              <a:pPr/>
              <a:t>27</a:t>
            </a:fld>
            <a:endParaRPr lang="en-US" dirty="0"/>
          </a:p>
        </p:txBody>
      </p:sp>
      <p:sp>
        <p:nvSpPr>
          <p:cNvPr id="6" name="Rectangle 3"/>
          <p:cNvSpPr>
            <a:spLocks noChangeArrowheads="1"/>
          </p:cNvSpPr>
          <p:nvPr/>
        </p:nvSpPr>
        <p:spPr bwMode="auto">
          <a:xfrm>
            <a:off x="4227871" y="745092"/>
            <a:ext cx="463037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latinLnBrk="0">
              <a:lnSpc>
                <a:spcPct val="100000"/>
              </a:lnSpc>
              <a:buClrTx/>
              <a:buSzTx/>
              <a:buFontTx/>
              <a:buNone/>
              <a:tabLst/>
            </a:pPr>
            <a:r>
              <a:rPr lang="en-US" altLang="en-US" sz="4200" dirty="0">
                <a:solidFill>
                  <a:schemeClr val="bg1">
                    <a:lumMod val="50000"/>
                  </a:schemeClr>
                </a:solidFill>
                <a:latin typeface="+mj-lt"/>
                <a:cs typeface="ＭＳ Ｐゴシック" pitchFamily="-109" charset="-128"/>
              </a:rPr>
              <a:t>Related Programs</a:t>
            </a:r>
          </a:p>
        </p:txBody>
      </p:sp>
      <p:sp>
        <p:nvSpPr>
          <p:cNvPr id="8" name="Content Placeholder 2"/>
          <p:cNvSpPr txBox="1">
            <a:spLocks/>
          </p:cNvSpPr>
          <p:nvPr/>
        </p:nvSpPr>
        <p:spPr bwMode="auto">
          <a:xfrm>
            <a:off x="3628102" y="2703874"/>
            <a:ext cx="5230147" cy="34511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4025" indent="-454025" algn="l" rtl="0" eaLnBrk="0" fontAlgn="base" hangingPunct="0">
              <a:spcBef>
                <a:spcPts val="2000"/>
              </a:spcBef>
              <a:spcAft>
                <a:spcPct val="0"/>
              </a:spcAft>
              <a:buClr>
                <a:srgbClr val="A6A6A6"/>
              </a:buClr>
              <a:buSzPct val="90000"/>
              <a:buFont typeface="Wingdings" pitchFamily="2" charset="2"/>
              <a:buChar char="§"/>
              <a:defRPr sz="2400" kern="1200">
                <a:solidFill>
                  <a:srgbClr val="262626"/>
                </a:solidFill>
                <a:latin typeface="+mn-lt"/>
                <a:ea typeface="ＭＳ Ｐゴシック" pitchFamily="-109" charset="-128"/>
                <a:cs typeface="ＭＳ Ｐゴシック" pitchFamily="-109" charset="-128"/>
              </a:defRPr>
            </a:lvl1pPr>
            <a:lvl2pPr marL="914400" indent="-457200" algn="l" rtl="0" eaLnBrk="0" fontAlgn="base" hangingPunct="0">
              <a:spcBef>
                <a:spcPts val="600"/>
              </a:spcBef>
              <a:spcAft>
                <a:spcPct val="0"/>
              </a:spcAft>
              <a:buClr>
                <a:srgbClr val="404040"/>
              </a:buClr>
              <a:buSzPct val="90000"/>
              <a:buFont typeface="Wingdings" pitchFamily="2" charset="2"/>
              <a:buChar char="§"/>
              <a:defRPr sz="2200" kern="1200">
                <a:solidFill>
                  <a:srgbClr val="262626"/>
                </a:solidFill>
                <a:latin typeface="+mn-lt"/>
                <a:ea typeface="ＭＳ Ｐゴシック" pitchFamily="-109" charset="-128"/>
                <a:cs typeface="+mn-cs"/>
              </a:defRPr>
            </a:lvl2pPr>
            <a:lvl3pPr marL="1260475" indent="-346075" algn="l" rtl="0" eaLnBrk="0" fontAlgn="base" hangingPunct="0">
              <a:spcBef>
                <a:spcPts val="600"/>
              </a:spcBef>
              <a:spcAft>
                <a:spcPct val="0"/>
              </a:spcAft>
              <a:buClr>
                <a:srgbClr val="A6A6A6"/>
              </a:buClr>
              <a:buSzPct val="90000"/>
              <a:buFont typeface="Wingdings" pitchFamily="2" charset="2"/>
              <a:buChar char="§"/>
              <a:defRPr sz="2000" kern="1200">
                <a:solidFill>
                  <a:srgbClr val="262626"/>
                </a:solidFill>
                <a:latin typeface="+mn-lt"/>
                <a:ea typeface="ＭＳ Ｐゴシック" pitchFamily="-109" charset="-128"/>
                <a:cs typeface="+mn-cs"/>
              </a:defRPr>
            </a:lvl3pPr>
            <a:lvl4pPr marL="1600200" indent="-339725" algn="l" rtl="0" eaLnBrk="0" fontAlgn="base" hangingPunct="0">
              <a:spcBef>
                <a:spcPts val="600"/>
              </a:spcBef>
              <a:spcAft>
                <a:spcPct val="0"/>
              </a:spcAft>
              <a:buClr>
                <a:srgbClr val="404040"/>
              </a:buClr>
              <a:buSzPct val="90000"/>
              <a:buFont typeface="Wingdings" pitchFamily="2" charset="2"/>
              <a:buChar char="§"/>
              <a:defRPr kern="1200">
                <a:solidFill>
                  <a:srgbClr val="262626"/>
                </a:solidFill>
                <a:latin typeface="+mn-lt"/>
                <a:ea typeface="ＭＳ Ｐゴシック" pitchFamily="-109" charset="-128"/>
                <a:cs typeface="+mn-cs"/>
              </a:defRPr>
            </a:lvl4pPr>
            <a:lvl5pPr marL="1939925" indent="-331788" algn="l" rtl="0" eaLnBrk="0" fontAlgn="base" hangingPunct="0">
              <a:spcBef>
                <a:spcPts val="600"/>
              </a:spcBef>
              <a:spcAft>
                <a:spcPct val="0"/>
              </a:spcAft>
              <a:buClr>
                <a:srgbClr val="A6A6A6"/>
              </a:buClr>
              <a:buSzPct val="90000"/>
              <a:buFont typeface="Wingdings" pitchFamily="2" charset="2"/>
              <a:buChar char="§"/>
              <a:defRPr kern="1200">
                <a:solidFill>
                  <a:srgbClr val="262626"/>
                </a:solidFill>
                <a:latin typeface="+mn-lt"/>
                <a:ea typeface="ＭＳ Ｐゴシック" pitchFamily="-10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0"/>
              </a:spcBef>
              <a:buClr>
                <a:srgbClr val="0070C0"/>
              </a:buClr>
              <a:buFont typeface="Arial" panose="020B0604020202020204" pitchFamily="34" charset="0"/>
              <a:buChar char="•"/>
            </a:pPr>
            <a:r>
              <a:rPr lang="en-US" dirty="0" smtClean="0"/>
              <a:t>USDA Rural Development / Extension partnership</a:t>
            </a:r>
          </a:p>
          <a:p>
            <a:pPr defTabSz="914400">
              <a:spcBef>
                <a:spcPts val="0"/>
              </a:spcBef>
              <a:buClr>
                <a:srgbClr val="0070C0"/>
              </a:buClr>
              <a:buFont typeface="Arial" panose="020B0604020202020204" pitchFamily="34" charset="0"/>
              <a:buChar char="•"/>
            </a:pPr>
            <a:r>
              <a:rPr lang="en-US" dirty="0" smtClean="0"/>
              <a:t>Economic development action plans</a:t>
            </a:r>
          </a:p>
          <a:p>
            <a:pPr defTabSz="914400">
              <a:spcBef>
                <a:spcPts val="0"/>
              </a:spcBef>
              <a:buClr>
                <a:srgbClr val="0070C0"/>
              </a:buClr>
              <a:buFont typeface="Arial" panose="020B0604020202020204" pitchFamily="34" charset="0"/>
              <a:buChar char="•"/>
            </a:pPr>
            <a:r>
              <a:rPr lang="en-US" dirty="0" smtClean="0"/>
              <a:t>Multi-community/multi-county</a:t>
            </a:r>
            <a:br>
              <a:rPr lang="en-US" dirty="0" smtClean="0"/>
            </a:br>
            <a:r>
              <a:rPr lang="en-US" dirty="0" smtClean="0"/>
              <a:t>rural regions</a:t>
            </a:r>
          </a:p>
          <a:p>
            <a:pPr defTabSz="914400">
              <a:spcBef>
                <a:spcPts val="0"/>
              </a:spcBef>
              <a:buClr>
                <a:srgbClr val="0070C0"/>
              </a:buClr>
              <a:buFont typeface="Arial" panose="020B0604020202020204" pitchFamily="34" charset="0"/>
              <a:buChar char="•"/>
            </a:pPr>
            <a:r>
              <a:rPr lang="en-US" dirty="0" smtClean="0"/>
              <a:t>Asset based</a:t>
            </a:r>
          </a:p>
          <a:p>
            <a:pPr defTabSz="914400">
              <a:spcBef>
                <a:spcPts val="0"/>
              </a:spcBef>
              <a:buClr>
                <a:srgbClr val="0070C0"/>
              </a:buClr>
              <a:buFont typeface="Arial" panose="020B0604020202020204" pitchFamily="34" charset="0"/>
              <a:buChar char="•"/>
            </a:pPr>
            <a:r>
              <a:rPr lang="en-US" dirty="0" smtClean="0"/>
              <a:t>Data- and resident-driven</a:t>
            </a:r>
          </a:p>
          <a:p>
            <a:pPr defTabSz="914400">
              <a:spcBef>
                <a:spcPts val="0"/>
              </a:spcBef>
              <a:buClr>
                <a:srgbClr val="0070C0"/>
              </a:buClr>
              <a:buFont typeface="Arial" panose="020B0604020202020204" pitchFamily="34" charset="0"/>
              <a:buChar char="•"/>
            </a:pPr>
            <a:r>
              <a:rPr lang="en-US" dirty="0" smtClean="0"/>
              <a:t>Guides overall regional planning and disaster recovery</a:t>
            </a:r>
            <a:endParaRPr lang="en-US" dirty="0"/>
          </a:p>
        </p:txBody>
      </p:sp>
    </p:spTree>
    <p:extLst>
      <p:ext uri="{BB962C8B-B14F-4D97-AF65-F5344CB8AC3E}">
        <p14:creationId xmlns:p14="http://schemas.microsoft.com/office/powerpoint/2010/main" val="117891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630237"/>
            <a:ext cx="8574087" cy="968375"/>
          </a:xfrm>
          <a:solidFill>
            <a:schemeClr val="bg1"/>
          </a:solidFill>
        </p:spPr>
        <p:txBody>
          <a:bodyPr>
            <a:normAutofit/>
          </a:bodyPr>
          <a:lstStyle/>
          <a:p>
            <a:pPr lvl="0"/>
            <a:r>
              <a:rPr lang="en-US" altLang="en-US" dirty="0">
                <a:solidFill>
                  <a:schemeClr val="bg1">
                    <a:lumMod val="50000"/>
                  </a:schemeClr>
                </a:solidFill>
              </a:rPr>
              <a:t>Related Programs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241" y="5779208"/>
            <a:ext cx="1208387" cy="845114"/>
          </a:xfrm>
        </p:spPr>
      </p:pic>
      <p:sp>
        <p:nvSpPr>
          <p:cNvPr id="4" name="Slide Number Placeholder 3"/>
          <p:cNvSpPr>
            <a:spLocks noGrp="1"/>
          </p:cNvSpPr>
          <p:nvPr>
            <p:ph type="sldNum" sz="quarter" idx="12"/>
          </p:nvPr>
        </p:nvSpPr>
        <p:spPr/>
        <p:txBody>
          <a:bodyPr/>
          <a:lstStyle/>
          <a:p>
            <a:fld id="{91D9C01A-4E7A-43EB-A45D-B4D4D08EDDCD}" type="slidenum">
              <a:rPr lang="en-US" smtClean="0"/>
              <a:pPr/>
              <a:t>28</a:t>
            </a:fld>
            <a:endParaRPr lang="en-US" dirty="0"/>
          </a:p>
        </p:txBody>
      </p:sp>
      <p:sp>
        <p:nvSpPr>
          <p:cNvPr id="6" name="Rectangle 3"/>
          <p:cNvSpPr>
            <a:spLocks noChangeArrowheads="1"/>
          </p:cNvSpPr>
          <p:nvPr/>
        </p:nvSpPr>
        <p:spPr bwMode="auto">
          <a:xfrm>
            <a:off x="4227871" y="745092"/>
            <a:ext cx="463037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latinLnBrk="0">
              <a:lnSpc>
                <a:spcPct val="100000"/>
              </a:lnSpc>
              <a:buClrTx/>
              <a:buSzTx/>
              <a:buFontTx/>
              <a:buNone/>
              <a:tabLst/>
            </a:pPr>
            <a:r>
              <a:rPr lang="en-US" altLang="en-US" sz="4200" dirty="0" smtClean="0">
                <a:solidFill>
                  <a:schemeClr val="bg1">
                    <a:lumMod val="50000"/>
                  </a:schemeClr>
                </a:solidFill>
                <a:latin typeface="+mj-lt"/>
                <a:cs typeface="ＭＳ Ｐゴシック" pitchFamily="-109" charset="-128"/>
              </a:rPr>
              <a:t> </a:t>
            </a:r>
            <a:endParaRPr lang="en-US" altLang="en-US" sz="4200" dirty="0">
              <a:solidFill>
                <a:schemeClr val="bg1">
                  <a:lumMod val="50000"/>
                </a:schemeClr>
              </a:solidFill>
              <a:latin typeface="+mj-lt"/>
              <a:cs typeface="ＭＳ Ｐゴシック" pitchFamily="-109" charset="-128"/>
            </a:endParaRPr>
          </a:p>
        </p:txBody>
      </p:sp>
      <p:pic>
        <p:nvPicPr>
          <p:cNvPr id="9"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3935" y="1972724"/>
            <a:ext cx="5788640" cy="4472371"/>
          </a:xfrm>
          <a:prstGeom prst="rect">
            <a:avLst/>
          </a:prstGeom>
          <a:noFill/>
          <a:ln w="9525">
            <a:noFill/>
            <a:miter lim="800000"/>
            <a:headEnd/>
            <a:tailEnd/>
          </a:ln>
        </p:spPr>
      </p:pic>
    </p:spTree>
    <p:extLst>
      <p:ext uri="{BB962C8B-B14F-4D97-AF65-F5344CB8AC3E}">
        <p14:creationId xmlns:p14="http://schemas.microsoft.com/office/powerpoint/2010/main" val="25552810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630237"/>
            <a:ext cx="8574087" cy="968375"/>
          </a:xfrm>
          <a:solidFill>
            <a:schemeClr val="bg1"/>
          </a:solidFill>
        </p:spPr>
        <p:txBody>
          <a:bodyPr>
            <a:normAutofit/>
          </a:bodyPr>
          <a:lstStyle/>
          <a:p>
            <a:pPr lvl="0"/>
            <a:r>
              <a:rPr lang="en-US" altLang="en-US" dirty="0" smtClean="0">
                <a:solidFill>
                  <a:schemeClr val="bg1">
                    <a:lumMod val="50000"/>
                  </a:schemeClr>
                </a:solidFill>
              </a:rPr>
              <a:t>Similarities</a:t>
            </a:r>
            <a:endParaRPr lang="en-US" altLang="en-US" dirty="0">
              <a:solidFill>
                <a:schemeClr val="bg1">
                  <a:lumMod val="50000"/>
                </a:schemeClr>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6315" y="705353"/>
            <a:ext cx="1208387" cy="845114"/>
          </a:xfrm>
        </p:spPr>
      </p:pic>
      <p:sp>
        <p:nvSpPr>
          <p:cNvPr id="4" name="Slide Number Placeholder 3"/>
          <p:cNvSpPr>
            <a:spLocks noGrp="1"/>
          </p:cNvSpPr>
          <p:nvPr>
            <p:ph type="sldNum" sz="quarter" idx="12"/>
          </p:nvPr>
        </p:nvSpPr>
        <p:spPr/>
        <p:txBody>
          <a:bodyPr/>
          <a:lstStyle/>
          <a:p>
            <a:fld id="{91D9C01A-4E7A-43EB-A45D-B4D4D08EDDCD}" type="slidenum">
              <a:rPr lang="en-US" smtClean="0"/>
              <a:pPr/>
              <a:t>29</a:t>
            </a:fld>
            <a:endParaRPr lang="en-US" dirty="0"/>
          </a:p>
        </p:txBody>
      </p:sp>
      <p:sp>
        <p:nvSpPr>
          <p:cNvPr id="6" name="Rectangle 3"/>
          <p:cNvSpPr>
            <a:spLocks noChangeArrowheads="1"/>
          </p:cNvSpPr>
          <p:nvPr/>
        </p:nvSpPr>
        <p:spPr bwMode="auto">
          <a:xfrm>
            <a:off x="4227871" y="745092"/>
            <a:ext cx="463037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latinLnBrk="0">
              <a:lnSpc>
                <a:spcPct val="100000"/>
              </a:lnSpc>
              <a:buClrTx/>
              <a:buSzTx/>
              <a:buFontTx/>
              <a:buNone/>
              <a:tabLst/>
            </a:pPr>
            <a:r>
              <a:rPr lang="en-US" altLang="en-US" sz="4200" dirty="0" smtClean="0">
                <a:solidFill>
                  <a:schemeClr val="bg1">
                    <a:lumMod val="50000"/>
                  </a:schemeClr>
                </a:solidFill>
                <a:latin typeface="+mj-lt"/>
                <a:cs typeface="ＭＳ Ｐゴシック" pitchFamily="-109" charset="-128"/>
              </a:rPr>
              <a:t> </a:t>
            </a:r>
            <a:endParaRPr lang="en-US" altLang="en-US" sz="4200" dirty="0">
              <a:solidFill>
                <a:schemeClr val="bg1">
                  <a:lumMod val="50000"/>
                </a:schemeClr>
              </a:solidFill>
              <a:latin typeface="+mj-lt"/>
              <a:cs typeface="ＭＳ Ｐゴシック" pitchFamily="-109" charset="-128"/>
            </a:endParaRPr>
          </a:p>
        </p:txBody>
      </p:sp>
      <p:pic>
        <p:nvPicPr>
          <p:cNvPr id="10" name="Picture 9" descr="http://srdc.msstate.edu/readycommunity/images/readycommunity.png"/>
          <p:cNvPicPr/>
          <p:nvPr/>
        </p:nvPicPr>
        <p:blipFill>
          <a:blip r:embed="rId3">
            <a:extLst>
              <a:ext uri="{28A0092B-C50C-407E-A947-70E740481C1C}">
                <a14:useLocalDpi xmlns:a14="http://schemas.microsoft.com/office/drawing/2010/main" val="0"/>
              </a:ext>
            </a:extLst>
          </a:blip>
          <a:srcRect/>
          <a:stretch>
            <a:fillRect/>
          </a:stretch>
        </p:blipFill>
        <p:spPr bwMode="auto">
          <a:xfrm>
            <a:off x="1941332" y="628559"/>
            <a:ext cx="2738822" cy="922550"/>
          </a:xfrm>
          <a:prstGeom prst="rect">
            <a:avLst/>
          </a:prstGeom>
          <a:noFill/>
          <a:ln>
            <a:noFill/>
          </a:ln>
        </p:spPr>
      </p:pic>
      <p:grpSp>
        <p:nvGrpSpPr>
          <p:cNvPr id="11" name="Group 10"/>
          <p:cNvGrpSpPr/>
          <p:nvPr/>
        </p:nvGrpSpPr>
        <p:grpSpPr>
          <a:xfrm>
            <a:off x="194474" y="1954814"/>
            <a:ext cx="2322578" cy="915657"/>
            <a:chOff x="701" y="0"/>
            <a:chExt cx="2322578" cy="915657"/>
          </a:xfrm>
          <a:scene3d>
            <a:camera prst="orthographicFront"/>
            <a:lightRig rig="flat" dir="t"/>
          </a:scene3d>
        </p:grpSpPr>
        <p:sp>
          <p:nvSpPr>
            <p:cNvPr id="24" name="Rounded Rectangle 23"/>
            <p:cNvSpPr/>
            <p:nvPr/>
          </p:nvSpPr>
          <p:spPr>
            <a:xfrm>
              <a:off x="701" y="0"/>
              <a:ext cx="2322578" cy="915657"/>
            </a:xfrm>
            <a:prstGeom prst="roundRect">
              <a:avLst/>
            </a:prstGeom>
            <a:solidFill>
              <a:schemeClr val="accent4">
                <a:lumMod val="75000"/>
              </a:schemeClr>
            </a:solidFill>
            <a:ln>
              <a:solidFill>
                <a:schemeClr val="accent4">
                  <a:lumMod val="75000"/>
                </a:schemeClr>
              </a:solidFill>
            </a:ln>
            <a:effectLst/>
            <a:sp3d prstMaterial="plastic"/>
          </p:spPr>
          <p:style>
            <a:lnRef idx="0">
              <a:scrgbClr r="0" g="0" b="0"/>
            </a:lnRef>
            <a:fillRef idx="3">
              <a:scrgbClr r="0" g="0" b="0"/>
            </a:fillRef>
            <a:effectRef idx="2">
              <a:scrgbClr r="0" g="0" b="0"/>
            </a:effectRef>
            <a:fontRef idx="minor">
              <a:schemeClr val="lt1"/>
            </a:fontRef>
          </p:style>
        </p:sp>
        <p:sp>
          <p:nvSpPr>
            <p:cNvPr id="25" name="Rounded Rectangle 4"/>
            <p:cNvSpPr txBox="1"/>
            <p:nvPr/>
          </p:nvSpPr>
          <p:spPr>
            <a:xfrm>
              <a:off x="45400" y="44699"/>
              <a:ext cx="2233180" cy="82625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t>Specific</a:t>
              </a:r>
              <a:endParaRPr lang="en-US" sz="2800" b="1" kern="1200" dirty="0"/>
            </a:p>
          </p:txBody>
        </p:sp>
      </p:grpSp>
      <p:grpSp>
        <p:nvGrpSpPr>
          <p:cNvPr id="12" name="Group 11"/>
          <p:cNvGrpSpPr/>
          <p:nvPr/>
        </p:nvGrpSpPr>
        <p:grpSpPr>
          <a:xfrm>
            <a:off x="194474" y="2914086"/>
            <a:ext cx="2322584" cy="881100"/>
            <a:chOff x="701" y="959272"/>
            <a:chExt cx="2322584" cy="881100"/>
          </a:xfrm>
          <a:scene3d>
            <a:camera prst="orthographicFront"/>
            <a:lightRig rig="flat" dir="t"/>
          </a:scene3d>
        </p:grpSpPr>
        <p:sp>
          <p:nvSpPr>
            <p:cNvPr id="22" name="Rounded Rectangle 21"/>
            <p:cNvSpPr/>
            <p:nvPr/>
          </p:nvSpPr>
          <p:spPr>
            <a:xfrm>
              <a:off x="701" y="959272"/>
              <a:ext cx="2322584" cy="881100"/>
            </a:xfrm>
            <a:prstGeom prst="roundRect">
              <a:avLst/>
            </a:prstGeom>
            <a:solidFill>
              <a:schemeClr val="accent4">
                <a:lumMod val="75000"/>
              </a:schemeClr>
            </a:solidFill>
            <a:effectLst/>
            <a:sp3d prstMaterial="plastic"/>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3" name="Rounded Rectangle 6"/>
            <p:cNvSpPr txBox="1"/>
            <p:nvPr/>
          </p:nvSpPr>
          <p:spPr>
            <a:xfrm>
              <a:off x="43713" y="1002284"/>
              <a:ext cx="2236560" cy="7950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t>Measurable</a:t>
              </a:r>
              <a:endParaRPr lang="en-US" sz="2800" b="1" kern="1200" dirty="0"/>
            </a:p>
          </p:txBody>
        </p:sp>
      </p:grpSp>
      <p:grpSp>
        <p:nvGrpSpPr>
          <p:cNvPr id="13" name="Group 12"/>
          <p:cNvGrpSpPr/>
          <p:nvPr/>
        </p:nvGrpSpPr>
        <p:grpSpPr>
          <a:xfrm>
            <a:off x="194474" y="3838158"/>
            <a:ext cx="2322579" cy="877791"/>
            <a:chOff x="701" y="1883344"/>
            <a:chExt cx="2322579" cy="877791"/>
          </a:xfrm>
          <a:scene3d>
            <a:camera prst="orthographicFront"/>
            <a:lightRig rig="flat" dir="t"/>
          </a:scene3d>
        </p:grpSpPr>
        <p:sp>
          <p:nvSpPr>
            <p:cNvPr id="20" name="Rounded Rectangle 19"/>
            <p:cNvSpPr/>
            <p:nvPr/>
          </p:nvSpPr>
          <p:spPr>
            <a:xfrm>
              <a:off x="701" y="1883344"/>
              <a:ext cx="2322579" cy="877791"/>
            </a:xfrm>
            <a:prstGeom prst="roundRect">
              <a:avLst/>
            </a:prstGeom>
            <a:solidFill>
              <a:schemeClr val="accent4">
                <a:lumMod val="75000"/>
              </a:schemeClr>
            </a:solidFill>
            <a:effectLst/>
            <a:sp3d prstMaterial="plastic"/>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1" name="Rounded Rectangle 8"/>
            <p:cNvSpPr txBox="1"/>
            <p:nvPr/>
          </p:nvSpPr>
          <p:spPr>
            <a:xfrm>
              <a:off x="43551" y="1926194"/>
              <a:ext cx="2236879" cy="7920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t>Attainable</a:t>
              </a:r>
              <a:endParaRPr lang="en-US" sz="2800" b="1" kern="1200" dirty="0"/>
            </a:p>
          </p:txBody>
        </p:sp>
      </p:grpSp>
      <p:grpSp>
        <p:nvGrpSpPr>
          <p:cNvPr id="14" name="Group 13"/>
          <p:cNvGrpSpPr/>
          <p:nvPr/>
        </p:nvGrpSpPr>
        <p:grpSpPr>
          <a:xfrm>
            <a:off x="194474" y="4758920"/>
            <a:ext cx="2308953" cy="887804"/>
            <a:chOff x="701" y="2804106"/>
            <a:chExt cx="2308953" cy="887804"/>
          </a:xfrm>
          <a:scene3d>
            <a:camera prst="orthographicFront"/>
            <a:lightRig rig="flat" dir="t"/>
          </a:scene3d>
        </p:grpSpPr>
        <p:sp>
          <p:nvSpPr>
            <p:cNvPr id="18" name="Rounded Rectangle 17"/>
            <p:cNvSpPr/>
            <p:nvPr/>
          </p:nvSpPr>
          <p:spPr>
            <a:xfrm>
              <a:off x="701" y="2804106"/>
              <a:ext cx="2308953" cy="887804"/>
            </a:xfrm>
            <a:prstGeom prst="roundRect">
              <a:avLst/>
            </a:prstGeom>
            <a:solidFill>
              <a:schemeClr val="accent4">
                <a:lumMod val="75000"/>
              </a:schemeClr>
            </a:solidFill>
            <a:effectLst/>
            <a:sp3d prstMaterial="plastic"/>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19" name="Rounded Rectangle 10"/>
            <p:cNvSpPr txBox="1"/>
            <p:nvPr/>
          </p:nvSpPr>
          <p:spPr>
            <a:xfrm>
              <a:off x="44040" y="2847445"/>
              <a:ext cx="2222275" cy="8011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t>Relevant</a:t>
              </a:r>
              <a:endParaRPr lang="en-US" sz="2800" b="1" kern="1200" dirty="0"/>
            </a:p>
          </p:txBody>
        </p:sp>
      </p:grpSp>
      <p:grpSp>
        <p:nvGrpSpPr>
          <p:cNvPr id="15" name="Group 14"/>
          <p:cNvGrpSpPr/>
          <p:nvPr/>
        </p:nvGrpSpPr>
        <p:grpSpPr>
          <a:xfrm>
            <a:off x="194474" y="5689695"/>
            <a:ext cx="2321654" cy="866009"/>
            <a:chOff x="701" y="3734881"/>
            <a:chExt cx="2321654" cy="866009"/>
          </a:xfrm>
          <a:scene3d>
            <a:camera prst="orthographicFront"/>
            <a:lightRig rig="flat" dir="t"/>
          </a:scene3d>
        </p:grpSpPr>
        <p:sp>
          <p:nvSpPr>
            <p:cNvPr id="16" name="Rounded Rectangle 15"/>
            <p:cNvSpPr/>
            <p:nvPr/>
          </p:nvSpPr>
          <p:spPr>
            <a:xfrm>
              <a:off x="701" y="3734881"/>
              <a:ext cx="2321654" cy="866009"/>
            </a:xfrm>
            <a:prstGeom prst="roundRect">
              <a:avLst/>
            </a:prstGeom>
            <a:solidFill>
              <a:schemeClr val="accent4">
                <a:lumMod val="75000"/>
              </a:schemeClr>
            </a:solidFill>
            <a:effectLst/>
            <a:sp3d prstMaterial="plastic"/>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17" name="Rounded Rectangle 12"/>
            <p:cNvSpPr txBox="1"/>
            <p:nvPr/>
          </p:nvSpPr>
          <p:spPr>
            <a:xfrm>
              <a:off x="42976" y="3777156"/>
              <a:ext cx="2237104" cy="78145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t>Time Framed</a:t>
              </a:r>
              <a:endParaRPr lang="en-US" sz="2800" b="1" kern="1200" dirty="0"/>
            </a:p>
          </p:txBody>
        </p:sp>
      </p:grpSp>
      <p:graphicFrame>
        <p:nvGraphicFramePr>
          <p:cNvPr id="26" name="Content Placeholder 3"/>
          <p:cNvGraphicFramePr>
            <a:graphicFrameLocks/>
          </p:cNvGraphicFramePr>
          <p:nvPr>
            <p:extLst>
              <p:ext uri="{D42A27DB-BD31-4B8C-83A1-F6EECF244321}">
                <p14:modId xmlns:p14="http://schemas.microsoft.com/office/powerpoint/2010/main" val="665054695"/>
              </p:ext>
            </p:extLst>
          </p:nvPr>
        </p:nvGraphicFramePr>
        <p:xfrm>
          <a:off x="3036989" y="2448866"/>
          <a:ext cx="5584723" cy="2692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7" name="Content Placeholder 3"/>
          <p:cNvGraphicFramePr>
            <a:graphicFrameLocks/>
          </p:cNvGraphicFramePr>
          <p:nvPr>
            <p:extLst>
              <p:ext uri="{D42A27DB-BD31-4B8C-83A1-F6EECF244321}">
                <p14:modId xmlns:p14="http://schemas.microsoft.com/office/powerpoint/2010/main" val="226564091"/>
              </p:ext>
            </p:extLst>
          </p:nvPr>
        </p:nvGraphicFramePr>
        <p:xfrm>
          <a:off x="4425423" y="3521359"/>
          <a:ext cx="2807854" cy="257470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781534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2"/>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Rural Challenges</a:t>
            </a:r>
          </a:p>
        </p:txBody>
      </p:sp>
      <p:graphicFrame>
        <p:nvGraphicFramePr>
          <p:cNvPr id="4" name="Diagram 3"/>
          <p:cNvGraphicFramePr/>
          <p:nvPr/>
        </p:nvGraphicFramePr>
        <p:xfrm>
          <a:off x="284163" y="1754909"/>
          <a:ext cx="7645303" cy="2590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256412" y="4303455"/>
            <a:ext cx="4887588" cy="2246769"/>
          </a:xfrm>
          <a:prstGeom prst="rect">
            <a:avLst/>
          </a:prstGeom>
          <a:noFill/>
        </p:spPr>
        <p:txBody>
          <a:bodyPr wrap="square">
            <a:spAutoFit/>
          </a:bodyPr>
          <a:lstStyle/>
          <a:p>
            <a:pPr marL="560070" indent="-192024">
              <a:buClr>
                <a:schemeClr val="accent4"/>
              </a:buClr>
              <a:buFont typeface="Wingdings" charset="2"/>
              <a:buChar char="§"/>
              <a:defRPr/>
            </a:pPr>
            <a:r>
              <a:rPr lang="en-US" sz="2000" dirty="0">
                <a:latin typeface="+mn-lt"/>
                <a:ea typeface="ＭＳ Ｐゴシック" pitchFamily="-109" charset="-128"/>
              </a:rPr>
              <a:t>Remote locations are more difficult to reach</a:t>
            </a:r>
            <a:r>
              <a:rPr lang="en-US" sz="2000" dirty="0" smtClean="0">
                <a:latin typeface="+mn-lt"/>
                <a:ea typeface="ＭＳ Ｐゴシック" pitchFamily="-109" charset="-128"/>
              </a:rPr>
              <a:t>.</a:t>
            </a:r>
          </a:p>
          <a:p>
            <a:pPr marL="560070" indent="-192024">
              <a:buClr>
                <a:schemeClr val="accent4"/>
              </a:buClr>
              <a:defRPr/>
            </a:pPr>
            <a:endParaRPr lang="en-US" sz="2000" dirty="0" smtClean="0">
              <a:latin typeface="+mn-lt"/>
              <a:ea typeface="ＭＳ Ｐゴシック" pitchFamily="-109" charset="-128"/>
            </a:endParaRPr>
          </a:p>
          <a:p>
            <a:pPr marL="560070" indent="-192024">
              <a:buClr>
                <a:schemeClr val="accent4"/>
              </a:buClr>
              <a:buFont typeface="Wingdings" charset="2"/>
              <a:buChar char="§"/>
              <a:defRPr/>
            </a:pPr>
            <a:r>
              <a:rPr lang="en-US" sz="2000" dirty="0" smtClean="0">
                <a:latin typeface="+mn-lt"/>
                <a:ea typeface="ＭＳ Ｐゴシック" pitchFamily="-109" charset="-128"/>
              </a:rPr>
              <a:t>Communication may be more difficult.</a:t>
            </a:r>
            <a:r>
              <a:rPr lang="en-US" sz="2000" dirty="0">
                <a:latin typeface="+mn-lt"/>
                <a:ea typeface="ＭＳ Ｐゴシック" pitchFamily="-109" charset="-128"/>
              </a:rPr>
              <a:t/>
            </a:r>
            <a:br>
              <a:rPr lang="en-US" sz="2000" dirty="0">
                <a:latin typeface="+mn-lt"/>
                <a:ea typeface="ＭＳ Ｐゴシック" pitchFamily="-109" charset="-128"/>
              </a:rPr>
            </a:br>
            <a:endParaRPr lang="en-US" sz="2000" dirty="0">
              <a:latin typeface="+mn-lt"/>
              <a:ea typeface="ＭＳ Ｐゴシック" pitchFamily="-109" charset="-128"/>
            </a:endParaRPr>
          </a:p>
          <a:p>
            <a:pPr marL="560070" indent="-192024">
              <a:buClr>
                <a:schemeClr val="accent4"/>
              </a:buClr>
              <a:buFont typeface="Wingdings" charset="2"/>
              <a:buChar char="§"/>
              <a:defRPr/>
            </a:pPr>
            <a:r>
              <a:rPr lang="en-US" sz="2000" dirty="0">
                <a:latin typeface="+mn-lt"/>
                <a:ea typeface="ＭＳ Ｐゴシック" pitchFamily="-109" charset="-128"/>
              </a:rPr>
              <a:t>Help begins where the greatest number of people are impacted.</a:t>
            </a:r>
          </a:p>
        </p:txBody>
      </p:sp>
      <p:sp>
        <p:nvSpPr>
          <p:cNvPr id="35844" name="TextBox 6"/>
          <p:cNvSpPr txBox="1">
            <a:spLocks noChangeArrowheads="1"/>
          </p:cNvSpPr>
          <p:nvPr/>
        </p:nvSpPr>
        <p:spPr bwMode="auto">
          <a:xfrm>
            <a:off x="638583" y="4303455"/>
            <a:ext cx="3617829" cy="1630363"/>
          </a:xfrm>
          <a:prstGeom prst="rect">
            <a:avLst/>
          </a:prstGeom>
          <a:noFill/>
          <a:ln w="9525">
            <a:noFill/>
            <a:miter lim="800000"/>
            <a:headEnd/>
            <a:tailEnd/>
          </a:ln>
        </p:spPr>
        <p:txBody>
          <a:bodyPr wrap="square">
            <a:spAutoFit/>
          </a:bodyPr>
          <a:lstStyle/>
          <a:p>
            <a:pPr marL="558800" indent="-190500">
              <a:buClr>
                <a:srgbClr val="99CC00"/>
              </a:buClr>
              <a:buFont typeface="Wingdings" pitchFamily="2" charset="2"/>
              <a:buChar char="§"/>
            </a:pPr>
            <a:r>
              <a:rPr lang="en-US" sz="2000" dirty="0">
                <a:latin typeface="Calibri" pitchFamily="34" charset="0"/>
              </a:rPr>
              <a:t>Rural places seldom have dedicated staff support.</a:t>
            </a:r>
            <a:br>
              <a:rPr lang="en-US" sz="2000" dirty="0">
                <a:latin typeface="Calibri" pitchFamily="34" charset="0"/>
              </a:rPr>
            </a:br>
            <a:endParaRPr lang="en-US" sz="2000" dirty="0">
              <a:latin typeface="Calibri" pitchFamily="34" charset="0"/>
            </a:endParaRPr>
          </a:p>
          <a:p>
            <a:pPr marL="558800" indent="-190500">
              <a:buClr>
                <a:srgbClr val="99CC00"/>
              </a:buClr>
              <a:buFont typeface="Wingdings" pitchFamily="2" charset="2"/>
              <a:buChar char="§"/>
            </a:pPr>
            <a:r>
              <a:rPr lang="en-US" sz="2000" dirty="0">
                <a:latin typeface="Calibri" pitchFamily="34" charset="0"/>
              </a:rPr>
              <a:t>Emergency planners often wear multiple </a:t>
            </a:r>
            <a:r>
              <a:rPr lang="en-US" altLang="en-US" sz="2000" dirty="0">
                <a:latin typeface="Calibri" pitchFamily="34" charset="0"/>
              </a:rPr>
              <a:t>“</a:t>
            </a:r>
            <a:r>
              <a:rPr lang="en-US" sz="2000" dirty="0">
                <a:latin typeface="Calibri" pitchFamily="34" charset="0"/>
              </a:rPr>
              <a:t>hats.</a:t>
            </a:r>
            <a:r>
              <a:rPr lang="en-US" altLang="en-US" sz="2000" dirty="0">
                <a:latin typeface="Calibri" pitchFamily="34" charset="0"/>
              </a:rPr>
              <a:t>”</a:t>
            </a:r>
            <a:endParaRPr lang="en-US" sz="2000" dirty="0">
              <a:latin typeface="Calibri" pitchFamily="34" charset="0"/>
            </a:endParaRPr>
          </a:p>
        </p:txBody>
      </p:sp>
      <p:sp>
        <p:nvSpPr>
          <p:cNvPr id="35845" name="Slide Number Placeholder 1"/>
          <p:cNvSpPr>
            <a:spLocks noGrp="1"/>
          </p:cNvSpPr>
          <p:nvPr>
            <p:ph type="sldNum" sz="quarter" idx="12"/>
          </p:nvPr>
        </p:nvSpPr>
        <p:spPr bwMode="auto">
          <a:noFill/>
          <a:ln>
            <a:miter lim="800000"/>
            <a:headEnd/>
            <a:tailEnd/>
          </a:ln>
        </p:spPr>
        <p:txBody>
          <a:bodyPr/>
          <a:lstStyle/>
          <a:p>
            <a:fld id="{C5E27E5A-95FD-450D-A6F7-823726B7AB38}" type="slidenum">
              <a:rPr lang="en-US"/>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 y="3863864"/>
            <a:ext cx="2494946" cy="1871210"/>
          </a:xfrm>
          <a:prstGeom prst="rect">
            <a:avLst/>
          </a:prstGeom>
        </p:spPr>
      </p:pic>
      <p:sp>
        <p:nvSpPr>
          <p:cNvPr id="2" name="Title 1"/>
          <p:cNvSpPr>
            <a:spLocks noGrp="1"/>
          </p:cNvSpPr>
          <p:nvPr>
            <p:ph type="title"/>
          </p:nvPr>
        </p:nvSpPr>
        <p:spPr>
          <a:xfrm>
            <a:off x="284163" y="630237"/>
            <a:ext cx="8574087" cy="968375"/>
          </a:xfrm>
          <a:solidFill>
            <a:schemeClr val="bg1"/>
          </a:solidFill>
        </p:spPr>
        <p:txBody>
          <a:bodyPr>
            <a:normAutofit fontScale="90000"/>
          </a:bodyPr>
          <a:lstStyle/>
          <a:p>
            <a:r>
              <a:rPr lang="en-US" dirty="0" smtClean="0"/>
              <a:t> </a:t>
            </a:r>
            <a:br>
              <a:rPr lang="en-US" dirty="0" smtClean="0"/>
            </a:b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5" y="2089554"/>
            <a:ext cx="2487561" cy="186567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91D9C01A-4E7A-43EB-A45D-B4D4D08EDDCD}" type="slidenum">
              <a:rPr lang="en-US" smtClean="0"/>
              <a:pPr/>
              <a:t>30</a:t>
            </a:fld>
            <a:endParaRPr lang="en-US" dirty="0"/>
          </a:p>
        </p:txBody>
      </p:sp>
      <p:sp>
        <p:nvSpPr>
          <p:cNvPr id="6" name="Rectangle 3"/>
          <p:cNvSpPr>
            <a:spLocks noChangeArrowheads="1"/>
          </p:cNvSpPr>
          <p:nvPr/>
        </p:nvSpPr>
        <p:spPr bwMode="auto">
          <a:xfrm>
            <a:off x="2585884" y="745092"/>
            <a:ext cx="627236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latinLnBrk="0">
              <a:lnSpc>
                <a:spcPct val="100000"/>
              </a:lnSpc>
              <a:buClrTx/>
              <a:buSzTx/>
              <a:buFontTx/>
              <a:buNone/>
              <a:tabLst/>
            </a:pPr>
            <a:r>
              <a:rPr lang="en-US" altLang="en-US" sz="4200" dirty="0" smtClean="0">
                <a:solidFill>
                  <a:schemeClr val="bg1">
                    <a:lumMod val="50000"/>
                  </a:schemeClr>
                </a:solidFill>
                <a:latin typeface="+mj-lt"/>
                <a:cs typeface="ＭＳ Ｐゴシック" pitchFamily="-109" charset="-128"/>
              </a:rPr>
              <a:t>Recovering for the Future</a:t>
            </a:r>
            <a:endParaRPr lang="en-US" altLang="en-US" sz="4200" dirty="0">
              <a:solidFill>
                <a:schemeClr val="bg1">
                  <a:lumMod val="50000"/>
                </a:schemeClr>
              </a:solidFill>
              <a:latin typeface="+mj-lt"/>
              <a:cs typeface="ＭＳ Ｐゴシック" pitchFamily="-109" charset="-128"/>
            </a:endParaRPr>
          </a:p>
        </p:txBody>
      </p:sp>
      <p:sp>
        <p:nvSpPr>
          <p:cNvPr id="8" name="Content Placeholder 2"/>
          <p:cNvSpPr txBox="1">
            <a:spLocks/>
          </p:cNvSpPr>
          <p:nvPr/>
        </p:nvSpPr>
        <p:spPr bwMode="auto">
          <a:xfrm>
            <a:off x="3628102" y="2576054"/>
            <a:ext cx="5230147" cy="34511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4025" indent="-454025" algn="l" rtl="0" eaLnBrk="0" fontAlgn="base" hangingPunct="0">
              <a:spcBef>
                <a:spcPts val="2000"/>
              </a:spcBef>
              <a:spcAft>
                <a:spcPct val="0"/>
              </a:spcAft>
              <a:buClr>
                <a:srgbClr val="A6A6A6"/>
              </a:buClr>
              <a:buSzPct val="90000"/>
              <a:buFont typeface="Wingdings" pitchFamily="2" charset="2"/>
              <a:buChar char="§"/>
              <a:defRPr sz="2400" kern="1200">
                <a:solidFill>
                  <a:srgbClr val="262626"/>
                </a:solidFill>
                <a:latin typeface="+mn-lt"/>
                <a:ea typeface="ＭＳ Ｐゴシック" pitchFamily="-109" charset="-128"/>
                <a:cs typeface="ＭＳ Ｐゴシック" pitchFamily="-109" charset="-128"/>
              </a:defRPr>
            </a:lvl1pPr>
            <a:lvl2pPr marL="914400" indent="-457200" algn="l" rtl="0" eaLnBrk="0" fontAlgn="base" hangingPunct="0">
              <a:spcBef>
                <a:spcPts val="600"/>
              </a:spcBef>
              <a:spcAft>
                <a:spcPct val="0"/>
              </a:spcAft>
              <a:buClr>
                <a:srgbClr val="404040"/>
              </a:buClr>
              <a:buSzPct val="90000"/>
              <a:buFont typeface="Wingdings" pitchFamily="2" charset="2"/>
              <a:buChar char="§"/>
              <a:defRPr sz="2200" kern="1200">
                <a:solidFill>
                  <a:srgbClr val="262626"/>
                </a:solidFill>
                <a:latin typeface="+mn-lt"/>
                <a:ea typeface="ＭＳ Ｐゴシック" pitchFamily="-109" charset="-128"/>
                <a:cs typeface="+mn-cs"/>
              </a:defRPr>
            </a:lvl2pPr>
            <a:lvl3pPr marL="1260475" indent="-346075" algn="l" rtl="0" eaLnBrk="0" fontAlgn="base" hangingPunct="0">
              <a:spcBef>
                <a:spcPts val="600"/>
              </a:spcBef>
              <a:spcAft>
                <a:spcPct val="0"/>
              </a:spcAft>
              <a:buClr>
                <a:srgbClr val="A6A6A6"/>
              </a:buClr>
              <a:buSzPct val="90000"/>
              <a:buFont typeface="Wingdings" pitchFamily="2" charset="2"/>
              <a:buChar char="§"/>
              <a:defRPr sz="2000" kern="1200">
                <a:solidFill>
                  <a:srgbClr val="262626"/>
                </a:solidFill>
                <a:latin typeface="+mn-lt"/>
                <a:ea typeface="ＭＳ Ｐゴシック" pitchFamily="-109" charset="-128"/>
                <a:cs typeface="+mn-cs"/>
              </a:defRPr>
            </a:lvl3pPr>
            <a:lvl4pPr marL="1600200" indent="-339725" algn="l" rtl="0" eaLnBrk="0" fontAlgn="base" hangingPunct="0">
              <a:spcBef>
                <a:spcPts val="600"/>
              </a:spcBef>
              <a:spcAft>
                <a:spcPct val="0"/>
              </a:spcAft>
              <a:buClr>
                <a:srgbClr val="404040"/>
              </a:buClr>
              <a:buSzPct val="90000"/>
              <a:buFont typeface="Wingdings" pitchFamily="2" charset="2"/>
              <a:buChar char="§"/>
              <a:defRPr kern="1200">
                <a:solidFill>
                  <a:srgbClr val="262626"/>
                </a:solidFill>
                <a:latin typeface="+mn-lt"/>
                <a:ea typeface="ＭＳ Ｐゴシック" pitchFamily="-109" charset="-128"/>
                <a:cs typeface="+mn-cs"/>
              </a:defRPr>
            </a:lvl4pPr>
            <a:lvl5pPr marL="1939925" indent="-331788" algn="l" rtl="0" eaLnBrk="0" fontAlgn="base" hangingPunct="0">
              <a:spcBef>
                <a:spcPts val="600"/>
              </a:spcBef>
              <a:spcAft>
                <a:spcPct val="0"/>
              </a:spcAft>
              <a:buClr>
                <a:srgbClr val="A6A6A6"/>
              </a:buClr>
              <a:buSzPct val="90000"/>
              <a:buFont typeface="Wingdings" pitchFamily="2" charset="2"/>
              <a:buChar char="§"/>
              <a:defRPr kern="1200">
                <a:solidFill>
                  <a:srgbClr val="262626"/>
                </a:solidFill>
                <a:latin typeface="+mn-lt"/>
                <a:ea typeface="ＭＳ Ｐゴシック" pitchFamily="-10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0"/>
              </a:spcBef>
              <a:buClr>
                <a:srgbClr val="0070C0"/>
              </a:buClr>
              <a:buFont typeface="Arial" panose="020B0604020202020204" pitchFamily="34" charset="0"/>
              <a:buChar char="•"/>
            </a:pPr>
            <a:r>
              <a:rPr lang="en-US" dirty="0" smtClean="0"/>
              <a:t>Understanding trends and future needs</a:t>
            </a:r>
          </a:p>
          <a:p>
            <a:pPr defTabSz="914400">
              <a:spcBef>
                <a:spcPts val="0"/>
              </a:spcBef>
              <a:buClr>
                <a:srgbClr val="0070C0"/>
              </a:buClr>
              <a:buFont typeface="Arial" panose="020B0604020202020204" pitchFamily="34" charset="0"/>
              <a:buChar char="•"/>
            </a:pPr>
            <a:r>
              <a:rPr lang="en-US" dirty="0" smtClean="0"/>
              <a:t>Appropriate funding and scope identified</a:t>
            </a:r>
          </a:p>
          <a:p>
            <a:pPr defTabSz="914400">
              <a:spcBef>
                <a:spcPts val="0"/>
              </a:spcBef>
              <a:buClr>
                <a:srgbClr val="0070C0"/>
              </a:buClr>
              <a:buFont typeface="Arial" panose="020B0604020202020204" pitchFamily="34" charset="0"/>
              <a:buChar char="•"/>
            </a:pPr>
            <a:r>
              <a:rPr lang="en-US" dirty="0" smtClean="0"/>
              <a:t>Projects ready for funding</a:t>
            </a:r>
          </a:p>
          <a:p>
            <a:pPr defTabSz="914400">
              <a:spcBef>
                <a:spcPts val="0"/>
              </a:spcBef>
              <a:buClr>
                <a:srgbClr val="0070C0"/>
              </a:buClr>
              <a:buFont typeface="Arial" panose="020B0604020202020204" pitchFamily="34" charset="0"/>
              <a:buChar char="•"/>
            </a:pPr>
            <a:r>
              <a:rPr lang="en-US" dirty="0" smtClean="0"/>
              <a:t>Designed with future needs in mind</a:t>
            </a:r>
            <a:endParaRPr lang="en-US" dirty="0"/>
          </a:p>
          <a:p>
            <a:pPr defTabSz="914400">
              <a:spcBef>
                <a:spcPts val="0"/>
              </a:spcBef>
              <a:buClr>
                <a:srgbClr val="0070C0"/>
              </a:buClr>
              <a:buFont typeface="Arial" panose="020B0604020202020204" pitchFamily="34" charset="0"/>
              <a:buChar char="•"/>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5" y="5496228"/>
            <a:ext cx="2515214" cy="1676400"/>
          </a:xfrm>
          <a:prstGeom prst="rect">
            <a:avLst/>
          </a:prstGeom>
        </p:spPr>
      </p:pic>
    </p:spTree>
    <p:extLst>
      <p:ext uri="{BB962C8B-B14F-4D97-AF65-F5344CB8AC3E}">
        <p14:creationId xmlns:p14="http://schemas.microsoft.com/office/powerpoint/2010/main" val="545909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14142" y="4794324"/>
            <a:ext cx="2472017" cy="1404771"/>
          </a:xfrm>
        </p:spPr>
        <p:txBody>
          <a:bodyPr/>
          <a:lstStyle/>
          <a:p>
            <a:r>
              <a:rPr lang="en-US" dirty="0" smtClean="0"/>
              <a:t>John Cooper</a:t>
            </a:r>
            <a:br>
              <a:rPr lang="en-US" dirty="0" smtClean="0"/>
            </a:br>
            <a:r>
              <a:rPr lang="en-US" u="sng" dirty="0">
                <a:solidFill>
                  <a:srgbClr val="00B0F0"/>
                </a:solidFill>
              </a:rPr>
              <a:t>johntcooperjr@tamu.edu</a:t>
            </a:r>
            <a:endParaRPr lang="en-US" dirty="0" smtClean="0">
              <a:solidFill>
                <a:srgbClr val="00B0F0"/>
              </a:solidFill>
            </a:endParaRPr>
          </a:p>
          <a:p>
            <a:r>
              <a:rPr lang="en-US" dirty="0" smtClean="0"/>
              <a:t>Rebekka </a:t>
            </a:r>
            <a:r>
              <a:rPr lang="en-US" dirty="0" err="1" smtClean="0"/>
              <a:t>Dudensing</a:t>
            </a:r>
            <a:r>
              <a:rPr lang="en-US" dirty="0" smtClean="0"/>
              <a:t/>
            </a:r>
            <a:br>
              <a:rPr lang="en-US" dirty="0" smtClean="0"/>
            </a:br>
            <a:r>
              <a:rPr lang="en-US" u="sng" dirty="0" smtClean="0">
                <a:solidFill>
                  <a:srgbClr val="00B0F0"/>
                </a:solidFill>
              </a:rPr>
              <a:t>rmdudensing@tamu.edu</a:t>
            </a:r>
            <a:endParaRPr lang="en-US" dirty="0">
              <a:solidFill>
                <a:srgbClr val="00B0F0"/>
              </a:solidFill>
            </a:endParaRPr>
          </a:p>
          <a:p>
            <a:endParaRPr lang="en-US" dirty="0"/>
          </a:p>
        </p:txBody>
      </p:sp>
      <p:sp>
        <p:nvSpPr>
          <p:cNvPr id="4" name="Title 3"/>
          <p:cNvSpPr>
            <a:spLocks noGrp="1"/>
          </p:cNvSpPr>
          <p:nvPr>
            <p:ph type="title"/>
          </p:nvPr>
        </p:nvSpPr>
        <p:spPr>
          <a:xfrm>
            <a:off x="410764" y="4351308"/>
            <a:ext cx="2475395" cy="362690"/>
          </a:xfrm>
        </p:spPr>
        <p:txBody>
          <a:bodyPr>
            <a:normAutofit fontScale="90000"/>
          </a:bodyPr>
          <a:lstStyle/>
          <a:p>
            <a:r>
              <a:rPr lang="en-US" dirty="0" smtClean="0"/>
              <a:t>Contact Information</a:t>
            </a:r>
            <a:endParaRPr lang="en-US" dirty="0"/>
          </a:p>
        </p:txBody>
      </p:sp>
      <p:sp>
        <p:nvSpPr>
          <p:cNvPr id="8" name="Rectangle 7"/>
          <p:cNvSpPr/>
          <p:nvPr/>
        </p:nvSpPr>
        <p:spPr>
          <a:xfrm>
            <a:off x="305211" y="873125"/>
            <a:ext cx="2707510" cy="3330522"/>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6"/>
          </p:nvPr>
        </p:nvSpPr>
        <p:spPr/>
        <p:txBody>
          <a:bodyPr/>
          <a:lstStyle/>
          <a:p>
            <a:fld id="{93B7CC19-9F01-42D9-A126-FDC997811351}" type="slidenum">
              <a:rPr lang="en-US" smtClean="0"/>
              <a:pPr/>
              <a:t>31</a:t>
            </a:fld>
            <a:endParaRPr lang="en-US" dirty="0"/>
          </a:p>
        </p:txBody>
      </p:sp>
      <p:sp>
        <p:nvSpPr>
          <p:cNvPr id="10" name="TextBox 9"/>
          <p:cNvSpPr txBox="1"/>
          <p:nvPr/>
        </p:nvSpPr>
        <p:spPr>
          <a:xfrm>
            <a:off x="3270250" y="4351308"/>
            <a:ext cx="5592764" cy="400110"/>
          </a:xfrm>
          <a:prstGeom prst="rect">
            <a:avLst/>
          </a:prstGeom>
          <a:solidFill>
            <a:schemeClr val="tx1">
              <a:lumMod val="75000"/>
              <a:lumOff val="25000"/>
            </a:schemeClr>
          </a:solidFill>
        </p:spPr>
        <p:txBody>
          <a:bodyPr wrap="square" rtlCol="0">
            <a:spAutoFit/>
          </a:bodyPr>
          <a:lstStyle/>
          <a:p>
            <a:pPr algn="r"/>
            <a:r>
              <a:rPr lang="en-US" sz="2000" i="1" dirty="0" smtClean="0">
                <a:solidFill>
                  <a:schemeClr val="bg1"/>
                </a:solidFill>
                <a:latin typeface="+mn-lt"/>
              </a:rPr>
              <a:t>Building Disaster-Resilient Places</a:t>
            </a:r>
            <a:endParaRPr lang="en-US" sz="2000" dirty="0">
              <a:solidFill>
                <a:schemeClr val="bg1"/>
              </a:solidFill>
              <a:latin typeface="+mn-lt"/>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54012" y="923184"/>
            <a:ext cx="5825239" cy="328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7873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p:txBody>
          <a:bodyPr wrap="square" numCol="1" anchorCtr="0" compatLnSpc="1">
            <a:prstTxWarp prst="textNoShape">
              <a:avLst/>
            </a:prstTxWarp>
          </a:bodyPr>
          <a:lstStyle/>
          <a:p>
            <a:r>
              <a:rPr lang="en-US" sz="3800" dirty="0" smtClean="0"/>
              <a:t>Appendix</a:t>
            </a:r>
          </a:p>
        </p:txBody>
      </p:sp>
      <p:sp>
        <p:nvSpPr>
          <p:cNvPr id="28677" name="Slide Number Placeholder 1"/>
          <p:cNvSpPr>
            <a:spLocks noGrp="1"/>
          </p:cNvSpPr>
          <p:nvPr>
            <p:ph type="sldNum" sz="quarter" idx="12"/>
          </p:nvPr>
        </p:nvSpPr>
        <p:spPr bwMode="auto">
          <a:noFill/>
          <a:ln>
            <a:miter lim="800000"/>
            <a:headEnd/>
            <a:tailEnd/>
          </a:ln>
        </p:spPr>
        <p:txBody>
          <a:bodyPr/>
          <a:lstStyle/>
          <a:p>
            <a:fld id="{AE5B26A9-B72D-4026-A364-2B58D82F31F6}" type="slidenum">
              <a:rPr lang="en-US" smtClean="0">
                <a:ea typeface="ＭＳ Ｐゴシック" pitchFamily="34" charset="-128"/>
              </a:rPr>
              <a:pPr/>
              <a:t>32</a:t>
            </a:fld>
            <a:endParaRPr lang="en-US" dirty="0" smtClean="0">
              <a:ea typeface="ＭＳ Ｐゴシック" pitchFamily="34" charset="-128"/>
            </a:endParaRP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371327525"/>
      </p:ext>
    </p:extLst>
  </p:cSld>
  <p:clrMapOvr>
    <a:masterClrMapping/>
  </p:clrMapOvr>
  <p:transition spd="slow" advClick="0" advTm="1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p:txBody>
          <a:bodyPr wrap="square" numCol="1" anchorCtr="0" compatLnSpc="1">
            <a:prstTxWarp prst="textNoShape">
              <a:avLst/>
            </a:prstTxWarp>
          </a:bodyPr>
          <a:lstStyle/>
          <a:p>
            <a:r>
              <a:rPr lang="en-US" dirty="0" smtClean="0"/>
              <a:t>SMART Goals</a:t>
            </a:r>
          </a:p>
        </p:txBody>
      </p:sp>
      <p:graphicFrame>
        <p:nvGraphicFramePr>
          <p:cNvPr id="4" name="Content Placeholder 3"/>
          <p:cNvGraphicFramePr>
            <a:graphicFrameLocks noGrp="1"/>
          </p:cNvGraphicFramePr>
          <p:nvPr>
            <p:ph idx="1"/>
            <p:extLst/>
          </p:nvPr>
        </p:nvGraphicFramePr>
        <p:xfrm>
          <a:off x="284163" y="1850065"/>
          <a:ext cx="8574087" cy="4601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2" name="Slide Number Placeholder 1"/>
          <p:cNvSpPr>
            <a:spLocks noGrp="1"/>
          </p:cNvSpPr>
          <p:nvPr>
            <p:ph type="sldNum" sz="quarter" idx="12"/>
          </p:nvPr>
        </p:nvSpPr>
        <p:spPr bwMode="auto">
          <a:noFill/>
          <a:ln>
            <a:miter lim="800000"/>
            <a:headEnd/>
            <a:tailEnd/>
          </a:ln>
        </p:spPr>
        <p:txBody>
          <a:bodyPr/>
          <a:lstStyle/>
          <a:p>
            <a:fld id="{25952FEA-3BD2-49CE-8106-457AA11CF048}" type="slidenum">
              <a:rPr lang="en-US" smtClean="0">
                <a:ea typeface="ＭＳ Ｐゴシック" pitchFamily="34" charset="-128"/>
              </a:rPr>
              <a:pPr/>
              <a:t>33</a:t>
            </a:fld>
            <a:endParaRPr lang="en-US" dirty="0" smtClean="0">
              <a:ea typeface="ＭＳ Ｐゴシック" pitchFamily="34" charset="-128"/>
            </a:endParaRPr>
          </a:p>
        </p:txBody>
      </p:sp>
    </p:spTree>
    <p:extLst>
      <p:ext uri="{BB962C8B-B14F-4D97-AF65-F5344CB8AC3E}">
        <p14:creationId xmlns:p14="http://schemas.microsoft.com/office/powerpoint/2010/main" val="1953203172"/>
      </p:ext>
    </p:extLst>
  </p:cSld>
  <p:clrMapOvr>
    <a:masterClrMapping/>
  </p:clrMapOvr>
  <p:transition spd="slow" advClick="0" advTm="1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a:off x="7993361" y="4714608"/>
            <a:ext cx="161811" cy="4528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674" name="Title 1"/>
          <p:cNvSpPr>
            <a:spLocks noGrp="1"/>
          </p:cNvSpPr>
          <p:nvPr>
            <p:ph type="title"/>
          </p:nvPr>
        </p:nvSpPr>
        <p:spPr bwMode="auto"/>
        <p:txBody>
          <a:bodyPr wrap="square" numCol="1" anchorCtr="0" compatLnSpc="1">
            <a:prstTxWarp prst="textNoShape">
              <a:avLst/>
            </a:prstTxWarp>
          </a:bodyPr>
          <a:lstStyle/>
          <a:p>
            <a:r>
              <a:rPr lang="en-US" sz="3800" dirty="0" smtClean="0"/>
              <a:t>SMART Goal Example</a:t>
            </a:r>
          </a:p>
        </p:txBody>
      </p:sp>
      <p:sp>
        <p:nvSpPr>
          <p:cNvPr id="28675" name="Content Placeholder 2"/>
          <p:cNvSpPr>
            <a:spLocks noGrp="1"/>
          </p:cNvSpPr>
          <p:nvPr>
            <p:ph idx="1"/>
          </p:nvPr>
        </p:nvSpPr>
        <p:spPr>
          <a:xfrm>
            <a:off x="2436812" y="2177613"/>
            <a:ext cx="6421438" cy="4110568"/>
          </a:xfrm>
        </p:spPr>
        <p:txBody>
          <a:bodyPr/>
          <a:lstStyle/>
          <a:p>
            <a:pPr marL="0" indent="0">
              <a:buFont typeface="Wingdings" pitchFamily="2" charset="2"/>
              <a:buNone/>
            </a:pPr>
            <a:r>
              <a:rPr lang="en-US" b="1" dirty="0" smtClean="0">
                <a:solidFill>
                  <a:srgbClr val="990000"/>
                </a:solidFill>
              </a:rPr>
              <a:t>Example:</a:t>
            </a:r>
            <a:endParaRPr lang="en-US" b="1" dirty="0" smtClean="0">
              <a:solidFill>
                <a:schemeClr val="tx1"/>
              </a:solidFill>
            </a:endParaRPr>
          </a:p>
          <a:p>
            <a:pPr marL="922338" lvl="1" indent="-273050">
              <a:buClr>
                <a:schemeClr val="accent2">
                  <a:lumMod val="75000"/>
                </a:schemeClr>
              </a:buClr>
            </a:pPr>
            <a:r>
              <a:rPr lang="en-US" sz="2000" b="1" dirty="0" smtClean="0">
                <a:solidFill>
                  <a:schemeClr val="tx1"/>
                </a:solidFill>
              </a:rPr>
              <a:t>Not SMART</a:t>
            </a:r>
            <a:r>
              <a:rPr lang="en-US" sz="2000" dirty="0" smtClean="0">
                <a:solidFill>
                  <a:schemeClr val="tx1"/>
                </a:solidFill>
              </a:rPr>
              <a:t> – Improve coordination of local volunteer fire departments for responding to large scale fires.</a:t>
            </a:r>
          </a:p>
          <a:p>
            <a:pPr marL="922338" lvl="1" indent="-273050">
              <a:buClr>
                <a:srgbClr val="99CC00"/>
              </a:buClr>
            </a:pPr>
            <a:endParaRPr lang="en-US" sz="2000" dirty="0" smtClean="0">
              <a:solidFill>
                <a:schemeClr val="tx1"/>
              </a:solidFill>
            </a:endParaRPr>
          </a:p>
          <a:p>
            <a:pPr marL="922338" lvl="1" indent="-273050">
              <a:buClr>
                <a:srgbClr val="99CC00"/>
              </a:buClr>
            </a:pPr>
            <a:endParaRPr lang="en-US" sz="2000" dirty="0" smtClean="0">
              <a:solidFill>
                <a:schemeClr val="tx1"/>
              </a:solidFill>
            </a:endParaRPr>
          </a:p>
          <a:p>
            <a:pPr marL="649288" lvl="1" indent="0">
              <a:buClr>
                <a:srgbClr val="99CC00"/>
              </a:buClr>
              <a:buNone/>
            </a:pPr>
            <a:endParaRPr lang="en-US" sz="2000" dirty="0" smtClean="0">
              <a:solidFill>
                <a:schemeClr val="tx1"/>
              </a:solidFill>
            </a:endParaRPr>
          </a:p>
          <a:p>
            <a:pPr marL="922338" lvl="1" indent="-273050">
              <a:buClr>
                <a:srgbClr val="99CC00"/>
              </a:buClr>
            </a:pPr>
            <a:endParaRPr lang="en-US" sz="1800" b="1" dirty="0" smtClean="0">
              <a:solidFill>
                <a:schemeClr val="tx1"/>
              </a:solidFill>
            </a:endParaRPr>
          </a:p>
          <a:p>
            <a:pPr marL="922338" lvl="1" indent="-273050">
              <a:buClr>
                <a:schemeClr val="accent2">
                  <a:lumMod val="75000"/>
                </a:schemeClr>
              </a:buClr>
            </a:pPr>
            <a:r>
              <a:rPr lang="en-US" sz="1800" b="1" dirty="0" smtClean="0">
                <a:solidFill>
                  <a:schemeClr val="tx1"/>
                </a:solidFill>
              </a:rPr>
              <a:t>SMART – </a:t>
            </a:r>
            <a:r>
              <a:rPr lang="en-US" sz="1800" dirty="0" smtClean="0">
                <a:solidFill>
                  <a:schemeClr val="tx1"/>
                </a:solidFill>
              </a:rPr>
              <a:t>By </a:t>
            </a:r>
            <a:r>
              <a:rPr lang="en-US" sz="1800" u="sng" dirty="0" smtClean="0">
                <a:solidFill>
                  <a:schemeClr val="tx1"/>
                </a:solidFill>
              </a:rPr>
              <a:t>July 14, 2013</a:t>
            </a:r>
            <a:r>
              <a:rPr lang="en-US" sz="1800" dirty="0" smtClean="0">
                <a:solidFill>
                  <a:schemeClr val="tx1"/>
                </a:solidFill>
              </a:rPr>
              <a:t>, develop and adopt a </a:t>
            </a:r>
            <a:r>
              <a:rPr lang="en-US" sz="1800" u="sng" dirty="0" smtClean="0">
                <a:solidFill>
                  <a:schemeClr val="tx1"/>
                </a:solidFill>
              </a:rPr>
              <a:t>county-wide communication system</a:t>
            </a:r>
            <a:r>
              <a:rPr lang="en-US" sz="1800" dirty="0" smtClean="0">
                <a:solidFill>
                  <a:schemeClr val="tx1"/>
                </a:solidFill>
              </a:rPr>
              <a:t> that will allow alerts to reach </a:t>
            </a:r>
            <a:r>
              <a:rPr lang="en-US" sz="1800" u="sng" dirty="0" smtClean="0">
                <a:solidFill>
                  <a:schemeClr val="tx1"/>
                </a:solidFill>
              </a:rPr>
              <a:t>all county volunteer fire departments </a:t>
            </a:r>
            <a:r>
              <a:rPr lang="en-US" sz="1800" dirty="0" smtClean="0">
                <a:solidFill>
                  <a:schemeClr val="tx1"/>
                </a:solidFill>
              </a:rPr>
              <a:t>within </a:t>
            </a:r>
            <a:r>
              <a:rPr lang="en-US" sz="1800" u="sng" dirty="0" smtClean="0">
                <a:solidFill>
                  <a:schemeClr val="tx1"/>
                </a:solidFill>
              </a:rPr>
              <a:t>ten minutes </a:t>
            </a:r>
            <a:r>
              <a:rPr lang="en-US" sz="1800" dirty="0" smtClean="0">
                <a:solidFill>
                  <a:schemeClr val="tx1"/>
                </a:solidFill>
              </a:rPr>
              <a:t>of a large scale fire detection.</a:t>
            </a:r>
          </a:p>
        </p:txBody>
      </p:sp>
      <p:sp>
        <p:nvSpPr>
          <p:cNvPr id="28677" name="Slide Number Placeholder 1"/>
          <p:cNvSpPr>
            <a:spLocks noGrp="1"/>
          </p:cNvSpPr>
          <p:nvPr>
            <p:ph type="sldNum" sz="quarter" idx="12"/>
          </p:nvPr>
        </p:nvSpPr>
        <p:spPr bwMode="auto">
          <a:noFill/>
          <a:ln>
            <a:miter lim="800000"/>
            <a:headEnd/>
            <a:tailEnd/>
          </a:ln>
        </p:spPr>
        <p:txBody>
          <a:bodyPr/>
          <a:lstStyle/>
          <a:p>
            <a:fld id="{AE5B26A9-B72D-4026-A364-2B58D82F31F6}" type="slidenum">
              <a:rPr lang="en-US" smtClean="0">
                <a:ea typeface="ＭＳ Ｐゴシック" pitchFamily="34" charset="-128"/>
              </a:rPr>
              <a:pPr/>
              <a:t>34</a:t>
            </a:fld>
            <a:endParaRPr lang="en-US" dirty="0" smtClean="0">
              <a:ea typeface="ＭＳ Ｐゴシック" pitchFamily="34" charset="-128"/>
            </a:endParaRPr>
          </a:p>
        </p:txBody>
      </p:sp>
      <p:sp>
        <p:nvSpPr>
          <p:cNvPr id="7" name="TextBox 6"/>
          <p:cNvSpPr txBox="1"/>
          <p:nvPr/>
        </p:nvSpPr>
        <p:spPr>
          <a:xfrm>
            <a:off x="3313907" y="4318154"/>
            <a:ext cx="1493837"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Attainable</a:t>
            </a:r>
            <a:endParaRPr lang="en-US" dirty="0"/>
          </a:p>
        </p:txBody>
      </p:sp>
      <p:sp>
        <p:nvSpPr>
          <p:cNvPr id="8" name="TextBox 7"/>
          <p:cNvSpPr txBox="1"/>
          <p:nvPr/>
        </p:nvSpPr>
        <p:spPr>
          <a:xfrm>
            <a:off x="5011737" y="4035252"/>
            <a:ext cx="184785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Time-Framed</a:t>
            </a:r>
            <a:endParaRPr lang="en-US" dirty="0"/>
          </a:p>
        </p:txBody>
      </p:sp>
      <p:sp>
        <p:nvSpPr>
          <p:cNvPr id="9" name="TextBox 8"/>
          <p:cNvSpPr txBox="1"/>
          <p:nvPr/>
        </p:nvSpPr>
        <p:spPr>
          <a:xfrm>
            <a:off x="7416786" y="6182975"/>
            <a:ext cx="1476772"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Relevant</a:t>
            </a:r>
            <a:endParaRPr lang="en-US" dirty="0"/>
          </a:p>
        </p:txBody>
      </p:sp>
      <p:sp>
        <p:nvSpPr>
          <p:cNvPr id="10" name="TextBox 9"/>
          <p:cNvSpPr txBox="1"/>
          <p:nvPr/>
        </p:nvSpPr>
        <p:spPr>
          <a:xfrm>
            <a:off x="1381125" y="6182975"/>
            <a:ext cx="172085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Measurable</a:t>
            </a:r>
            <a:endParaRPr lang="en-US" dirty="0"/>
          </a:p>
        </p:txBody>
      </p:sp>
      <p:cxnSp>
        <p:nvCxnSpPr>
          <p:cNvPr id="16" name="Straight Arrow Connector 15"/>
          <p:cNvCxnSpPr/>
          <p:nvPr/>
        </p:nvCxnSpPr>
        <p:spPr>
          <a:xfrm flipV="1">
            <a:off x="3101975" y="6182975"/>
            <a:ext cx="336550" cy="104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8" idx="2"/>
          </p:cNvCxnSpPr>
          <p:nvPr/>
        </p:nvCxnSpPr>
        <p:spPr>
          <a:xfrm flipH="1">
            <a:off x="5448301" y="4496917"/>
            <a:ext cx="487361" cy="6705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312025" y="4318154"/>
            <a:ext cx="154622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Specific</a:t>
            </a:r>
            <a:endParaRPr lang="en-US" dirty="0"/>
          </a:p>
        </p:txBody>
      </p:sp>
      <p:cxnSp>
        <p:nvCxnSpPr>
          <p:cNvPr id="25" name="Straight Arrow Connector 24"/>
          <p:cNvCxnSpPr>
            <a:stCxn id="7" idx="2"/>
          </p:cNvCxnSpPr>
          <p:nvPr/>
        </p:nvCxnSpPr>
        <p:spPr>
          <a:xfrm>
            <a:off x="4060826" y="4779819"/>
            <a:ext cx="146049" cy="7996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9" idx="0"/>
          </p:cNvCxnSpPr>
          <p:nvPr/>
        </p:nvCxnSpPr>
        <p:spPr>
          <a:xfrm flipH="1" flipV="1">
            <a:off x="7231062" y="5959456"/>
            <a:ext cx="924110" cy="2235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84164" y="2162998"/>
            <a:ext cx="1957386" cy="830997"/>
          </a:xfrm>
          <a:prstGeom prst="rect">
            <a:avLst/>
          </a:prstGeom>
          <a:noFill/>
          <a:ln>
            <a:solidFill>
              <a:schemeClr val="accent4">
                <a:lumMod val="75000"/>
              </a:schemeClr>
            </a:solidFill>
          </a:ln>
        </p:spPr>
        <p:txBody>
          <a:bodyPr wrap="square" rtlCol="0">
            <a:spAutoFit/>
          </a:bodyPr>
          <a:lstStyle/>
          <a:p>
            <a:r>
              <a:rPr lang="en-US" b="1" dirty="0" smtClean="0">
                <a:solidFill>
                  <a:schemeClr val="accent1"/>
                </a:solidFill>
              </a:rPr>
              <a:t>ESF# 4: Firefighting</a:t>
            </a:r>
            <a:endParaRPr lang="en-US" b="1" dirty="0">
              <a:solidFill>
                <a:schemeClr val="accent1"/>
              </a:solidFill>
            </a:endParaRPr>
          </a:p>
        </p:txBody>
      </p:sp>
    </p:spTree>
    <p:extLst>
      <p:ext uri="{BB962C8B-B14F-4D97-AF65-F5344CB8AC3E}">
        <p14:creationId xmlns:p14="http://schemas.microsoft.com/office/powerpoint/2010/main" val="4206699491"/>
      </p:ext>
    </p:extLst>
  </p:cSld>
  <p:clrMapOvr>
    <a:masterClrMapping/>
  </p:clrMapOvr>
  <p:transition spd="slow" advClick="0"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Ready Community Background</a:t>
            </a:r>
          </a:p>
        </p:txBody>
      </p:sp>
      <p:sp>
        <p:nvSpPr>
          <p:cNvPr id="34818" name="Content Placeholder 2"/>
          <p:cNvSpPr>
            <a:spLocks noGrp="1"/>
          </p:cNvSpPr>
          <p:nvPr>
            <p:ph idx="1"/>
          </p:nvPr>
        </p:nvSpPr>
        <p:spPr>
          <a:xfrm>
            <a:off x="3214688" y="1982788"/>
            <a:ext cx="5643562" cy="4759325"/>
          </a:xfrm>
        </p:spPr>
        <p:txBody>
          <a:bodyPr/>
          <a:lstStyle/>
          <a:p>
            <a:pPr indent="-273050" eaLnBrk="1" hangingPunct="1">
              <a:buClr>
                <a:srgbClr val="99CC00"/>
              </a:buClr>
            </a:pPr>
            <a:r>
              <a:rPr lang="en-US" b="1" dirty="0" smtClean="0">
                <a:solidFill>
                  <a:schemeClr val="accent1"/>
                </a:solidFill>
                <a:ea typeface="ＭＳ Ｐゴシック" charset="-128"/>
              </a:rPr>
              <a:t>Hurricanes Katrina and Rita:</a:t>
            </a:r>
            <a:r>
              <a:rPr lang="en-US" dirty="0" smtClean="0">
                <a:ea typeface="ＭＳ Ｐゴシック" charset="-128"/>
              </a:rPr>
              <a:t>  </a:t>
            </a:r>
            <a:br>
              <a:rPr lang="en-US" dirty="0" smtClean="0">
                <a:ea typeface="ＭＳ Ｐゴシック" charset="-128"/>
              </a:rPr>
            </a:br>
            <a:r>
              <a:rPr lang="en-US" dirty="0" smtClean="0">
                <a:ea typeface="ＭＳ Ｐゴシック" charset="-128"/>
              </a:rPr>
              <a:t>Raising visibility of the nation</a:t>
            </a:r>
            <a:r>
              <a:rPr lang="en-US" altLang="en-US" dirty="0" smtClean="0">
                <a:ea typeface="ＭＳ Ｐゴシック" charset="-128"/>
              </a:rPr>
              <a:t>’</a:t>
            </a:r>
            <a:r>
              <a:rPr lang="en-US" dirty="0" smtClean="0">
                <a:ea typeface="ＭＳ Ｐゴシック" charset="-128"/>
              </a:rPr>
              <a:t>s most disadvantaged and vulnerable populations</a:t>
            </a:r>
          </a:p>
          <a:p>
            <a:pPr indent="-273050" eaLnBrk="1" hangingPunct="1">
              <a:buClr>
                <a:srgbClr val="99CC00"/>
              </a:buClr>
            </a:pPr>
            <a:r>
              <a:rPr lang="en-US" b="1" dirty="0" smtClean="0">
                <a:solidFill>
                  <a:schemeClr val="accent1"/>
                </a:solidFill>
                <a:ea typeface="ＭＳ Ｐゴシック" charset="-128"/>
              </a:rPr>
              <a:t>Emergency Preparedness Initiative:  </a:t>
            </a:r>
            <a:r>
              <a:rPr lang="en-US" dirty="0" smtClean="0">
                <a:ea typeface="ＭＳ Ｐゴシック" charset="-128"/>
              </a:rPr>
              <a:t>Seeking focused strategies to help communities be better prepared</a:t>
            </a:r>
          </a:p>
          <a:p>
            <a:pPr indent="-273050" eaLnBrk="1" hangingPunct="1">
              <a:buClr>
                <a:srgbClr val="99CC00"/>
              </a:buClr>
            </a:pPr>
            <a:r>
              <a:rPr lang="en-US" b="1" dirty="0" smtClean="0">
                <a:solidFill>
                  <a:schemeClr val="accent1"/>
                </a:solidFill>
                <a:ea typeface="ＭＳ Ｐゴシック" charset="-128"/>
              </a:rPr>
              <a:t>Roundtable Discoveries: </a:t>
            </a:r>
            <a:r>
              <a:rPr lang="en-US" dirty="0" smtClean="0">
                <a:ea typeface="ＭＳ Ｐゴシック" charset="-128"/>
              </a:rPr>
              <a:t> </a:t>
            </a:r>
            <a:br>
              <a:rPr lang="en-US" dirty="0" smtClean="0">
                <a:ea typeface="ＭＳ Ｐゴシック" charset="-128"/>
              </a:rPr>
            </a:br>
            <a:r>
              <a:rPr lang="en-US" dirty="0" smtClean="0">
                <a:ea typeface="ＭＳ Ｐゴシック" charset="-128"/>
              </a:rPr>
              <a:t>Responding to the challenges of rural communities</a:t>
            </a:r>
          </a:p>
        </p:txBody>
      </p:sp>
      <p:pic>
        <p:nvPicPr>
          <p:cNvPr id="1027" name="Picture 3" descr="C:\Documents and Settings\rachelw\Local Settings\Temporary Internet Files\Content.IE5\ZHFOAPIH\MP900414115[1].jpg"/>
          <p:cNvPicPr>
            <a:picLocks noChangeAspect="1" noChangeArrowheads="1"/>
          </p:cNvPicPr>
          <p:nvPr/>
        </p:nvPicPr>
        <p:blipFill>
          <a:blip r:embed="rId2"/>
          <a:srcRect/>
          <a:stretch>
            <a:fillRect/>
          </a:stretch>
        </p:blipFill>
        <p:spPr bwMode="auto">
          <a:xfrm>
            <a:off x="719602" y="1983401"/>
            <a:ext cx="2136679" cy="1602509"/>
          </a:xfrm>
          <a:prstGeom prst="roundRect">
            <a:avLst>
              <a:gd name="adj" fmla="val 8594"/>
            </a:avLst>
          </a:prstGeom>
          <a:solidFill>
            <a:srgbClr val="FFFFFF">
              <a:shade val="85000"/>
            </a:srgbClr>
          </a:solidFill>
          <a:ln>
            <a:noFill/>
          </a:ln>
          <a:effectLst>
            <a:reflection blurRad="12700" stA="38000" endPos="21000" dist="5000" dir="5400000" sy="-100000" algn="bl" rotWithShape="0"/>
          </a:effectLst>
        </p:spPr>
      </p:pic>
      <p:pic>
        <p:nvPicPr>
          <p:cNvPr id="1031" name="Picture 7" descr="C:\Documents and Settings\rachelw\Local Settings\Temporary Internet Files\Content.IE5\XJS5FQ3X\MP900438533[1].jpg"/>
          <p:cNvPicPr>
            <a:picLocks noChangeAspect="1" noChangeArrowheads="1"/>
          </p:cNvPicPr>
          <p:nvPr/>
        </p:nvPicPr>
        <p:blipFill>
          <a:blip r:embed="rId3"/>
          <a:srcRect/>
          <a:stretch>
            <a:fillRect/>
          </a:stretch>
        </p:blipFill>
        <p:spPr bwMode="auto">
          <a:xfrm>
            <a:off x="719602" y="4389580"/>
            <a:ext cx="2235200" cy="1653309"/>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34821" name="Slide Number Placeholder 1"/>
          <p:cNvSpPr>
            <a:spLocks noGrp="1"/>
          </p:cNvSpPr>
          <p:nvPr>
            <p:ph type="sldNum" sz="quarter" idx="12"/>
          </p:nvPr>
        </p:nvSpPr>
        <p:spPr bwMode="auto">
          <a:noFill/>
          <a:ln>
            <a:miter lim="800000"/>
            <a:headEnd/>
            <a:tailEnd/>
          </a:ln>
        </p:spPr>
        <p:txBody>
          <a:bodyPr/>
          <a:lstStyle/>
          <a:p>
            <a:fld id="{019F6901-2AA0-41AD-8046-D3834BB237EA}" type="slidenum">
              <a:rPr lang="en-US"/>
              <a:pPr/>
              <a:t>4</a:t>
            </a:fld>
            <a:endParaRPr lang="en-US" dirty="0"/>
          </a:p>
        </p:txBody>
      </p:sp>
    </p:spTree>
    <p:extLst>
      <p:ext uri="{BB962C8B-B14F-4D97-AF65-F5344CB8AC3E}">
        <p14:creationId xmlns:p14="http://schemas.microsoft.com/office/powerpoint/2010/main" val="2590057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p:cNvSpPr>
          <p:nvPr>
            <p:ph type="title" idx="4294967295"/>
          </p:nvPr>
        </p:nvSpPr>
        <p:spPr bwMode="auto">
          <a:solidFill>
            <a:srgbClr val="262626">
              <a:alpha val="70195"/>
            </a:srgbClr>
          </a:solidFill>
        </p:spPr>
        <p:txBody>
          <a:bodyPr wrap="square" numCol="1" anchorCtr="0" compatLnSpc="1">
            <a:prstTxWarp prst="textNoShape">
              <a:avLst/>
            </a:prstTxWarp>
          </a:bodyPr>
          <a:lstStyle/>
          <a:p>
            <a:r>
              <a:rPr lang="en-US" dirty="0" smtClean="0"/>
              <a:t>Disaster Debrief</a:t>
            </a:r>
          </a:p>
        </p:txBody>
      </p:sp>
      <p:sp>
        <p:nvSpPr>
          <p:cNvPr id="25603" name="Rectangle 3"/>
          <p:cNvSpPr>
            <a:spLocks noGrp="1"/>
          </p:cNvSpPr>
          <p:nvPr>
            <p:ph type="body" idx="4294967295"/>
          </p:nvPr>
        </p:nvSpPr>
        <p:spPr>
          <a:xfrm>
            <a:off x="3294063" y="2171700"/>
            <a:ext cx="5564186" cy="3992563"/>
          </a:xfrm>
        </p:spPr>
        <p:txBody>
          <a:bodyPr/>
          <a:lstStyle/>
          <a:p>
            <a:pPr marL="0" indent="0">
              <a:buClr>
                <a:schemeClr val="accent2">
                  <a:lumMod val="75000"/>
                </a:schemeClr>
              </a:buClr>
              <a:buNone/>
            </a:pPr>
            <a:r>
              <a:rPr lang="en-US" sz="3000" b="1" dirty="0" smtClean="0">
                <a:solidFill>
                  <a:schemeClr val="tx1"/>
                </a:solidFill>
              </a:rPr>
              <a:t>DISCUSSION.</a:t>
            </a:r>
          </a:p>
          <a:p>
            <a:pPr>
              <a:buClr>
                <a:schemeClr val="tx1"/>
              </a:buClr>
              <a:buFont typeface="Wingdings" charset="2"/>
              <a:buChar char="Ø"/>
            </a:pPr>
            <a:r>
              <a:rPr lang="en-US" sz="3000" dirty="0" smtClean="0">
                <a:solidFill>
                  <a:srgbClr val="990000"/>
                </a:solidFill>
              </a:rPr>
              <a:t>What went well?</a:t>
            </a:r>
          </a:p>
          <a:p>
            <a:pPr>
              <a:buClr>
                <a:schemeClr val="tx1"/>
              </a:buClr>
              <a:buFont typeface="Wingdings" charset="2"/>
              <a:buChar char="Ø"/>
            </a:pPr>
            <a:r>
              <a:rPr lang="en-US" sz="3000" dirty="0" smtClean="0">
                <a:solidFill>
                  <a:srgbClr val="990000"/>
                </a:solidFill>
              </a:rPr>
              <a:t>What didn’t go well?</a:t>
            </a:r>
          </a:p>
          <a:p>
            <a:pPr>
              <a:buClr>
                <a:schemeClr val="tx1"/>
              </a:buClr>
              <a:buFont typeface="Wingdings" charset="2"/>
              <a:buChar char="Ø"/>
            </a:pPr>
            <a:r>
              <a:rPr lang="en-US" sz="3000" dirty="0" smtClean="0">
                <a:solidFill>
                  <a:srgbClr val="990000"/>
                </a:solidFill>
              </a:rPr>
              <a:t>Did you identify solid goals?</a:t>
            </a:r>
          </a:p>
          <a:p>
            <a:pPr>
              <a:buClr>
                <a:schemeClr val="tx1"/>
              </a:buClr>
              <a:buFont typeface="Wingdings" charset="2"/>
              <a:buChar char="Ø"/>
            </a:pPr>
            <a:r>
              <a:rPr lang="en-US" sz="3000" dirty="0" smtClean="0">
                <a:solidFill>
                  <a:srgbClr val="990000"/>
                </a:solidFill>
              </a:rPr>
              <a:t>Did you have the resources you needed?</a:t>
            </a:r>
          </a:p>
          <a:p>
            <a:pPr>
              <a:buClr>
                <a:schemeClr val="tx1"/>
              </a:buClr>
              <a:buFont typeface="Wingdings" charset="2"/>
              <a:buChar char="Ø"/>
            </a:pPr>
            <a:r>
              <a:rPr lang="en-US" sz="3000" dirty="0" smtClean="0">
                <a:solidFill>
                  <a:srgbClr val="990000"/>
                </a:solidFill>
              </a:rPr>
              <a:t>What </a:t>
            </a:r>
            <a:r>
              <a:rPr lang="en-US" sz="3000" dirty="0">
                <a:solidFill>
                  <a:srgbClr val="990000"/>
                </a:solidFill>
              </a:rPr>
              <a:t>q</a:t>
            </a:r>
            <a:r>
              <a:rPr lang="en-US" sz="3000" dirty="0" smtClean="0">
                <a:solidFill>
                  <a:srgbClr val="990000"/>
                </a:solidFill>
              </a:rPr>
              <a:t>uestions did this raise?  </a:t>
            </a:r>
          </a:p>
        </p:txBody>
      </p:sp>
      <p:pic>
        <p:nvPicPr>
          <p:cNvPr id="25604" name="Picture 4" descr="C:\Users\work\AppData\Local\Microsoft\Windows\Temporary Internet Files\Content.IE5\R54WRB7J\MP90040386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70" y="2171700"/>
            <a:ext cx="2273980" cy="1515395"/>
          </a:xfrm>
          <a:prstGeom prst="rect">
            <a:avLst/>
          </a:prstGeom>
          <a:ln>
            <a:noFill/>
          </a:ln>
          <a:effectLst>
            <a:reflection blurRad="12700" stA="30000" endPos="30000" dist="5000" dir="5400000" sy="-100000" algn="bl" rotWithShape="0"/>
          </a:effectLst>
          <a:scene3d>
            <a:camera prst="perspectiveContrastingLeftFacing">
              <a:rot lat="300000" lon="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09919"/>
      </p:ext>
    </p:extLst>
  </p:cSld>
  <p:clrMapOvr>
    <a:masterClrMapping/>
  </p:clrMapOvr>
  <p:transition spd="slow" advClick="0" advTm="1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About ReadyCommunity</a:t>
            </a:r>
          </a:p>
        </p:txBody>
      </p:sp>
      <p:sp>
        <p:nvSpPr>
          <p:cNvPr id="3" name="Content Placeholder 2"/>
          <p:cNvSpPr>
            <a:spLocks noGrp="1"/>
          </p:cNvSpPr>
          <p:nvPr>
            <p:ph idx="1"/>
          </p:nvPr>
        </p:nvSpPr>
        <p:spPr>
          <a:xfrm>
            <a:off x="1838325" y="1727201"/>
            <a:ext cx="6877050" cy="4356100"/>
          </a:xfrm>
        </p:spPr>
        <p:txBody>
          <a:bodyPr/>
          <a:lstStyle/>
          <a:p>
            <a:pPr eaLnBrk="1" hangingPunct="1">
              <a:buFont typeface="Wingdings" pitchFamily="-109" charset="2"/>
              <a:buNone/>
              <a:defRPr/>
            </a:pPr>
            <a:r>
              <a:rPr lang="en-US" b="1" dirty="0" smtClean="0">
                <a:solidFill>
                  <a:schemeClr val="accent1"/>
                </a:solidFill>
              </a:rPr>
              <a:t>	What </a:t>
            </a:r>
            <a:r>
              <a:rPr lang="en-US" b="1" dirty="0" err="1" smtClean="0">
                <a:solidFill>
                  <a:schemeClr val="accent1"/>
                </a:solidFill>
              </a:rPr>
              <a:t>ReadyCommunity</a:t>
            </a:r>
            <a:r>
              <a:rPr lang="en-US" b="1" dirty="0" smtClean="0">
                <a:solidFill>
                  <a:schemeClr val="accent1"/>
                </a:solidFill>
              </a:rPr>
              <a:t> offers:</a:t>
            </a:r>
            <a:endParaRPr lang="en-US" dirty="0" smtClean="0">
              <a:solidFill>
                <a:schemeClr val="accent1"/>
              </a:solidFill>
            </a:endParaRPr>
          </a:p>
          <a:p>
            <a:pPr lvl="1" indent="-274320" eaLnBrk="1" hangingPunct="1">
              <a:buClr>
                <a:schemeClr val="accent4"/>
              </a:buClr>
              <a:buFont typeface="Wingdings" pitchFamily="-109" charset="2"/>
              <a:buChar char="§"/>
              <a:defRPr/>
            </a:pPr>
            <a:r>
              <a:rPr lang="en-US" dirty="0"/>
              <a:t>A</a:t>
            </a:r>
            <a:r>
              <a:rPr lang="en-US" dirty="0" smtClean="0"/>
              <a:t> process to guide the work</a:t>
            </a:r>
          </a:p>
          <a:p>
            <a:pPr lvl="1" indent="-274320" eaLnBrk="1" hangingPunct="1">
              <a:spcBef>
                <a:spcPts val="0"/>
              </a:spcBef>
              <a:buClr>
                <a:schemeClr val="accent4"/>
              </a:buClr>
              <a:buNone/>
              <a:defRPr/>
            </a:pPr>
            <a:endParaRPr lang="en-US" dirty="0" smtClean="0"/>
          </a:p>
          <a:p>
            <a:pPr lvl="1" indent="-274320" eaLnBrk="1" hangingPunct="1">
              <a:buClr>
                <a:schemeClr val="accent4"/>
              </a:buClr>
              <a:buFont typeface="Wingdings" pitchFamily="-109" charset="2"/>
              <a:buChar char="§"/>
              <a:defRPr/>
            </a:pPr>
            <a:r>
              <a:rPr lang="en-US" dirty="0" smtClean="0"/>
              <a:t>Facilitation by a neutral community coach</a:t>
            </a:r>
          </a:p>
          <a:p>
            <a:pPr lvl="1" indent="-274320" eaLnBrk="1" hangingPunct="1">
              <a:spcBef>
                <a:spcPts val="0"/>
              </a:spcBef>
              <a:buClr>
                <a:schemeClr val="accent4"/>
              </a:buClr>
              <a:buNone/>
              <a:defRPr/>
            </a:pPr>
            <a:endParaRPr lang="en-US" dirty="0" smtClean="0"/>
          </a:p>
          <a:p>
            <a:pPr lvl="1" indent="-274320" eaLnBrk="1" hangingPunct="1">
              <a:buClr>
                <a:schemeClr val="accent4"/>
              </a:buClr>
              <a:buFont typeface="Wingdings" pitchFamily="-109" charset="2"/>
              <a:buChar char="§"/>
              <a:defRPr/>
            </a:pPr>
            <a:r>
              <a:rPr lang="en-US" dirty="0" smtClean="0"/>
              <a:t>Ideas for broad civic participation to ensure buy-in</a:t>
            </a:r>
          </a:p>
          <a:p>
            <a:pPr lvl="1" indent="-274320" eaLnBrk="1" hangingPunct="1">
              <a:buClr>
                <a:schemeClr val="accent4"/>
              </a:buClr>
              <a:buFont typeface="Wingdings" pitchFamily="-109" charset="2"/>
              <a:buChar char="§"/>
              <a:defRPr/>
            </a:pPr>
            <a:endParaRPr lang="en-US" dirty="0" smtClean="0"/>
          </a:p>
          <a:p>
            <a:pPr lvl="1" indent="-274320" eaLnBrk="1" hangingPunct="1">
              <a:buClr>
                <a:schemeClr val="accent4"/>
              </a:buClr>
              <a:buFont typeface="Wingdings" pitchFamily="-109" charset="2"/>
              <a:buChar char="§"/>
              <a:defRPr/>
            </a:pPr>
            <a:r>
              <a:rPr lang="en-US" dirty="0" smtClean="0"/>
              <a:t>Assessment of local assets and resources</a:t>
            </a:r>
          </a:p>
          <a:p>
            <a:pPr lvl="1" indent="-274320" eaLnBrk="1" hangingPunct="1">
              <a:spcBef>
                <a:spcPts val="0"/>
              </a:spcBef>
              <a:buClr>
                <a:schemeClr val="accent4"/>
              </a:buClr>
              <a:buFont typeface="Wingdings" pitchFamily="-109" charset="2"/>
              <a:buChar char="§"/>
              <a:defRPr/>
            </a:pPr>
            <a:endParaRPr lang="en-US" dirty="0" smtClean="0"/>
          </a:p>
          <a:p>
            <a:pPr lvl="1" indent="-274320" eaLnBrk="1" hangingPunct="1">
              <a:buClr>
                <a:schemeClr val="accent4"/>
              </a:buClr>
              <a:buFont typeface="Wingdings" pitchFamily="-109" charset="2"/>
              <a:buChar char="§"/>
              <a:defRPr/>
            </a:pPr>
            <a:r>
              <a:rPr lang="en-US" dirty="0" smtClean="0"/>
              <a:t>Access to current data for strategy selection</a:t>
            </a:r>
          </a:p>
          <a:p>
            <a:pPr lvl="1" indent="-274320" eaLnBrk="1" hangingPunct="1">
              <a:spcBef>
                <a:spcPts val="0"/>
              </a:spcBef>
              <a:buClr>
                <a:schemeClr val="accent4"/>
              </a:buClr>
              <a:buFont typeface="Wingdings" pitchFamily="-109" charset="2"/>
              <a:buChar char="§"/>
              <a:defRPr/>
            </a:pPr>
            <a:endParaRPr lang="en-US" dirty="0"/>
          </a:p>
          <a:p>
            <a:pPr lvl="1" indent="-274320" eaLnBrk="1" hangingPunct="1">
              <a:buClr>
                <a:schemeClr val="accent4"/>
              </a:buClr>
              <a:buFont typeface="Wingdings" pitchFamily="-109" charset="2"/>
              <a:buChar char="§"/>
              <a:defRPr/>
            </a:pPr>
            <a:r>
              <a:rPr lang="en-US" dirty="0" smtClean="0"/>
              <a:t>A plan to move forward</a:t>
            </a:r>
          </a:p>
          <a:p>
            <a:pPr eaLnBrk="1" hangingPunct="1">
              <a:buFont typeface="Wingdings" pitchFamily="-109" charset="2"/>
              <a:buChar char="§"/>
              <a:defRPr/>
            </a:pPr>
            <a:endParaRPr lang="en-US" dirty="0"/>
          </a:p>
        </p:txBody>
      </p:sp>
      <p:pic>
        <p:nvPicPr>
          <p:cNvPr id="38915" name="Picture 2" descr="C:\Documents and Settings\rachelw\Local Settings\Temporary Internet Files\Content.IE5\SPGLNTQS\MP910216360[1].png"/>
          <p:cNvPicPr>
            <a:picLocks noChangeAspect="1" noChangeArrowheads="1"/>
          </p:cNvPicPr>
          <p:nvPr/>
        </p:nvPicPr>
        <p:blipFill>
          <a:blip r:embed="rId2"/>
          <a:srcRect/>
          <a:stretch>
            <a:fillRect/>
          </a:stretch>
        </p:blipFill>
        <p:spPr bwMode="auto">
          <a:xfrm>
            <a:off x="96838" y="2133600"/>
            <a:ext cx="2465387" cy="2259013"/>
          </a:xfrm>
          <a:prstGeom prst="rect">
            <a:avLst/>
          </a:prstGeom>
          <a:noFill/>
          <a:ln w="9525">
            <a:noFill/>
            <a:miter lim="800000"/>
            <a:headEnd/>
            <a:tailEnd/>
          </a:ln>
        </p:spPr>
      </p:pic>
      <p:sp>
        <p:nvSpPr>
          <p:cNvPr id="38916" name="Slide Number Placeholder 1"/>
          <p:cNvSpPr>
            <a:spLocks noGrp="1"/>
          </p:cNvSpPr>
          <p:nvPr>
            <p:ph type="sldNum" sz="quarter" idx="12"/>
          </p:nvPr>
        </p:nvSpPr>
        <p:spPr bwMode="auto">
          <a:noFill/>
          <a:ln>
            <a:miter lim="800000"/>
            <a:headEnd/>
            <a:tailEnd/>
          </a:ln>
        </p:spPr>
        <p:txBody>
          <a:bodyPr/>
          <a:lstStyle/>
          <a:p>
            <a:fld id="{AE30CD39-9B11-4308-9DDF-AABE4CD72D8B}" type="slidenum">
              <a:rPr lang="en-US"/>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Potential Local Benefits</a:t>
            </a:r>
          </a:p>
        </p:txBody>
      </p:sp>
      <p:sp>
        <p:nvSpPr>
          <p:cNvPr id="3" name="Content Placeholder 2"/>
          <p:cNvSpPr>
            <a:spLocks noGrp="1"/>
          </p:cNvSpPr>
          <p:nvPr>
            <p:ph idx="1"/>
          </p:nvPr>
        </p:nvSpPr>
        <p:spPr>
          <a:xfrm>
            <a:off x="2463801" y="2100263"/>
            <a:ext cx="6394450" cy="4319587"/>
          </a:xfrm>
        </p:spPr>
        <p:txBody>
          <a:bodyPr/>
          <a:lstStyle/>
          <a:p>
            <a:pPr indent="-274320" eaLnBrk="1" hangingPunct="1">
              <a:buClr>
                <a:schemeClr val="accent4"/>
              </a:buClr>
              <a:buFont typeface="Wingdings" pitchFamily="-109" charset="2"/>
              <a:buChar char="§"/>
              <a:defRPr/>
            </a:pPr>
            <a:r>
              <a:rPr lang="en-US" b="1" i="1" dirty="0" smtClean="0"/>
              <a:t>Decreases chances of loss of life and property – Most Important</a:t>
            </a:r>
          </a:p>
          <a:p>
            <a:pPr indent="-274320" eaLnBrk="1" hangingPunct="1">
              <a:buClr>
                <a:schemeClr val="accent4"/>
              </a:buClr>
              <a:buFont typeface="Wingdings" pitchFamily="-109" charset="2"/>
              <a:buChar char="§"/>
              <a:defRPr/>
            </a:pPr>
            <a:r>
              <a:rPr lang="en-US" dirty="0" smtClean="0"/>
              <a:t>Assists in meeting state/federal requirements for planning</a:t>
            </a:r>
          </a:p>
          <a:p>
            <a:pPr indent="-274320" eaLnBrk="1" hangingPunct="1">
              <a:buClr>
                <a:schemeClr val="accent4"/>
              </a:buClr>
              <a:buFont typeface="Wingdings" pitchFamily="-109" charset="2"/>
              <a:buChar char="§"/>
              <a:defRPr/>
            </a:pPr>
            <a:r>
              <a:rPr lang="en-US" dirty="0" smtClean="0"/>
              <a:t>Expedites the flow of recovery assistance after a disaster</a:t>
            </a:r>
          </a:p>
          <a:p>
            <a:pPr indent="-274320" eaLnBrk="1" hangingPunct="1">
              <a:buClr>
                <a:schemeClr val="accent4"/>
              </a:buClr>
              <a:buFont typeface="Wingdings" pitchFamily="-109" charset="2"/>
              <a:buChar char="§"/>
              <a:defRPr/>
            </a:pPr>
            <a:r>
              <a:rPr lang="en-US" dirty="0" smtClean="0"/>
              <a:t>Identifies strategies to prevent or lessen loss and damage</a:t>
            </a:r>
          </a:p>
          <a:p>
            <a:pPr lvl="1" eaLnBrk="1" hangingPunct="1">
              <a:buFont typeface="Wingdings" pitchFamily="-109" charset="2"/>
              <a:buChar char="§"/>
              <a:defRPr/>
            </a:pPr>
            <a:endParaRPr lang="en-US" dirty="0"/>
          </a:p>
        </p:txBody>
      </p:sp>
      <p:pic>
        <p:nvPicPr>
          <p:cNvPr id="41987" name="Picture 7" descr="C:\Documents and Settings\rachelw\Local Settings\Temporary Internet Files\Content.IE5\A2FZGN0G\MP900400678[1].jpg"/>
          <p:cNvPicPr>
            <a:picLocks noChangeAspect="1" noChangeArrowheads="1"/>
          </p:cNvPicPr>
          <p:nvPr/>
        </p:nvPicPr>
        <p:blipFill>
          <a:blip r:embed="rId3"/>
          <a:srcRect/>
          <a:stretch>
            <a:fillRect/>
          </a:stretch>
        </p:blipFill>
        <p:spPr bwMode="auto">
          <a:xfrm>
            <a:off x="561975" y="2030413"/>
            <a:ext cx="1365250" cy="1365250"/>
          </a:xfrm>
          <a:prstGeom prst="rect">
            <a:avLst/>
          </a:prstGeom>
          <a:noFill/>
          <a:ln w="9525">
            <a:noFill/>
            <a:miter lim="800000"/>
            <a:headEnd/>
            <a:tailEnd/>
          </a:ln>
        </p:spPr>
      </p:pic>
      <p:pic>
        <p:nvPicPr>
          <p:cNvPr id="41988" name="Picture 22" descr="C:\Documents and Settings\rachelw\Local Settings\Temporary Internet Files\Content.IE5\ZHFOAPIH\MP900216049[1].jpg"/>
          <p:cNvPicPr>
            <a:picLocks noChangeAspect="1" noChangeArrowheads="1"/>
          </p:cNvPicPr>
          <p:nvPr/>
        </p:nvPicPr>
        <p:blipFill>
          <a:blip r:embed="rId4"/>
          <a:srcRect/>
          <a:stretch>
            <a:fillRect/>
          </a:stretch>
        </p:blipFill>
        <p:spPr bwMode="auto">
          <a:xfrm>
            <a:off x="561975" y="5332413"/>
            <a:ext cx="1365250" cy="1373187"/>
          </a:xfrm>
          <a:prstGeom prst="rect">
            <a:avLst/>
          </a:prstGeom>
          <a:noFill/>
          <a:ln w="9525">
            <a:noFill/>
            <a:miter lim="800000"/>
            <a:headEnd/>
            <a:tailEnd/>
          </a:ln>
        </p:spPr>
      </p:pic>
      <p:pic>
        <p:nvPicPr>
          <p:cNvPr id="41989" name="Picture 32" descr="C:\Documents and Settings\rachelw\Local Settings\Temporary Internet Files\Content.IE5\AOW475NC\MP900448322[1].jpg"/>
          <p:cNvPicPr>
            <a:picLocks noChangeAspect="1" noChangeArrowheads="1"/>
          </p:cNvPicPr>
          <p:nvPr/>
        </p:nvPicPr>
        <p:blipFill>
          <a:blip r:embed="rId5"/>
          <a:srcRect b="24174"/>
          <a:stretch>
            <a:fillRect/>
          </a:stretch>
        </p:blipFill>
        <p:spPr bwMode="auto">
          <a:xfrm>
            <a:off x="546100" y="3584575"/>
            <a:ext cx="1381125" cy="1571625"/>
          </a:xfrm>
          <a:prstGeom prst="rect">
            <a:avLst/>
          </a:prstGeom>
          <a:noFill/>
          <a:ln w="9525">
            <a:noFill/>
            <a:miter lim="800000"/>
            <a:headEnd/>
            <a:tailEnd/>
          </a:ln>
        </p:spPr>
      </p:pic>
      <p:sp>
        <p:nvSpPr>
          <p:cNvPr id="41990" name="Slide Number Placeholder 1"/>
          <p:cNvSpPr>
            <a:spLocks noGrp="1"/>
          </p:cNvSpPr>
          <p:nvPr>
            <p:ph type="sldNum" sz="quarter" idx="12"/>
          </p:nvPr>
        </p:nvSpPr>
        <p:spPr bwMode="auto">
          <a:noFill/>
          <a:ln>
            <a:miter lim="800000"/>
            <a:headEnd/>
            <a:tailEnd/>
          </a:ln>
        </p:spPr>
        <p:txBody>
          <a:bodyPr/>
          <a:lstStyle/>
          <a:p>
            <a:fld id="{3BF21A57-D5DA-4230-A976-9A796E67A4D8}" type="slidenum">
              <a:rPr lang="en-US"/>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bwMode="auto"/>
        <p:txBody>
          <a:bodyPr wrap="square" numCol="1" anchorCtr="0" compatLnSpc="1">
            <a:prstTxWarp prst="textNoShape">
              <a:avLst/>
            </a:prstTxWarp>
          </a:bodyPr>
          <a:lstStyle/>
          <a:p>
            <a:pPr eaLnBrk="1" hangingPunct="1"/>
            <a:r>
              <a:rPr lang="en-US" sz="2700" dirty="0" smtClean="0">
                <a:ea typeface="ＭＳ Ｐゴシック" charset="-128"/>
              </a:rPr>
              <a:t>FEMA</a:t>
            </a:r>
            <a:r>
              <a:rPr lang="en-US" altLang="en-US" sz="2700" dirty="0" smtClean="0">
                <a:ea typeface="ＭＳ Ｐゴシック" charset="-128"/>
              </a:rPr>
              <a:t>’</a:t>
            </a:r>
            <a:r>
              <a:rPr lang="en-US" sz="2700" dirty="0" smtClean="0">
                <a:ea typeface="ＭＳ Ｐゴシック" charset="-128"/>
              </a:rPr>
              <a:t>s CPG 101 </a:t>
            </a:r>
            <a:br>
              <a:rPr lang="en-US" sz="2700" dirty="0" smtClean="0">
                <a:ea typeface="ＭＳ Ｐゴシック" charset="-128"/>
              </a:rPr>
            </a:br>
            <a:r>
              <a:rPr lang="en-US" sz="2700" dirty="0" smtClean="0">
                <a:ea typeface="ＭＳ Ｐゴシック" charset="-128"/>
              </a:rPr>
              <a:t>Comprehensive Preparedness Guide</a:t>
            </a:r>
          </a:p>
        </p:txBody>
      </p:sp>
      <p:sp>
        <p:nvSpPr>
          <p:cNvPr id="3" name="Content Placeholder 2"/>
          <p:cNvSpPr>
            <a:spLocks noGrp="1"/>
          </p:cNvSpPr>
          <p:nvPr>
            <p:ph idx="1"/>
          </p:nvPr>
        </p:nvSpPr>
        <p:spPr>
          <a:xfrm>
            <a:off x="2687638" y="2124069"/>
            <a:ext cx="6170612" cy="4872038"/>
          </a:xfrm>
        </p:spPr>
        <p:txBody>
          <a:bodyPr/>
          <a:lstStyle/>
          <a:p>
            <a:pPr eaLnBrk="1" hangingPunct="1">
              <a:buFont typeface="Wingdings" pitchFamily="-109" charset="2"/>
              <a:buNone/>
              <a:defRPr/>
            </a:pPr>
            <a:r>
              <a:rPr lang="en-US" b="1" dirty="0" smtClean="0"/>
              <a:t>	Purpose of CPG 101:</a:t>
            </a:r>
            <a:endParaRPr lang="en-US" dirty="0" smtClean="0"/>
          </a:p>
          <a:p>
            <a:pPr lvl="1" indent="-274320" eaLnBrk="1" hangingPunct="1">
              <a:buClr>
                <a:schemeClr val="accent4"/>
              </a:buClr>
              <a:buFont typeface="Wingdings" pitchFamily="-109" charset="2"/>
              <a:buChar char="§"/>
              <a:defRPr/>
            </a:pPr>
            <a:r>
              <a:rPr lang="en-US" sz="2000" dirty="0" smtClean="0"/>
              <a:t>Conduct community-based planning that engages the whole community</a:t>
            </a:r>
          </a:p>
          <a:p>
            <a:pPr lvl="1" indent="-274320" eaLnBrk="1" hangingPunct="1">
              <a:spcAft>
                <a:spcPts val="600"/>
              </a:spcAft>
              <a:buClr>
                <a:schemeClr val="accent4"/>
              </a:buClr>
              <a:buFont typeface="Wingdings" pitchFamily="-109" charset="2"/>
              <a:buChar char="§"/>
              <a:defRPr/>
            </a:pPr>
            <a:r>
              <a:rPr lang="en-US" sz="2000" dirty="0" smtClean="0"/>
              <a:t>Ensure plans are developed through an analysis of risk</a:t>
            </a:r>
          </a:p>
          <a:p>
            <a:pPr lvl="1" indent="-274320" eaLnBrk="1" hangingPunct="1">
              <a:buClr>
                <a:schemeClr val="accent4"/>
              </a:buClr>
              <a:buFont typeface="Wingdings" pitchFamily="-109" charset="2"/>
              <a:buChar char="§"/>
              <a:defRPr/>
            </a:pPr>
            <a:r>
              <a:rPr lang="en-US" sz="2000" dirty="0" smtClean="0"/>
              <a:t>Identify operational assumptions and resource demands</a:t>
            </a:r>
          </a:p>
          <a:p>
            <a:pPr lvl="1" indent="-274320" eaLnBrk="1" hangingPunct="1">
              <a:buClr>
                <a:schemeClr val="accent4"/>
              </a:buClr>
              <a:buFont typeface="Wingdings" pitchFamily="-109" charset="2"/>
              <a:buChar char="§"/>
              <a:defRPr/>
            </a:pPr>
            <a:r>
              <a:rPr lang="en-US" sz="2000" dirty="0" smtClean="0"/>
              <a:t>Prioritize plans and planning efforts to support their seamless transition from development to execution for any threat or hazard</a:t>
            </a:r>
          </a:p>
          <a:p>
            <a:pPr lvl="1" indent="-274320" eaLnBrk="1" hangingPunct="1">
              <a:buClr>
                <a:schemeClr val="accent4"/>
              </a:buClr>
              <a:buFont typeface="Wingdings" pitchFamily="-109" charset="2"/>
              <a:buChar char="§"/>
              <a:defRPr/>
            </a:pPr>
            <a:r>
              <a:rPr lang="en-US" sz="2000" dirty="0" smtClean="0"/>
              <a:t>Integrate and synchronize efforts across all levels of government</a:t>
            </a:r>
          </a:p>
          <a:p>
            <a:pPr lvl="1" eaLnBrk="1" hangingPunct="1">
              <a:buFont typeface="Wingdings" pitchFamily="-109" charset="2"/>
              <a:buChar char="§"/>
              <a:defRPr/>
            </a:pPr>
            <a:endParaRPr lang="en-US" dirty="0"/>
          </a:p>
        </p:txBody>
      </p:sp>
      <p:pic>
        <p:nvPicPr>
          <p:cNvPr id="37891" name="Picture 3"/>
          <p:cNvPicPr>
            <a:picLocks noChangeAspect="1" noChangeArrowheads="1"/>
          </p:cNvPicPr>
          <p:nvPr/>
        </p:nvPicPr>
        <p:blipFill>
          <a:blip r:embed="rId2"/>
          <a:srcRect l="28802" t="11438" r="29938" b="3200"/>
          <a:stretch>
            <a:fillRect/>
          </a:stretch>
        </p:blipFill>
        <p:spPr bwMode="auto">
          <a:xfrm>
            <a:off x="406400" y="2043113"/>
            <a:ext cx="2405063" cy="3344862"/>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37892" name="Slide Number Placeholder 1"/>
          <p:cNvSpPr>
            <a:spLocks noGrp="1"/>
          </p:cNvSpPr>
          <p:nvPr>
            <p:ph type="sldNum" sz="quarter" idx="12"/>
          </p:nvPr>
        </p:nvSpPr>
        <p:spPr bwMode="auto">
          <a:noFill/>
          <a:ln>
            <a:miter lim="800000"/>
            <a:headEnd/>
            <a:tailEnd/>
          </a:ln>
        </p:spPr>
        <p:txBody>
          <a:bodyPr/>
          <a:lstStyle/>
          <a:p>
            <a:fld id="{085FCFD0-4FA2-466B-B361-1EF38F82612F}" type="slidenum">
              <a:rPr lang="en-US"/>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bwMode="auto"/>
        <p:txBody>
          <a:bodyPr wrap="square" numCol="1" anchorCtr="0" compatLnSpc="1">
            <a:prstTxWarp prst="textNoShape">
              <a:avLst/>
            </a:prstTxWarp>
          </a:bodyPr>
          <a:lstStyle/>
          <a:p>
            <a:pPr eaLnBrk="1" hangingPunct="1"/>
            <a:r>
              <a:rPr lang="en-US" dirty="0" smtClean="0">
                <a:ea typeface="ＭＳ Ｐゴシック" charset="-128"/>
              </a:rPr>
              <a:t>What is Involved?</a:t>
            </a:r>
          </a:p>
        </p:txBody>
      </p:sp>
      <p:graphicFrame>
        <p:nvGraphicFramePr>
          <p:cNvPr id="4" name="Diagram 3"/>
          <p:cNvGraphicFramePr/>
          <p:nvPr/>
        </p:nvGraphicFramePr>
        <p:xfrm>
          <a:off x="284163" y="1976582"/>
          <a:ext cx="8730364" cy="1505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941388" y="3481388"/>
            <a:ext cx="7593012" cy="2678112"/>
          </a:xfrm>
          <a:prstGeom prst="rect">
            <a:avLst/>
          </a:prstGeom>
          <a:noFill/>
        </p:spPr>
        <p:txBody>
          <a:bodyPr>
            <a:spAutoFit/>
          </a:bodyPr>
          <a:lstStyle/>
          <a:p>
            <a:pPr>
              <a:defRPr/>
            </a:pPr>
            <a:r>
              <a:rPr lang="en-US" sz="2800" dirty="0">
                <a:solidFill>
                  <a:schemeClr val="accent1"/>
                </a:solidFill>
                <a:latin typeface="+mn-lt"/>
                <a:ea typeface="ＭＳ Ｐゴシック" pitchFamily="-109" charset="-128"/>
              </a:rPr>
              <a:t>Step 1:  </a:t>
            </a:r>
            <a:r>
              <a:rPr lang="en-US" sz="2800" dirty="0">
                <a:latin typeface="+mn-lt"/>
                <a:ea typeface="ＭＳ Ｐゴシック" pitchFamily="-109" charset="-128"/>
              </a:rPr>
              <a:t>Form a Collaborative Planning Team</a:t>
            </a:r>
          </a:p>
          <a:p>
            <a:pPr>
              <a:defRPr/>
            </a:pPr>
            <a:r>
              <a:rPr lang="en-US" sz="2800" dirty="0">
                <a:solidFill>
                  <a:schemeClr val="accent1"/>
                </a:solidFill>
                <a:latin typeface="+mn-lt"/>
                <a:ea typeface="ＭＳ Ｐゴシック" pitchFamily="-109" charset="-128"/>
              </a:rPr>
              <a:t>Step 2:  </a:t>
            </a:r>
            <a:r>
              <a:rPr lang="en-US" sz="2800" dirty="0">
                <a:latin typeface="+mn-lt"/>
                <a:ea typeface="ＭＳ Ｐゴシック" pitchFamily="-109" charset="-128"/>
              </a:rPr>
              <a:t>Understand the Situation</a:t>
            </a:r>
          </a:p>
          <a:p>
            <a:pPr>
              <a:defRPr/>
            </a:pPr>
            <a:r>
              <a:rPr lang="en-US" sz="2800" dirty="0">
                <a:solidFill>
                  <a:schemeClr val="accent1"/>
                </a:solidFill>
                <a:latin typeface="+mn-lt"/>
                <a:ea typeface="ＭＳ Ｐゴシック" pitchFamily="-109" charset="-128"/>
              </a:rPr>
              <a:t>Step 3:</a:t>
            </a:r>
            <a:r>
              <a:rPr lang="en-US" sz="2800" dirty="0">
                <a:latin typeface="+mn-lt"/>
                <a:ea typeface="ＭＳ Ｐゴシック" pitchFamily="-109" charset="-128"/>
              </a:rPr>
              <a:t>  Determine Goals &amp; </a:t>
            </a:r>
            <a:r>
              <a:rPr lang="en-US" sz="2800" dirty="0" smtClean="0">
                <a:latin typeface="+mn-lt"/>
                <a:ea typeface="ＭＳ Ｐゴシック" pitchFamily="-109" charset="-128"/>
              </a:rPr>
              <a:t>Actions</a:t>
            </a:r>
            <a:endParaRPr lang="en-US" sz="2800" dirty="0">
              <a:latin typeface="+mn-lt"/>
              <a:ea typeface="ＭＳ Ｐゴシック" pitchFamily="-109" charset="-128"/>
            </a:endParaRPr>
          </a:p>
          <a:p>
            <a:pPr>
              <a:defRPr/>
            </a:pPr>
            <a:r>
              <a:rPr lang="en-US" sz="2800" dirty="0">
                <a:solidFill>
                  <a:schemeClr val="accent1"/>
                </a:solidFill>
                <a:latin typeface="+mn-lt"/>
                <a:ea typeface="ＭＳ Ｐゴシック" pitchFamily="-109" charset="-128"/>
              </a:rPr>
              <a:t>Step 4:  </a:t>
            </a:r>
            <a:r>
              <a:rPr lang="en-US" sz="2800" dirty="0">
                <a:latin typeface="+mn-lt"/>
                <a:ea typeface="ＭＳ Ｐゴシック" pitchFamily="-109" charset="-128"/>
              </a:rPr>
              <a:t>Develop the Plan</a:t>
            </a:r>
          </a:p>
          <a:p>
            <a:pPr>
              <a:defRPr/>
            </a:pPr>
            <a:r>
              <a:rPr lang="en-US" sz="2800" dirty="0">
                <a:solidFill>
                  <a:schemeClr val="accent1"/>
                </a:solidFill>
                <a:latin typeface="+mn-lt"/>
                <a:ea typeface="ＭＳ Ｐゴシック" pitchFamily="-109" charset="-128"/>
              </a:rPr>
              <a:t>Step 5:  </a:t>
            </a:r>
            <a:r>
              <a:rPr lang="en-US" sz="2800" dirty="0">
                <a:latin typeface="+mn-lt"/>
                <a:ea typeface="ＭＳ Ｐゴシック" pitchFamily="-109" charset="-128"/>
              </a:rPr>
              <a:t>Prepare, Review, &amp; Approve the Plan</a:t>
            </a:r>
          </a:p>
          <a:p>
            <a:pPr>
              <a:defRPr/>
            </a:pPr>
            <a:r>
              <a:rPr lang="en-US" sz="2800" dirty="0">
                <a:solidFill>
                  <a:schemeClr val="accent1"/>
                </a:solidFill>
                <a:latin typeface="+mn-lt"/>
                <a:ea typeface="ＭＳ Ｐゴシック" pitchFamily="-109" charset="-128"/>
              </a:rPr>
              <a:t>Step 6:  </a:t>
            </a:r>
            <a:r>
              <a:rPr lang="en-US" sz="2800" dirty="0">
                <a:latin typeface="+mn-lt"/>
                <a:ea typeface="ＭＳ Ｐゴシック" pitchFamily="-109" charset="-128"/>
              </a:rPr>
              <a:t>Implement &amp; Maintain the Plan</a:t>
            </a:r>
          </a:p>
        </p:txBody>
      </p:sp>
      <p:sp>
        <p:nvSpPr>
          <p:cNvPr id="39940" name="Slide Number Placeholder 1"/>
          <p:cNvSpPr>
            <a:spLocks noGrp="1"/>
          </p:cNvSpPr>
          <p:nvPr>
            <p:ph type="sldNum" sz="quarter" idx="12"/>
          </p:nvPr>
        </p:nvSpPr>
        <p:spPr bwMode="auto">
          <a:noFill/>
          <a:ln>
            <a:miter lim="800000"/>
            <a:headEnd/>
            <a:tailEnd/>
          </a:ln>
        </p:spPr>
        <p:txBody>
          <a:bodyPr/>
          <a:lstStyle/>
          <a:p>
            <a:fld id="{50586CCC-37D9-4928-BA1A-E6D6BC0A854A}" type="slidenum">
              <a:rPr lang="en-US"/>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eadyCommunity">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ReadyCommunity</Template>
  <TotalTime>3017</TotalTime>
  <Words>2002</Words>
  <Application>Microsoft Office PowerPoint</Application>
  <PresentationFormat>On-screen Show (4:3)</PresentationFormat>
  <Paragraphs>347</Paragraphs>
  <Slides>34</Slides>
  <Notes>20</Notes>
  <HiddenSlides>4</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ＭＳ Ｐゴシック</vt:lpstr>
      <vt:lpstr>Arial</vt:lpstr>
      <vt:lpstr>Calibri</vt:lpstr>
      <vt:lpstr>Corbel</vt:lpstr>
      <vt:lpstr>Times New Roman</vt:lpstr>
      <vt:lpstr>Verdana</vt:lpstr>
      <vt:lpstr>Wingdings</vt:lpstr>
      <vt:lpstr>ReadyCommunity</vt:lpstr>
      <vt:lpstr>Office Theme</vt:lpstr>
      <vt:lpstr>Building Disaster-Resilient Places</vt:lpstr>
      <vt:lpstr>A Mini-Quiz</vt:lpstr>
      <vt:lpstr>Rural Challenges</vt:lpstr>
      <vt:lpstr>Ready Community Background</vt:lpstr>
      <vt:lpstr>Disaster Debrief</vt:lpstr>
      <vt:lpstr>About ReadyCommunity</vt:lpstr>
      <vt:lpstr>Potential Local Benefits</vt:lpstr>
      <vt:lpstr>FEMA’s CPG 101  Comprehensive Preparedness Guide</vt:lpstr>
      <vt:lpstr>What is Involved?</vt:lpstr>
      <vt:lpstr>Layers of Involvement</vt:lpstr>
      <vt:lpstr>Purpose of a Community Coach</vt:lpstr>
      <vt:lpstr>Organizing a Local Team</vt:lpstr>
      <vt:lpstr>Core Team Responsibilities</vt:lpstr>
      <vt:lpstr>Planning Team Responsibilities</vt:lpstr>
      <vt:lpstr>Goals of the Planning  and Core Team</vt:lpstr>
      <vt:lpstr>Who Should Be at the Table?</vt:lpstr>
      <vt:lpstr>Engaging the Community in Planning</vt:lpstr>
      <vt:lpstr>FEMA Suggests…</vt:lpstr>
      <vt:lpstr>Goals of Community Involvement</vt:lpstr>
      <vt:lpstr>Considering Special Needs</vt:lpstr>
      <vt:lpstr>How to Involve Others in Planning</vt:lpstr>
      <vt:lpstr>When to Involve the Community</vt:lpstr>
      <vt:lpstr>Are We Ready?</vt:lpstr>
      <vt:lpstr>Ready Programs</vt:lpstr>
      <vt:lpstr>  </vt:lpstr>
      <vt:lpstr>  </vt:lpstr>
      <vt:lpstr>  </vt:lpstr>
      <vt:lpstr>Related Programs</vt:lpstr>
      <vt:lpstr>Similarities</vt:lpstr>
      <vt:lpstr>  </vt:lpstr>
      <vt:lpstr>Contact Information</vt:lpstr>
      <vt:lpstr>Appendix</vt:lpstr>
      <vt:lpstr>SMART Goals</vt:lpstr>
      <vt:lpstr>SMART Goal Example</vt:lpstr>
    </vt:vector>
  </TitlesOfParts>
  <Company>Mississippi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ReadyCommunity</dc:title>
  <dc:creator>Extension Service</dc:creator>
  <cp:lastModifiedBy>Dudensing, Rebekka M</cp:lastModifiedBy>
  <cp:revision>278</cp:revision>
  <dcterms:created xsi:type="dcterms:W3CDTF">2011-11-02T21:46:40Z</dcterms:created>
  <dcterms:modified xsi:type="dcterms:W3CDTF">2019-02-19T23:00:02Z</dcterms:modified>
</cp:coreProperties>
</file>