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 id="2147483879" r:id="rId3"/>
    <p:sldMasterId id="2147483942" r:id="rId4"/>
    <p:sldMasterId id="2147483954" r:id="rId5"/>
    <p:sldMasterId id="2147483978" r:id="rId6"/>
    <p:sldMasterId id="2147484026" r:id="rId7"/>
    <p:sldMasterId id="2147484038" r:id="rId8"/>
    <p:sldMasterId id="2147484050" r:id="rId9"/>
  </p:sldMasterIdLst>
  <p:notesMasterIdLst>
    <p:notesMasterId r:id="rId40"/>
  </p:notesMasterIdLst>
  <p:handoutMasterIdLst>
    <p:handoutMasterId r:id="rId41"/>
  </p:handoutMasterIdLst>
  <p:sldIdLst>
    <p:sldId id="285" r:id="rId10"/>
    <p:sldId id="275" r:id="rId11"/>
    <p:sldId id="274" r:id="rId12"/>
    <p:sldId id="257" r:id="rId13"/>
    <p:sldId id="258" r:id="rId14"/>
    <p:sldId id="259" r:id="rId15"/>
    <p:sldId id="260" r:id="rId16"/>
    <p:sldId id="261" r:id="rId17"/>
    <p:sldId id="262" r:id="rId18"/>
    <p:sldId id="263" r:id="rId19"/>
    <p:sldId id="265" r:id="rId20"/>
    <p:sldId id="271" r:id="rId21"/>
    <p:sldId id="296" r:id="rId22"/>
    <p:sldId id="266" r:id="rId23"/>
    <p:sldId id="268" r:id="rId24"/>
    <p:sldId id="272" r:id="rId25"/>
    <p:sldId id="270" r:id="rId26"/>
    <p:sldId id="269" r:id="rId27"/>
    <p:sldId id="276" r:id="rId28"/>
    <p:sldId id="278" r:id="rId29"/>
    <p:sldId id="280" r:id="rId30"/>
    <p:sldId id="281" r:id="rId31"/>
    <p:sldId id="282" r:id="rId32"/>
    <p:sldId id="284" r:id="rId33"/>
    <p:sldId id="279" r:id="rId34"/>
    <p:sldId id="286" r:id="rId35"/>
    <p:sldId id="288" r:id="rId36"/>
    <p:sldId id="293" r:id="rId37"/>
    <p:sldId id="292" r:id="rId38"/>
    <p:sldId id="294" r:id="rId39"/>
  </p:sldIdLst>
  <p:sldSz cx="9144000" cy="6858000" type="screen4x3"/>
  <p:notesSz cx="9180513" cy="6894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78222" cy="344726"/>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sz="quarter" idx="1"/>
          </p:nvPr>
        </p:nvSpPr>
        <p:spPr>
          <a:xfrm>
            <a:off x="5200166" y="0"/>
            <a:ext cx="3978222" cy="344726"/>
          </a:xfrm>
          <a:prstGeom prst="rect">
            <a:avLst/>
          </a:prstGeom>
        </p:spPr>
        <p:txBody>
          <a:bodyPr vert="horz" lIns="91851" tIns="45926" rIns="91851" bIns="45926" rtlCol="0"/>
          <a:lstStyle>
            <a:lvl1pPr algn="r">
              <a:defRPr sz="1200"/>
            </a:lvl1pPr>
          </a:lstStyle>
          <a:p>
            <a:fld id="{2AC33405-071C-4776-8ECF-6890D3D07E55}" type="datetimeFigureOut">
              <a:rPr lang="en-US" smtClean="0"/>
              <a:t>2/20/2019</a:t>
            </a:fld>
            <a:endParaRPr lang="en-US"/>
          </a:p>
        </p:txBody>
      </p:sp>
      <p:sp>
        <p:nvSpPr>
          <p:cNvPr id="4" name="Footer Placeholder 3"/>
          <p:cNvSpPr>
            <a:spLocks noGrp="1"/>
          </p:cNvSpPr>
          <p:nvPr>
            <p:ph type="ftr" sz="quarter" idx="2"/>
          </p:nvPr>
        </p:nvSpPr>
        <p:spPr>
          <a:xfrm>
            <a:off x="0" y="6548591"/>
            <a:ext cx="3978222" cy="344726"/>
          </a:xfrm>
          <a:prstGeom prst="rect">
            <a:avLst/>
          </a:prstGeom>
        </p:spPr>
        <p:txBody>
          <a:bodyPr vert="horz" lIns="91851" tIns="45926" rIns="91851" bIns="45926" rtlCol="0" anchor="b"/>
          <a:lstStyle>
            <a:lvl1pPr algn="l">
              <a:defRPr sz="1200"/>
            </a:lvl1pPr>
          </a:lstStyle>
          <a:p>
            <a:endParaRPr lang="en-US"/>
          </a:p>
        </p:txBody>
      </p:sp>
      <p:sp>
        <p:nvSpPr>
          <p:cNvPr id="5" name="Slide Number Placeholder 4"/>
          <p:cNvSpPr>
            <a:spLocks noGrp="1"/>
          </p:cNvSpPr>
          <p:nvPr>
            <p:ph type="sldNum" sz="quarter" idx="3"/>
          </p:nvPr>
        </p:nvSpPr>
        <p:spPr>
          <a:xfrm>
            <a:off x="5200166" y="6548591"/>
            <a:ext cx="3978222" cy="344726"/>
          </a:xfrm>
          <a:prstGeom prst="rect">
            <a:avLst/>
          </a:prstGeom>
        </p:spPr>
        <p:txBody>
          <a:bodyPr vert="horz" lIns="91851" tIns="45926" rIns="91851" bIns="45926" rtlCol="0" anchor="b"/>
          <a:lstStyle>
            <a:lvl1pPr algn="r">
              <a:defRPr sz="1200"/>
            </a:lvl1pPr>
          </a:lstStyle>
          <a:p>
            <a:fld id="{49A519A3-7A90-4B90-ADAE-A766522F8875}" type="slidenum">
              <a:rPr lang="en-US" smtClean="0"/>
              <a:t>‹#›</a:t>
            </a:fld>
            <a:endParaRPr lang="en-US"/>
          </a:p>
        </p:txBody>
      </p:sp>
    </p:spTree>
    <p:extLst>
      <p:ext uri="{BB962C8B-B14F-4D97-AF65-F5344CB8AC3E}">
        <p14:creationId xmlns:p14="http://schemas.microsoft.com/office/powerpoint/2010/main" val="23472593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78222" cy="344726"/>
          </a:xfrm>
          <a:prstGeom prst="rect">
            <a:avLst/>
          </a:prstGeom>
        </p:spPr>
        <p:txBody>
          <a:bodyPr vert="horz" lIns="91851" tIns="45926" rIns="91851" bIns="45926" rtlCol="0"/>
          <a:lstStyle>
            <a:lvl1pPr algn="l">
              <a:defRPr sz="1200"/>
            </a:lvl1pPr>
          </a:lstStyle>
          <a:p>
            <a:endParaRPr lang="en-US"/>
          </a:p>
        </p:txBody>
      </p:sp>
      <p:sp>
        <p:nvSpPr>
          <p:cNvPr id="3" name="Date Placeholder 2"/>
          <p:cNvSpPr>
            <a:spLocks noGrp="1"/>
          </p:cNvSpPr>
          <p:nvPr>
            <p:ph type="dt" idx="1"/>
          </p:nvPr>
        </p:nvSpPr>
        <p:spPr>
          <a:xfrm>
            <a:off x="5200166" y="0"/>
            <a:ext cx="3978222" cy="344726"/>
          </a:xfrm>
          <a:prstGeom prst="rect">
            <a:avLst/>
          </a:prstGeom>
        </p:spPr>
        <p:txBody>
          <a:bodyPr vert="horz" lIns="91851" tIns="45926" rIns="91851" bIns="45926" rtlCol="0"/>
          <a:lstStyle>
            <a:lvl1pPr algn="r">
              <a:defRPr sz="1200"/>
            </a:lvl1pPr>
          </a:lstStyle>
          <a:p>
            <a:fld id="{843A0DA1-CF6A-4586-8C5F-40DC97DE2AD0}" type="datetimeFigureOut">
              <a:rPr lang="en-US" smtClean="0"/>
              <a:t>2/20/2019</a:t>
            </a:fld>
            <a:endParaRPr lang="en-US"/>
          </a:p>
        </p:txBody>
      </p:sp>
      <p:sp>
        <p:nvSpPr>
          <p:cNvPr id="4" name="Slide Image Placeholder 3"/>
          <p:cNvSpPr>
            <a:spLocks noGrp="1" noRot="1" noChangeAspect="1"/>
          </p:cNvSpPr>
          <p:nvPr>
            <p:ph type="sldImg" idx="2"/>
          </p:nvPr>
        </p:nvSpPr>
        <p:spPr>
          <a:xfrm>
            <a:off x="2868613" y="517525"/>
            <a:ext cx="3443287" cy="2584450"/>
          </a:xfrm>
          <a:prstGeom prst="rect">
            <a:avLst/>
          </a:prstGeom>
          <a:noFill/>
          <a:ln w="12700">
            <a:solidFill>
              <a:prstClr val="black"/>
            </a:solidFill>
          </a:ln>
        </p:spPr>
        <p:txBody>
          <a:bodyPr vert="horz" lIns="91851" tIns="45926" rIns="91851" bIns="45926" rtlCol="0" anchor="ctr"/>
          <a:lstStyle/>
          <a:p>
            <a:endParaRPr lang="en-US"/>
          </a:p>
        </p:txBody>
      </p:sp>
      <p:sp>
        <p:nvSpPr>
          <p:cNvPr id="5" name="Notes Placeholder 4"/>
          <p:cNvSpPr>
            <a:spLocks noGrp="1"/>
          </p:cNvSpPr>
          <p:nvPr>
            <p:ph type="body" sz="quarter" idx="3"/>
          </p:nvPr>
        </p:nvSpPr>
        <p:spPr>
          <a:xfrm>
            <a:off x="918052" y="3274894"/>
            <a:ext cx="7344410" cy="3102531"/>
          </a:xfrm>
          <a:prstGeom prst="rect">
            <a:avLst/>
          </a:prstGeom>
        </p:spPr>
        <p:txBody>
          <a:bodyPr vert="horz" lIns="91851" tIns="45926" rIns="91851" bIns="459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48591"/>
            <a:ext cx="3978222" cy="344726"/>
          </a:xfrm>
          <a:prstGeom prst="rect">
            <a:avLst/>
          </a:prstGeom>
        </p:spPr>
        <p:txBody>
          <a:bodyPr vert="horz" lIns="91851" tIns="45926" rIns="91851" bIns="45926" rtlCol="0" anchor="b"/>
          <a:lstStyle>
            <a:lvl1pPr algn="l">
              <a:defRPr sz="1200"/>
            </a:lvl1pPr>
          </a:lstStyle>
          <a:p>
            <a:endParaRPr lang="en-US"/>
          </a:p>
        </p:txBody>
      </p:sp>
      <p:sp>
        <p:nvSpPr>
          <p:cNvPr id="7" name="Slide Number Placeholder 6"/>
          <p:cNvSpPr>
            <a:spLocks noGrp="1"/>
          </p:cNvSpPr>
          <p:nvPr>
            <p:ph type="sldNum" sz="quarter" idx="5"/>
          </p:nvPr>
        </p:nvSpPr>
        <p:spPr>
          <a:xfrm>
            <a:off x="5200166" y="6548591"/>
            <a:ext cx="3978222" cy="344726"/>
          </a:xfrm>
          <a:prstGeom prst="rect">
            <a:avLst/>
          </a:prstGeom>
        </p:spPr>
        <p:txBody>
          <a:bodyPr vert="horz" lIns="91851" tIns="45926" rIns="91851" bIns="45926" rtlCol="0" anchor="b"/>
          <a:lstStyle>
            <a:lvl1pPr algn="r">
              <a:defRPr sz="1200"/>
            </a:lvl1pPr>
          </a:lstStyle>
          <a:p>
            <a:fld id="{8B6E97F5-9901-4385-99AC-96B5D26441BB}" type="slidenum">
              <a:rPr lang="en-US" smtClean="0"/>
              <a:t>‹#›</a:t>
            </a:fld>
            <a:endParaRPr lang="en-US"/>
          </a:p>
        </p:txBody>
      </p:sp>
    </p:spTree>
    <p:extLst>
      <p:ext uri="{BB962C8B-B14F-4D97-AF65-F5344CB8AC3E}">
        <p14:creationId xmlns:p14="http://schemas.microsoft.com/office/powerpoint/2010/main" val="9071568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7870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68613" y="517525"/>
            <a:ext cx="3443287" cy="2584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414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6"/>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A2220-D79E-4873-8417-9DB5309D2F94}"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icture Layout Alt. 2">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30472" y="162407"/>
            <a:ext cx="2932769" cy="6354160"/>
          </a:xfrm>
        </p:spPr>
        <p:txBody>
          <a:bodyPr/>
          <a:lstStyle/>
          <a:p>
            <a:endParaRPr lang="en-US"/>
          </a:p>
        </p:txBody>
      </p:sp>
      <p:sp>
        <p:nvSpPr>
          <p:cNvPr id="22" name="Picture Placeholder 19"/>
          <p:cNvSpPr>
            <a:spLocks noGrp="1"/>
          </p:cNvSpPr>
          <p:nvPr>
            <p:ph type="pic" sz="quarter" idx="12"/>
          </p:nvPr>
        </p:nvSpPr>
        <p:spPr>
          <a:xfrm>
            <a:off x="3164495" y="4466110"/>
            <a:ext cx="1792371" cy="2050456"/>
          </a:xfrm>
        </p:spPr>
        <p:txBody>
          <a:bodyPr/>
          <a:lstStyle/>
          <a:p>
            <a:endParaRPr lang="en-US"/>
          </a:p>
        </p:txBody>
      </p:sp>
      <p:sp>
        <p:nvSpPr>
          <p:cNvPr id="5" name="Picture Placeholder 19"/>
          <p:cNvSpPr>
            <a:spLocks noGrp="1"/>
          </p:cNvSpPr>
          <p:nvPr>
            <p:ph type="pic" sz="quarter" idx="13"/>
          </p:nvPr>
        </p:nvSpPr>
        <p:spPr>
          <a:xfrm>
            <a:off x="3164495" y="2314259"/>
            <a:ext cx="1792371" cy="2050456"/>
          </a:xfrm>
        </p:spPr>
        <p:txBody>
          <a:bodyPr/>
          <a:lstStyle/>
          <a:p>
            <a:endParaRPr lang="en-US" dirty="0"/>
          </a:p>
        </p:txBody>
      </p:sp>
      <p:sp>
        <p:nvSpPr>
          <p:cNvPr id="7" name="Picture Placeholder 19"/>
          <p:cNvSpPr>
            <a:spLocks noGrp="1"/>
          </p:cNvSpPr>
          <p:nvPr>
            <p:ph type="pic" sz="quarter" idx="14"/>
          </p:nvPr>
        </p:nvSpPr>
        <p:spPr>
          <a:xfrm>
            <a:off x="3164495" y="162406"/>
            <a:ext cx="1792371" cy="2050456"/>
          </a:xfrm>
        </p:spPr>
        <p:txBody>
          <a:bodyPr/>
          <a:lstStyle/>
          <a:p>
            <a:endParaRPr lang="en-US" dirty="0"/>
          </a:p>
        </p:txBody>
      </p:sp>
    </p:spTree>
    <p:extLst>
      <p:ext uri="{BB962C8B-B14F-4D97-AF65-F5344CB8AC3E}">
        <p14:creationId xmlns:p14="http://schemas.microsoft.com/office/powerpoint/2010/main" val="39318311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 Circ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628651" y="1717673"/>
            <a:ext cx="1756489" cy="2341986"/>
          </a:xfrm>
          <a:prstGeom prst="ellipse">
            <a:avLst/>
          </a:prstGeom>
        </p:spPr>
        <p:txBody>
          <a:bodyPr/>
          <a:lstStyle/>
          <a:p>
            <a:endParaRPr lang="en-US"/>
          </a:p>
        </p:txBody>
      </p:sp>
      <p:sp>
        <p:nvSpPr>
          <p:cNvPr id="7" name="Picture Placeholder 2"/>
          <p:cNvSpPr>
            <a:spLocks noGrp="1"/>
          </p:cNvSpPr>
          <p:nvPr>
            <p:ph type="pic" sz="quarter" idx="16"/>
          </p:nvPr>
        </p:nvSpPr>
        <p:spPr>
          <a:xfrm>
            <a:off x="3678145" y="1717673"/>
            <a:ext cx="1756489" cy="2341986"/>
          </a:xfrm>
          <a:prstGeom prst="ellipse">
            <a:avLst/>
          </a:prstGeom>
        </p:spPr>
        <p:txBody>
          <a:bodyPr/>
          <a:lstStyle/>
          <a:p>
            <a:endParaRPr lang="en-US"/>
          </a:p>
        </p:txBody>
      </p:sp>
      <p:sp>
        <p:nvSpPr>
          <p:cNvPr id="8" name="Picture Placeholder 2"/>
          <p:cNvSpPr>
            <a:spLocks noGrp="1"/>
          </p:cNvSpPr>
          <p:nvPr>
            <p:ph type="pic" sz="quarter" idx="18"/>
          </p:nvPr>
        </p:nvSpPr>
        <p:spPr>
          <a:xfrm>
            <a:off x="6764239" y="1717673"/>
            <a:ext cx="1756489" cy="2341986"/>
          </a:xfrm>
          <a:prstGeom prst="ellipse">
            <a:avLst/>
          </a:prstGeom>
        </p:spPr>
        <p:txBody>
          <a:bodyPr/>
          <a:lstStyle/>
          <a:p>
            <a:endParaRPr lang="en-US"/>
          </a:p>
        </p:txBody>
      </p:sp>
      <p:sp>
        <p:nvSpPr>
          <p:cNvPr id="9" name="Picture Placeholder 2"/>
          <p:cNvSpPr>
            <a:spLocks noGrp="1"/>
          </p:cNvSpPr>
          <p:nvPr>
            <p:ph type="pic" sz="quarter" idx="19"/>
          </p:nvPr>
        </p:nvSpPr>
        <p:spPr>
          <a:xfrm>
            <a:off x="2161764" y="3806878"/>
            <a:ext cx="1756489" cy="2341986"/>
          </a:xfrm>
          <a:prstGeom prst="ellipse">
            <a:avLst/>
          </a:prstGeom>
        </p:spPr>
        <p:txBody>
          <a:bodyPr/>
          <a:lstStyle/>
          <a:p>
            <a:endParaRPr lang="en-US"/>
          </a:p>
        </p:txBody>
      </p:sp>
      <p:sp>
        <p:nvSpPr>
          <p:cNvPr id="10" name="Picture Placeholder 2"/>
          <p:cNvSpPr>
            <a:spLocks noGrp="1"/>
          </p:cNvSpPr>
          <p:nvPr>
            <p:ph type="pic" sz="quarter" idx="20"/>
          </p:nvPr>
        </p:nvSpPr>
        <p:spPr>
          <a:xfrm>
            <a:off x="5247865" y="3806878"/>
            <a:ext cx="1756489" cy="2341986"/>
          </a:xfrm>
          <a:prstGeom prst="ellipse">
            <a:avLst/>
          </a:prstGeom>
        </p:spPr>
        <p:txBody>
          <a:bodyPr/>
          <a:lstStyle/>
          <a:p>
            <a:endParaRPr lang="en-US"/>
          </a:p>
        </p:txBody>
      </p:sp>
    </p:spTree>
    <p:extLst>
      <p:ext uri="{BB962C8B-B14F-4D97-AF65-F5344CB8AC3E}">
        <p14:creationId xmlns:p14="http://schemas.microsoft.com/office/powerpoint/2010/main" val="63760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7"/>
          <p:cNvSpPr>
            <a:spLocks noGrp="1"/>
          </p:cNvSpPr>
          <p:nvPr>
            <p:ph type="pic" sz="quarter" idx="14"/>
          </p:nvPr>
        </p:nvSpPr>
        <p:spPr>
          <a:xfrm>
            <a:off x="791766" y="3455088"/>
            <a:ext cx="189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7" name="Picture Placeholder 7"/>
          <p:cNvSpPr>
            <a:spLocks noGrp="1"/>
          </p:cNvSpPr>
          <p:nvPr>
            <p:ph type="pic" sz="quarter" idx="19"/>
          </p:nvPr>
        </p:nvSpPr>
        <p:spPr>
          <a:xfrm>
            <a:off x="2681922" y="1989138"/>
            <a:ext cx="189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8" name="Picture Placeholder 7"/>
          <p:cNvSpPr>
            <a:spLocks noGrp="1"/>
          </p:cNvSpPr>
          <p:nvPr>
            <p:ph type="pic" sz="quarter" idx="20"/>
          </p:nvPr>
        </p:nvSpPr>
        <p:spPr>
          <a:xfrm>
            <a:off x="4572078" y="3455088"/>
            <a:ext cx="189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9" name="Picture Placeholder 7"/>
          <p:cNvSpPr>
            <a:spLocks noGrp="1"/>
          </p:cNvSpPr>
          <p:nvPr>
            <p:ph type="pic" sz="quarter" idx="21"/>
          </p:nvPr>
        </p:nvSpPr>
        <p:spPr>
          <a:xfrm>
            <a:off x="6462235" y="1989138"/>
            <a:ext cx="1890000" cy="1486800"/>
          </a:xfrm>
        </p:spPr>
        <p:txBody>
          <a:bodyPr anchor="ctr">
            <a:normAutofit/>
          </a:bodyPr>
          <a:lstStyle>
            <a:lvl1pPr marL="0" indent="0" algn="ctr">
              <a:buNone/>
              <a:defRPr sz="14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41867641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6"/>
          <p:cNvSpPr>
            <a:spLocks noGrp="1"/>
          </p:cNvSpPr>
          <p:nvPr>
            <p:ph type="pic" sz="quarter" idx="14"/>
          </p:nvPr>
        </p:nvSpPr>
        <p:spPr>
          <a:xfrm>
            <a:off x="4663356" y="1526591"/>
            <a:ext cx="3852000" cy="3360000"/>
          </a:xfrm>
          <a:prstGeom prst="rect">
            <a:avLst/>
          </a:prstGeom>
        </p:spPr>
      </p:sp>
      <p:sp>
        <p:nvSpPr>
          <p:cNvPr id="7" name="Picture Placeholder 7"/>
          <p:cNvSpPr>
            <a:spLocks noGrp="1"/>
          </p:cNvSpPr>
          <p:nvPr>
            <p:ph type="pic" sz="quarter" idx="15"/>
          </p:nvPr>
        </p:nvSpPr>
        <p:spPr>
          <a:xfrm>
            <a:off x="628655" y="1526591"/>
            <a:ext cx="3852000" cy="3360000"/>
          </a:xfrm>
          <a:prstGeom prst="rect">
            <a:avLst/>
          </a:prstGeom>
        </p:spPr>
      </p:sp>
    </p:spTree>
    <p:extLst>
      <p:ext uri="{BB962C8B-B14F-4D97-AF65-F5344CB8AC3E}">
        <p14:creationId xmlns:p14="http://schemas.microsoft.com/office/powerpoint/2010/main" val="116278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ndscap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5"/>
          <p:cNvSpPr>
            <a:spLocks noGrp="1"/>
          </p:cNvSpPr>
          <p:nvPr>
            <p:ph type="pic" sz="quarter" idx="14"/>
          </p:nvPr>
        </p:nvSpPr>
        <p:spPr>
          <a:xfrm>
            <a:off x="272729" y="1524000"/>
            <a:ext cx="7974330" cy="3504000"/>
          </a:xfrm>
        </p:spPr>
        <p:txBody>
          <a:bodyPr/>
          <a:lstStyle/>
          <a:p>
            <a:endParaRPr lang="id-ID"/>
          </a:p>
        </p:txBody>
      </p:sp>
    </p:spTree>
    <p:extLst>
      <p:ext uri="{BB962C8B-B14F-4D97-AF65-F5344CB8AC3E}">
        <p14:creationId xmlns:p14="http://schemas.microsoft.com/office/powerpoint/2010/main" val="12410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45"/>
          <p:cNvSpPr>
            <a:spLocks noGrp="1"/>
          </p:cNvSpPr>
          <p:nvPr>
            <p:ph type="pic" sz="quarter" idx="14"/>
          </p:nvPr>
        </p:nvSpPr>
        <p:spPr>
          <a:xfrm>
            <a:off x="484660" y="1918034"/>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8" name="Picture Placeholder 46"/>
          <p:cNvSpPr>
            <a:spLocks noGrp="1"/>
          </p:cNvSpPr>
          <p:nvPr>
            <p:ph type="pic" sz="quarter" idx="15"/>
          </p:nvPr>
        </p:nvSpPr>
        <p:spPr>
          <a:xfrm>
            <a:off x="484660" y="3465799"/>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9" name="Picture Placeholder 47"/>
          <p:cNvSpPr>
            <a:spLocks noGrp="1"/>
          </p:cNvSpPr>
          <p:nvPr>
            <p:ph type="pic" sz="quarter" idx="16"/>
          </p:nvPr>
        </p:nvSpPr>
        <p:spPr>
          <a:xfrm>
            <a:off x="2412891" y="1918034"/>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0" name="Picture Placeholder 48"/>
          <p:cNvSpPr>
            <a:spLocks noGrp="1"/>
          </p:cNvSpPr>
          <p:nvPr>
            <p:ph type="pic" sz="quarter" idx="17"/>
          </p:nvPr>
        </p:nvSpPr>
        <p:spPr>
          <a:xfrm>
            <a:off x="2412891" y="3465799"/>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1" name="Picture Placeholder 49"/>
          <p:cNvSpPr>
            <a:spLocks noGrp="1"/>
          </p:cNvSpPr>
          <p:nvPr>
            <p:ph type="pic" sz="quarter" idx="18"/>
          </p:nvPr>
        </p:nvSpPr>
        <p:spPr>
          <a:xfrm>
            <a:off x="4341109" y="1918034"/>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2" name="Picture Placeholder 50"/>
          <p:cNvSpPr>
            <a:spLocks noGrp="1"/>
          </p:cNvSpPr>
          <p:nvPr>
            <p:ph type="pic" sz="quarter" idx="19"/>
          </p:nvPr>
        </p:nvSpPr>
        <p:spPr>
          <a:xfrm>
            <a:off x="4341109" y="3465799"/>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3" name="Picture Placeholder 52"/>
          <p:cNvSpPr>
            <a:spLocks noGrp="1"/>
          </p:cNvSpPr>
          <p:nvPr>
            <p:ph type="pic" sz="quarter" idx="20"/>
          </p:nvPr>
        </p:nvSpPr>
        <p:spPr>
          <a:xfrm>
            <a:off x="6269325" y="1918034"/>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
        <p:nvSpPr>
          <p:cNvPr id="14" name="Picture Placeholder 51"/>
          <p:cNvSpPr>
            <a:spLocks noGrp="1"/>
          </p:cNvSpPr>
          <p:nvPr>
            <p:ph type="pic" sz="quarter" idx="21"/>
          </p:nvPr>
        </p:nvSpPr>
        <p:spPr>
          <a:xfrm>
            <a:off x="6269325" y="3465799"/>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247454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0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0000">
                                          <p:cBhvr additive="base">
                                            <p:cTn id="2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14:presetBounceEnd="60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60000">
                                          <p:cBhvr additive="base">
                                            <p:cTn id="3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0000">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14:bounceEnd="60000">
                                          <p:cBhvr additive="base">
                                            <p:cTn id="3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60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60000">
                                          <p:cBhvr additive="base">
                                            <p:cTn id="3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6" y="0"/>
            <a:ext cx="4572000" cy="6858000"/>
          </a:xfrm>
        </p:spPr>
        <p:txBody>
          <a:bodyPr/>
          <a:lstStyle/>
          <a:p>
            <a:endParaRPr lang="id-ID"/>
          </a:p>
        </p:txBody>
      </p:sp>
    </p:spTree>
    <p:extLst>
      <p:ext uri="{BB962C8B-B14F-4D97-AF65-F5344CB8AC3E}">
        <p14:creationId xmlns:p14="http://schemas.microsoft.com/office/powerpoint/2010/main" val="357670875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4572005" y="0"/>
            <a:ext cx="4572000" cy="6858000"/>
          </a:xfrm>
        </p:spPr>
        <p:txBody>
          <a:bodyPr/>
          <a:lstStyle/>
          <a:p>
            <a:endParaRPr lang="id-ID"/>
          </a:p>
        </p:txBody>
      </p:sp>
    </p:spTree>
    <p:extLst>
      <p:ext uri="{BB962C8B-B14F-4D97-AF65-F5344CB8AC3E}">
        <p14:creationId xmlns:p14="http://schemas.microsoft.com/office/powerpoint/2010/main" val="308103010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41"/>
          <p:cNvSpPr>
            <a:spLocks noGrp="1"/>
          </p:cNvSpPr>
          <p:nvPr>
            <p:ph type="pic" sz="quarter" idx="14"/>
          </p:nvPr>
        </p:nvSpPr>
        <p:spPr>
          <a:xfrm>
            <a:off x="791771" y="1989141"/>
            <a:ext cx="3509963" cy="2952750"/>
          </a:xfrm>
          <a:custGeom>
            <a:avLst/>
            <a:gdLst>
              <a:gd name="connsiteX0" fmla="*/ 0 w 4679951"/>
              <a:gd name="connsiteY0" fmla="*/ 0 h 2952750"/>
              <a:gd name="connsiteX1" fmla="*/ 4679951 w 4679951"/>
              <a:gd name="connsiteY1" fmla="*/ 0 h 2952750"/>
              <a:gd name="connsiteX2" fmla="*/ 4679951 w 4679951"/>
              <a:gd name="connsiteY2" fmla="*/ 2952750 h 2952750"/>
              <a:gd name="connsiteX3" fmla="*/ 0 w 4679951"/>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679951" h="2952750">
                <a:moveTo>
                  <a:pt x="0" y="0"/>
                </a:moveTo>
                <a:lnTo>
                  <a:pt x="4679951" y="0"/>
                </a:lnTo>
                <a:lnTo>
                  <a:pt x="4679951" y="2952750"/>
                </a:lnTo>
                <a:lnTo>
                  <a:pt x="0" y="2952750"/>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7" name="Picture Placeholder 42"/>
          <p:cNvSpPr>
            <a:spLocks noGrp="1"/>
          </p:cNvSpPr>
          <p:nvPr>
            <p:ph type="pic" sz="quarter" idx="15"/>
          </p:nvPr>
        </p:nvSpPr>
        <p:spPr>
          <a:xfrm>
            <a:off x="4842278" y="1989155"/>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8" name="Picture Placeholder 43"/>
          <p:cNvSpPr>
            <a:spLocks noGrp="1"/>
          </p:cNvSpPr>
          <p:nvPr>
            <p:ph type="pic" sz="quarter" idx="16"/>
          </p:nvPr>
        </p:nvSpPr>
        <p:spPr>
          <a:xfrm>
            <a:off x="6597259" y="1989155"/>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9" name="Picture Placeholder 44"/>
          <p:cNvSpPr>
            <a:spLocks noGrp="1"/>
          </p:cNvSpPr>
          <p:nvPr>
            <p:ph type="pic" sz="quarter" idx="17"/>
          </p:nvPr>
        </p:nvSpPr>
        <p:spPr>
          <a:xfrm>
            <a:off x="4842278" y="3465533"/>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dirty="0"/>
          </a:p>
        </p:txBody>
      </p:sp>
      <p:sp>
        <p:nvSpPr>
          <p:cNvPr id="10" name="Picture Placeholder 45"/>
          <p:cNvSpPr>
            <a:spLocks noGrp="1"/>
          </p:cNvSpPr>
          <p:nvPr>
            <p:ph type="pic" sz="quarter" idx="18"/>
          </p:nvPr>
        </p:nvSpPr>
        <p:spPr>
          <a:xfrm>
            <a:off x="6597259" y="3465533"/>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8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41899369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14:presetBounceEnd="6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60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1" name="Picture Placeholder 17"/>
          <p:cNvSpPr>
            <a:spLocks noGrp="1"/>
          </p:cNvSpPr>
          <p:nvPr>
            <p:ph type="pic" sz="quarter" idx="14"/>
          </p:nvPr>
        </p:nvSpPr>
        <p:spPr>
          <a:xfrm>
            <a:off x="640085" y="1668463"/>
            <a:ext cx="2405700" cy="4500000"/>
          </a:xfrm>
        </p:spPr>
        <p:txBody>
          <a:bodyPr/>
          <a:lstStyle/>
          <a:p>
            <a:endParaRPr lang="en-US"/>
          </a:p>
        </p:txBody>
      </p:sp>
      <p:sp>
        <p:nvSpPr>
          <p:cNvPr id="12" name="Picture Placeholder 17"/>
          <p:cNvSpPr>
            <a:spLocks noGrp="1"/>
          </p:cNvSpPr>
          <p:nvPr>
            <p:ph type="pic" sz="quarter" idx="15"/>
          </p:nvPr>
        </p:nvSpPr>
        <p:spPr>
          <a:xfrm>
            <a:off x="3104319" y="1668607"/>
            <a:ext cx="2405700" cy="1625158"/>
          </a:xfrm>
        </p:spPr>
        <p:txBody>
          <a:bodyPr/>
          <a:lstStyle/>
          <a:p>
            <a:endParaRPr lang="en-US"/>
          </a:p>
        </p:txBody>
      </p:sp>
      <p:sp>
        <p:nvSpPr>
          <p:cNvPr id="13" name="Picture Placeholder 17"/>
          <p:cNvSpPr>
            <a:spLocks noGrp="1"/>
          </p:cNvSpPr>
          <p:nvPr>
            <p:ph type="pic" sz="quarter" idx="16"/>
          </p:nvPr>
        </p:nvSpPr>
        <p:spPr>
          <a:xfrm>
            <a:off x="5568553" y="1657911"/>
            <a:ext cx="2946802" cy="2804254"/>
          </a:xfrm>
        </p:spPr>
        <p:txBody>
          <a:bodyPr/>
          <a:lstStyle/>
          <a:p>
            <a:endParaRPr lang="en-US"/>
          </a:p>
        </p:txBody>
      </p:sp>
      <p:sp>
        <p:nvSpPr>
          <p:cNvPr id="14" name="Picture Placeholder 17"/>
          <p:cNvSpPr>
            <a:spLocks noGrp="1"/>
          </p:cNvSpPr>
          <p:nvPr>
            <p:ph type="pic" sz="quarter" idx="17"/>
          </p:nvPr>
        </p:nvSpPr>
        <p:spPr>
          <a:xfrm>
            <a:off x="3098617" y="3369918"/>
            <a:ext cx="2411415" cy="2804254"/>
          </a:xfrm>
        </p:spPr>
        <p:txBody>
          <a:bodyPr/>
          <a:lstStyle/>
          <a:p>
            <a:endParaRPr lang="en-US"/>
          </a:p>
        </p:txBody>
      </p:sp>
      <p:sp>
        <p:nvSpPr>
          <p:cNvPr id="15" name="Picture Placeholder 17"/>
          <p:cNvSpPr>
            <a:spLocks noGrp="1"/>
          </p:cNvSpPr>
          <p:nvPr>
            <p:ph type="pic" sz="quarter" idx="18"/>
          </p:nvPr>
        </p:nvSpPr>
        <p:spPr>
          <a:xfrm>
            <a:off x="5568550" y="4543667"/>
            <a:ext cx="2946800" cy="1625158"/>
          </a:xfrm>
        </p:spPr>
        <p:txBody>
          <a:bodyPr/>
          <a:lstStyle/>
          <a:p>
            <a:endParaRPr lang="en-US"/>
          </a:p>
        </p:txBody>
      </p:sp>
    </p:spTree>
    <p:extLst>
      <p:ext uri="{BB962C8B-B14F-4D97-AF65-F5344CB8AC3E}">
        <p14:creationId xmlns:p14="http://schemas.microsoft.com/office/powerpoint/2010/main" val="28508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amond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3"/>
          <p:cNvSpPr>
            <a:spLocks noGrp="1"/>
          </p:cNvSpPr>
          <p:nvPr>
            <p:ph type="pic" sz="quarter" idx="14"/>
          </p:nvPr>
        </p:nvSpPr>
        <p:spPr>
          <a:xfrm>
            <a:off x="408464" y="1585885"/>
            <a:ext cx="1956197" cy="2608262"/>
          </a:xfrm>
          <a:prstGeom prst="diamond">
            <a:avLst/>
          </a:prstGeom>
          <a:ln w="15875">
            <a:noFill/>
          </a:ln>
        </p:spPr>
        <p:txBody>
          <a:bodyPr>
            <a:normAutofit/>
          </a:bodyPr>
          <a:lstStyle>
            <a:lvl1pPr>
              <a:defRPr sz="1200"/>
            </a:lvl1pPr>
          </a:lstStyle>
          <a:p>
            <a:endParaRPr lang="id-ID"/>
          </a:p>
        </p:txBody>
      </p:sp>
      <p:sp>
        <p:nvSpPr>
          <p:cNvPr id="7" name="Picture Placeholder 3"/>
          <p:cNvSpPr>
            <a:spLocks noGrp="1"/>
          </p:cNvSpPr>
          <p:nvPr>
            <p:ph type="pic" sz="quarter" idx="15"/>
          </p:nvPr>
        </p:nvSpPr>
        <p:spPr>
          <a:xfrm>
            <a:off x="1461261" y="2960083"/>
            <a:ext cx="1956197" cy="2608262"/>
          </a:xfrm>
          <a:prstGeom prst="diamond">
            <a:avLst/>
          </a:prstGeom>
          <a:ln w="15875">
            <a:noFill/>
          </a:ln>
        </p:spPr>
        <p:txBody>
          <a:bodyPr>
            <a:normAutofit/>
          </a:bodyPr>
          <a:lstStyle>
            <a:lvl1pPr>
              <a:defRPr sz="1200"/>
            </a:lvl1pPr>
          </a:lstStyle>
          <a:p>
            <a:endParaRPr lang="id-ID"/>
          </a:p>
        </p:txBody>
      </p:sp>
      <p:sp>
        <p:nvSpPr>
          <p:cNvPr id="8" name="Picture Placeholder 3"/>
          <p:cNvSpPr>
            <a:spLocks noGrp="1"/>
          </p:cNvSpPr>
          <p:nvPr>
            <p:ph type="pic" sz="quarter" idx="16"/>
          </p:nvPr>
        </p:nvSpPr>
        <p:spPr>
          <a:xfrm>
            <a:off x="2514060" y="1585885"/>
            <a:ext cx="1956197" cy="2608262"/>
          </a:xfrm>
          <a:prstGeom prst="diamond">
            <a:avLst/>
          </a:prstGeom>
          <a:ln w="15875">
            <a:noFill/>
          </a:ln>
        </p:spPr>
        <p:txBody>
          <a:bodyPr>
            <a:normAutofit/>
          </a:bodyPr>
          <a:lstStyle>
            <a:lvl1pPr>
              <a:defRPr sz="1200"/>
            </a:lvl1pPr>
          </a:lstStyle>
          <a:p>
            <a:endParaRPr lang="id-ID"/>
          </a:p>
        </p:txBody>
      </p:sp>
      <p:sp>
        <p:nvSpPr>
          <p:cNvPr id="9" name="Picture Placeholder 3"/>
          <p:cNvSpPr>
            <a:spLocks noGrp="1"/>
          </p:cNvSpPr>
          <p:nvPr>
            <p:ph type="pic" sz="quarter" idx="17"/>
          </p:nvPr>
        </p:nvSpPr>
        <p:spPr>
          <a:xfrm>
            <a:off x="3566855" y="2960083"/>
            <a:ext cx="1956197" cy="2608262"/>
          </a:xfrm>
          <a:prstGeom prst="diamond">
            <a:avLst/>
          </a:prstGeom>
          <a:ln w="15875">
            <a:noFill/>
          </a:ln>
        </p:spPr>
        <p:txBody>
          <a:bodyPr>
            <a:normAutofit/>
          </a:bodyPr>
          <a:lstStyle>
            <a:lvl1pPr>
              <a:defRPr sz="1200"/>
            </a:lvl1pPr>
          </a:lstStyle>
          <a:p>
            <a:endParaRPr lang="id-ID"/>
          </a:p>
        </p:txBody>
      </p:sp>
      <p:sp>
        <p:nvSpPr>
          <p:cNvPr id="10" name="Picture Placeholder 3"/>
          <p:cNvSpPr>
            <a:spLocks noGrp="1"/>
          </p:cNvSpPr>
          <p:nvPr>
            <p:ph type="pic" sz="quarter" idx="18"/>
          </p:nvPr>
        </p:nvSpPr>
        <p:spPr>
          <a:xfrm>
            <a:off x="4619653" y="1585885"/>
            <a:ext cx="1956197" cy="2608262"/>
          </a:xfrm>
          <a:prstGeom prst="diamond">
            <a:avLst/>
          </a:prstGeom>
          <a:ln w="15875">
            <a:noFill/>
          </a:ln>
        </p:spPr>
        <p:txBody>
          <a:bodyPr>
            <a:normAutofit/>
          </a:bodyPr>
          <a:lstStyle>
            <a:lvl1pPr>
              <a:defRPr sz="1200"/>
            </a:lvl1pPr>
          </a:lstStyle>
          <a:p>
            <a:endParaRPr lang="id-ID"/>
          </a:p>
        </p:txBody>
      </p:sp>
      <p:sp>
        <p:nvSpPr>
          <p:cNvPr id="11" name="Picture Placeholder 3"/>
          <p:cNvSpPr>
            <a:spLocks noGrp="1"/>
          </p:cNvSpPr>
          <p:nvPr>
            <p:ph type="pic" sz="quarter" idx="19"/>
          </p:nvPr>
        </p:nvSpPr>
        <p:spPr>
          <a:xfrm>
            <a:off x="5672441" y="2964913"/>
            <a:ext cx="1956197" cy="2608262"/>
          </a:xfrm>
          <a:prstGeom prst="diamond">
            <a:avLst/>
          </a:prstGeom>
          <a:ln w="15875">
            <a:noFill/>
          </a:ln>
        </p:spPr>
        <p:txBody>
          <a:bodyPr>
            <a:normAutofit/>
          </a:bodyPr>
          <a:lstStyle>
            <a:lvl1pPr>
              <a:defRPr sz="1200"/>
            </a:lvl1pPr>
          </a:lstStyle>
          <a:p>
            <a:endParaRPr lang="id-ID"/>
          </a:p>
        </p:txBody>
      </p:sp>
      <p:sp>
        <p:nvSpPr>
          <p:cNvPr id="12" name="Picture Placeholder 3"/>
          <p:cNvSpPr>
            <a:spLocks noGrp="1"/>
          </p:cNvSpPr>
          <p:nvPr>
            <p:ph type="pic" sz="quarter" idx="20"/>
          </p:nvPr>
        </p:nvSpPr>
        <p:spPr>
          <a:xfrm>
            <a:off x="6725240" y="1590715"/>
            <a:ext cx="1956197"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21912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ull Picture Layout">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85" y="114964"/>
            <a:ext cx="3355895"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1"/>
          </p:nvPr>
        </p:nvSpPr>
        <p:spPr>
          <a:xfrm>
            <a:off x="3547832" y="114979"/>
            <a:ext cx="2852975" cy="3034637"/>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2"/>
          </p:nvPr>
        </p:nvSpPr>
        <p:spPr>
          <a:xfrm>
            <a:off x="3547832" y="3284884"/>
            <a:ext cx="2852975" cy="3451542"/>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19" y="3701804"/>
            <a:ext cx="2595800" cy="3034637"/>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0" y="114964"/>
            <a:ext cx="2595800" cy="345154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4669025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0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ull Picture Layout 2">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86" y="114965"/>
            <a:ext cx="6259115"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19" y="3820181"/>
            <a:ext cx="2595800"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0" y="114965"/>
            <a:ext cx="2595800"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03585" y="3820181"/>
            <a:ext cx="2595800"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2801066" y="3820181"/>
            <a:ext cx="3561635" cy="2916265"/>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42475106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60000">
                                          <p:cBhvr additive="base">
                                            <p:cTn id="19"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Picture Layout 3">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85" y="114965"/>
            <a:ext cx="2595800"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19" y="3820181"/>
            <a:ext cx="2595800"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0" y="114965"/>
            <a:ext cx="2595800"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03585" y="3820181"/>
            <a:ext cx="2595800"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2801066" y="114964"/>
            <a:ext cx="3561635" cy="662146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8631386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0000">
                                          <p:cBhvr additive="base">
                                            <p:cTn id="1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 Picture Layout 4">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4427954" y="114961"/>
            <a:ext cx="2247185" cy="3246120"/>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103592" y="114964"/>
            <a:ext cx="4216955"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7"/>
          </p:nvPr>
        </p:nvSpPr>
        <p:spPr>
          <a:xfrm>
            <a:off x="6782533" y="114961"/>
            <a:ext cx="2247185" cy="3246120"/>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8"/>
          </p:nvPr>
        </p:nvSpPr>
        <p:spPr>
          <a:xfrm>
            <a:off x="4427954" y="3498586"/>
            <a:ext cx="2247185" cy="3246120"/>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6782533" y="3498586"/>
            <a:ext cx="2247185" cy="3246120"/>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479898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6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0000">
                                          <p:cBhvr additive="base">
                                            <p:cTn id="23"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ull Picture Layout 5">
    <p:bg>
      <p:bgPr>
        <a:solidFill>
          <a:schemeClr val="tx2">
            <a:lumMod val="75000"/>
          </a:schemeClr>
        </a:solidFill>
        <a:effectLst/>
      </p:bgPr>
    </p:bg>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5074940" y="114964"/>
            <a:ext cx="3954779" cy="6621462"/>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3582112" y="114964"/>
            <a:ext cx="1371600" cy="1828800"/>
          </a:xfrm>
          <a:solidFill>
            <a:schemeClr val="tx2">
              <a:lumMod val="20000"/>
              <a:lumOff val="80000"/>
            </a:schemeClr>
          </a:solidFill>
          <a:ln>
            <a:noFill/>
          </a:ln>
        </p:spPr>
        <p:txBody>
          <a:bodyPr/>
          <a:lstStyle/>
          <a:p>
            <a:endParaRPr lang="en-US"/>
          </a:p>
        </p:txBody>
      </p:sp>
      <p:sp>
        <p:nvSpPr>
          <p:cNvPr id="7" name="Picture Placeholder 6"/>
          <p:cNvSpPr>
            <a:spLocks noGrp="1"/>
          </p:cNvSpPr>
          <p:nvPr>
            <p:ph type="pic" sz="quarter" idx="20"/>
          </p:nvPr>
        </p:nvSpPr>
        <p:spPr>
          <a:xfrm>
            <a:off x="2089305" y="114964"/>
            <a:ext cx="1371600" cy="1828800"/>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21"/>
          </p:nvPr>
        </p:nvSpPr>
        <p:spPr>
          <a:xfrm>
            <a:off x="3582112" y="2115054"/>
            <a:ext cx="1371600" cy="1828800"/>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22"/>
          </p:nvPr>
        </p:nvSpPr>
        <p:spPr>
          <a:xfrm>
            <a:off x="2089305" y="2115054"/>
            <a:ext cx="1371600" cy="1828800"/>
          </a:xfrm>
          <a:solidFill>
            <a:schemeClr val="tx2">
              <a:lumMod val="20000"/>
              <a:lumOff val="80000"/>
            </a:schemeClr>
          </a:solidFill>
          <a:ln>
            <a:noFill/>
          </a:ln>
        </p:spPr>
        <p:txBody>
          <a:bodyPr/>
          <a:lstStyle/>
          <a:p>
            <a:endParaRPr lang="en-US"/>
          </a:p>
        </p:txBody>
      </p:sp>
      <p:sp>
        <p:nvSpPr>
          <p:cNvPr id="15" name="Picture Placeholder 6"/>
          <p:cNvSpPr>
            <a:spLocks noGrp="1"/>
          </p:cNvSpPr>
          <p:nvPr>
            <p:ph type="pic" sz="quarter" idx="23"/>
          </p:nvPr>
        </p:nvSpPr>
        <p:spPr>
          <a:xfrm>
            <a:off x="125731" y="114970"/>
            <a:ext cx="1853797" cy="3828892"/>
          </a:xfrm>
          <a:solidFill>
            <a:schemeClr val="tx2">
              <a:lumMod val="20000"/>
              <a:lumOff val="80000"/>
            </a:schemeClr>
          </a:solidFill>
          <a:ln>
            <a:noFill/>
          </a:ln>
        </p:spPr>
        <p:txBody>
          <a:bodyPr/>
          <a:lstStyle/>
          <a:p>
            <a:endParaRPr lang="en-US"/>
          </a:p>
        </p:txBody>
      </p:sp>
      <p:sp>
        <p:nvSpPr>
          <p:cNvPr id="16" name="Picture Placeholder 6"/>
          <p:cNvSpPr>
            <a:spLocks noGrp="1"/>
          </p:cNvSpPr>
          <p:nvPr>
            <p:ph type="pic" sz="quarter" idx="24"/>
          </p:nvPr>
        </p:nvSpPr>
        <p:spPr>
          <a:xfrm>
            <a:off x="125730" y="4062124"/>
            <a:ext cx="4827983" cy="267430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392167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1" grpId="0" animBg="1"/>
      <p:bldP spid="12" grpId="0" animBg="1"/>
      <p:bldP spid="15" grpId="0" animBg="1"/>
      <p:bldP spid="16"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9" y="0"/>
            <a:ext cx="4577715" cy="6858000"/>
          </a:xfrm>
        </p:spPr>
        <p:txBody>
          <a:bodyPr/>
          <a:lstStyle/>
          <a:p>
            <a:endParaRPr lang="en-US"/>
          </a:p>
        </p:txBody>
      </p:sp>
      <p:sp>
        <p:nvSpPr>
          <p:cNvPr id="7" name="Picture Placeholder 6"/>
          <p:cNvSpPr>
            <a:spLocks noGrp="1"/>
          </p:cNvSpPr>
          <p:nvPr>
            <p:ph type="pic" sz="quarter" idx="12"/>
          </p:nvPr>
        </p:nvSpPr>
        <p:spPr>
          <a:xfrm>
            <a:off x="4572014" y="0"/>
            <a:ext cx="4577715" cy="3429000"/>
          </a:xfrm>
        </p:spPr>
        <p:txBody>
          <a:bodyPr/>
          <a:lstStyle/>
          <a:p>
            <a:endParaRPr lang="en-US"/>
          </a:p>
        </p:txBody>
      </p:sp>
      <p:sp>
        <p:nvSpPr>
          <p:cNvPr id="8" name="Picture Placeholder 6"/>
          <p:cNvSpPr>
            <a:spLocks noGrp="1"/>
          </p:cNvSpPr>
          <p:nvPr>
            <p:ph type="pic" sz="quarter" idx="13"/>
          </p:nvPr>
        </p:nvSpPr>
        <p:spPr>
          <a:xfrm>
            <a:off x="4572014" y="3429000"/>
            <a:ext cx="4577715" cy="3429000"/>
          </a:xfrm>
        </p:spPr>
        <p:txBody>
          <a:bodyPr/>
          <a:lstStyle/>
          <a:p>
            <a:endParaRPr lang="en-US"/>
          </a:p>
        </p:txBody>
      </p:sp>
    </p:spTree>
    <p:extLst>
      <p:ext uri="{BB962C8B-B14F-4D97-AF65-F5344CB8AC3E}">
        <p14:creationId xmlns:p14="http://schemas.microsoft.com/office/powerpoint/2010/main" val="16915679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Year">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0"/>
            <a:ext cx="6549390" cy="5547360"/>
          </a:xfrm>
        </p:spPr>
        <p:txBody>
          <a:bodyPr/>
          <a:lstStyle/>
          <a:p>
            <a:endParaRPr lang="id-ID"/>
          </a:p>
        </p:txBody>
      </p:sp>
    </p:spTree>
    <p:extLst>
      <p:ext uri="{BB962C8B-B14F-4D97-AF65-F5344CB8AC3E}">
        <p14:creationId xmlns:p14="http://schemas.microsoft.com/office/powerpoint/2010/main" val="18137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1041797" y="1389063"/>
            <a:ext cx="2438400" cy="4391026"/>
          </a:xfrm>
        </p:spPr>
        <p:txBody>
          <a:bodyPr/>
          <a:lstStyle/>
          <a:p>
            <a:endParaRPr lang="id-ID"/>
          </a:p>
        </p:txBody>
      </p:sp>
    </p:spTree>
    <p:extLst>
      <p:ext uri="{BB962C8B-B14F-4D97-AF65-F5344CB8AC3E}">
        <p14:creationId xmlns:p14="http://schemas.microsoft.com/office/powerpoint/2010/main" val="15639828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3573067" y="2257436"/>
            <a:ext cx="2006202" cy="3489325"/>
          </a:xfrm>
        </p:spPr>
        <p:txBody>
          <a:bodyPr>
            <a:normAutofit/>
          </a:bodyPr>
          <a:lstStyle>
            <a:lvl1pPr>
              <a:defRPr sz="1400"/>
            </a:lvl1pPr>
          </a:lstStyle>
          <a:p>
            <a:endParaRPr lang="id-ID"/>
          </a:p>
        </p:txBody>
      </p:sp>
    </p:spTree>
    <p:extLst>
      <p:ext uri="{BB962C8B-B14F-4D97-AF65-F5344CB8AC3E}">
        <p14:creationId xmlns:p14="http://schemas.microsoft.com/office/powerpoint/2010/main" val="427992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2"/>
          <p:cNvSpPr>
            <a:spLocks noGrp="1"/>
          </p:cNvSpPr>
          <p:nvPr>
            <p:ph type="pic" sz="quarter" idx="13"/>
          </p:nvPr>
        </p:nvSpPr>
        <p:spPr>
          <a:xfrm>
            <a:off x="1482097" y="1144907"/>
            <a:ext cx="1672590" cy="3803014"/>
          </a:xfrm>
        </p:spPr>
        <p:txBody>
          <a:bodyPr/>
          <a:lstStyle/>
          <a:p>
            <a:endParaRPr lang="id-ID"/>
          </a:p>
        </p:txBody>
      </p:sp>
    </p:spTree>
    <p:extLst>
      <p:ext uri="{BB962C8B-B14F-4D97-AF65-F5344CB8AC3E}">
        <p14:creationId xmlns:p14="http://schemas.microsoft.com/office/powerpoint/2010/main" val="9621582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erspective Smartphon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3584750" y="2621734"/>
            <a:ext cx="1796796" cy="3483864"/>
          </a:xfr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3050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erspective Smartphone 2">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4948423" y="2665182"/>
            <a:ext cx="2025845" cy="4105356"/>
          </a:xfrm>
          <a:custGeom>
            <a:avLst/>
            <a:gdLst>
              <a:gd name="connsiteX0" fmla="*/ 0 w 2571586"/>
              <a:gd name="connsiteY0" fmla="*/ 0 h 3739596"/>
              <a:gd name="connsiteX1" fmla="*/ 2571586 w 2571586"/>
              <a:gd name="connsiteY1" fmla="*/ 0 h 3739596"/>
              <a:gd name="connsiteX2" fmla="*/ 2571586 w 2571586"/>
              <a:gd name="connsiteY2" fmla="*/ 3739596 h 3739596"/>
              <a:gd name="connsiteX3" fmla="*/ 0 w 2571586"/>
              <a:gd name="connsiteY3" fmla="*/ 3739596 h 3739596"/>
              <a:gd name="connsiteX4" fmla="*/ 0 w 2571586"/>
              <a:gd name="connsiteY4" fmla="*/ 0 h 3739596"/>
              <a:gd name="connsiteX0" fmla="*/ 83820 w 2655406"/>
              <a:gd name="connsiteY0" fmla="*/ 0 h 3739596"/>
              <a:gd name="connsiteX1" fmla="*/ 2655406 w 2655406"/>
              <a:gd name="connsiteY1" fmla="*/ 0 h 3739596"/>
              <a:gd name="connsiteX2" fmla="*/ 2655406 w 2655406"/>
              <a:gd name="connsiteY2" fmla="*/ 3739596 h 3739596"/>
              <a:gd name="connsiteX3" fmla="*/ 0 w 2655406"/>
              <a:gd name="connsiteY3" fmla="*/ 3701496 h 3739596"/>
              <a:gd name="connsiteX4" fmla="*/ 83820 w 2655406"/>
              <a:gd name="connsiteY4" fmla="*/ 0 h 3739596"/>
              <a:gd name="connsiteX0" fmla="*/ 137160 w 2708746"/>
              <a:gd name="connsiteY0" fmla="*/ 0 h 3739596"/>
              <a:gd name="connsiteX1" fmla="*/ 2708746 w 2708746"/>
              <a:gd name="connsiteY1" fmla="*/ 0 h 3739596"/>
              <a:gd name="connsiteX2" fmla="*/ 2708746 w 2708746"/>
              <a:gd name="connsiteY2" fmla="*/ 3739596 h 3739596"/>
              <a:gd name="connsiteX3" fmla="*/ 0 w 2708746"/>
              <a:gd name="connsiteY3" fmla="*/ 3686256 h 3739596"/>
              <a:gd name="connsiteX4" fmla="*/ 137160 w 2708746"/>
              <a:gd name="connsiteY4" fmla="*/ 0 h 3739596"/>
              <a:gd name="connsiteX0" fmla="*/ 137160 w 2708746"/>
              <a:gd name="connsiteY0" fmla="*/ 0 h 3846276"/>
              <a:gd name="connsiteX1" fmla="*/ 2708746 w 2708746"/>
              <a:gd name="connsiteY1" fmla="*/ 0 h 3846276"/>
              <a:gd name="connsiteX2" fmla="*/ 2678266 w 2708746"/>
              <a:gd name="connsiteY2" fmla="*/ 3846276 h 3846276"/>
              <a:gd name="connsiteX3" fmla="*/ 0 w 2708746"/>
              <a:gd name="connsiteY3" fmla="*/ 3686256 h 3846276"/>
              <a:gd name="connsiteX4" fmla="*/ 137160 w 2708746"/>
              <a:gd name="connsiteY4" fmla="*/ 0 h 3846276"/>
              <a:gd name="connsiteX0" fmla="*/ 137160 w 2708746"/>
              <a:gd name="connsiteY0" fmla="*/ 0 h 3891996"/>
              <a:gd name="connsiteX1" fmla="*/ 2708746 w 2708746"/>
              <a:gd name="connsiteY1" fmla="*/ 0 h 3891996"/>
              <a:gd name="connsiteX2" fmla="*/ 2617306 w 2708746"/>
              <a:gd name="connsiteY2" fmla="*/ 3891996 h 3891996"/>
              <a:gd name="connsiteX3" fmla="*/ 0 w 2708746"/>
              <a:gd name="connsiteY3" fmla="*/ 3686256 h 3891996"/>
              <a:gd name="connsiteX4" fmla="*/ 137160 w 2708746"/>
              <a:gd name="connsiteY4" fmla="*/ 0 h 3891996"/>
              <a:gd name="connsiteX0" fmla="*/ 137160 w 2708746"/>
              <a:gd name="connsiteY0" fmla="*/ 0 h 3838656"/>
              <a:gd name="connsiteX1" fmla="*/ 2708746 w 2708746"/>
              <a:gd name="connsiteY1" fmla="*/ 0 h 3838656"/>
              <a:gd name="connsiteX2" fmla="*/ 2609686 w 2708746"/>
              <a:gd name="connsiteY2" fmla="*/ 3838656 h 3838656"/>
              <a:gd name="connsiteX3" fmla="*/ 0 w 2708746"/>
              <a:gd name="connsiteY3" fmla="*/ 3686256 h 3838656"/>
              <a:gd name="connsiteX4" fmla="*/ 137160 w 2708746"/>
              <a:gd name="connsiteY4" fmla="*/ 0 h 3838656"/>
              <a:gd name="connsiteX0" fmla="*/ 137160 w 2708746"/>
              <a:gd name="connsiteY0" fmla="*/ 0 h 3800556"/>
              <a:gd name="connsiteX1" fmla="*/ 2708746 w 2708746"/>
              <a:gd name="connsiteY1" fmla="*/ 0 h 3800556"/>
              <a:gd name="connsiteX2" fmla="*/ 2579206 w 2708746"/>
              <a:gd name="connsiteY2" fmla="*/ 3800556 h 3800556"/>
              <a:gd name="connsiteX3" fmla="*/ 0 w 2708746"/>
              <a:gd name="connsiteY3" fmla="*/ 3686256 h 3800556"/>
              <a:gd name="connsiteX4" fmla="*/ 137160 w 2708746"/>
              <a:gd name="connsiteY4" fmla="*/ 0 h 3800556"/>
              <a:gd name="connsiteX0" fmla="*/ 137160 w 2708746"/>
              <a:gd name="connsiteY0" fmla="*/ 0 h 3831036"/>
              <a:gd name="connsiteX1" fmla="*/ 2708746 w 2708746"/>
              <a:gd name="connsiteY1" fmla="*/ 0 h 3831036"/>
              <a:gd name="connsiteX2" fmla="*/ 2426806 w 2708746"/>
              <a:gd name="connsiteY2" fmla="*/ 3831036 h 3831036"/>
              <a:gd name="connsiteX3" fmla="*/ 0 w 2708746"/>
              <a:gd name="connsiteY3" fmla="*/ 3686256 h 3831036"/>
              <a:gd name="connsiteX4" fmla="*/ 137160 w 2708746"/>
              <a:gd name="connsiteY4" fmla="*/ 0 h 3831036"/>
              <a:gd name="connsiteX0" fmla="*/ 137160 w 2708746"/>
              <a:gd name="connsiteY0" fmla="*/ 0 h 3899616"/>
              <a:gd name="connsiteX1" fmla="*/ 2708746 w 2708746"/>
              <a:gd name="connsiteY1" fmla="*/ 0 h 3899616"/>
              <a:gd name="connsiteX2" fmla="*/ 2449666 w 2708746"/>
              <a:gd name="connsiteY2" fmla="*/ 3899616 h 3899616"/>
              <a:gd name="connsiteX3" fmla="*/ 0 w 2708746"/>
              <a:gd name="connsiteY3" fmla="*/ 3686256 h 3899616"/>
              <a:gd name="connsiteX4" fmla="*/ 137160 w 2708746"/>
              <a:gd name="connsiteY4" fmla="*/ 0 h 3899616"/>
              <a:gd name="connsiteX0" fmla="*/ 38100 w 2708746"/>
              <a:gd name="connsiteY0" fmla="*/ 0 h 3914856"/>
              <a:gd name="connsiteX1" fmla="*/ 2708746 w 2708746"/>
              <a:gd name="connsiteY1" fmla="*/ 15240 h 3914856"/>
              <a:gd name="connsiteX2" fmla="*/ 2449666 w 2708746"/>
              <a:gd name="connsiteY2" fmla="*/ 3914856 h 3914856"/>
              <a:gd name="connsiteX3" fmla="*/ 0 w 2708746"/>
              <a:gd name="connsiteY3" fmla="*/ 3701496 h 3914856"/>
              <a:gd name="connsiteX4" fmla="*/ 38100 w 2708746"/>
              <a:gd name="connsiteY4" fmla="*/ 0 h 3914856"/>
              <a:gd name="connsiteX0" fmla="*/ 38100 w 2655406"/>
              <a:gd name="connsiteY0" fmla="*/ 91440 h 4006296"/>
              <a:gd name="connsiteX1" fmla="*/ 2655406 w 2655406"/>
              <a:gd name="connsiteY1" fmla="*/ 0 h 4006296"/>
              <a:gd name="connsiteX2" fmla="*/ 2449666 w 2655406"/>
              <a:gd name="connsiteY2" fmla="*/ 4006296 h 4006296"/>
              <a:gd name="connsiteX3" fmla="*/ 0 w 2655406"/>
              <a:gd name="connsiteY3" fmla="*/ 3792936 h 4006296"/>
              <a:gd name="connsiteX4" fmla="*/ 38100 w 2655406"/>
              <a:gd name="connsiteY4" fmla="*/ 91440 h 4006296"/>
              <a:gd name="connsiteX0" fmla="*/ 38100 w 2449666"/>
              <a:gd name="connsiteY0" fmla="*/ 129540 h 4044396"/>
              <a:gd name="connsiteX1" fmla="*/ 2434426 w 2449666"/>
              <a:gd name="connsiteY1" fmla="*/ 0 h 4044396"/>
              <a:gd name="connsiteX2" fmla="*/ 2449666 w 2449666"/>
              <a:gd name="connsiteY2" fmla="*/ 4044396 h 4044396"/>
              <a:gd name="connsiteX3" fmla="*/ 0 w 2449666"/>
              <a:gd name="connsiteY3" fmla="*/ 3831036 h 4044396"/>
              <a:gd name="connsiteX4" fmla="*/ 38100 w 2449666"/>
              <a:gd name="connsiteY4" fmla="*/ 129540 h 4044396"/>
              <a:gd name="connsiteX0" fmla="*/ 38100 w 2464906"/>
              <a:gd name="connsiteY0" fmla="*/ 182880 h 4097736"/>
              <a:gd name="connsiteX1" fmla="*/ 2464906 w 2464906"/>
              <a:gd name="connsiteY1" fmla="*/ 0 h 4097736"/>
              <a:gd name="connsiteX2" fmla="*/ 2449666 w 2464906"/>
              <a:gd name="connsiteY2" fmla="*/ 4097736 h 4097736"/>
              <a:gd name="connsiteX3" fmla="*/ 0 w 2464906"/>
              <a:gd name="connsiteY3" fmla="*/ 3884376 h 4097736"/>
              <a:gd name="connsiteX4" fmla="*/ 38100 w 2464906"/>
              <a:gd name="connsiteY4" fmla="*/ 182880 h 4097736"/>
              <a:gd name="connsiteX0" fmla="*/ 38100 w 2495386"/>
              <a:gd name="connsiteY0" fmla="*/ 236220 h 4151076"/>
              <a:gd name="connsiteX1" fmla="*/ 2495386 w 2495386"/>
              <a:gd name="connsiteY1" fmla="*/ 0 h 4151076"/>
              <a:gd name="connsiteX2" fmla="*/ 2449666 w 2495386"/>
              <a:gd name="connsiteY2" fmla="*/ 4151076 h 4151076"/>
              <a:gd name="connsiteX3" fmla="*/ 0 w 2495386"/>
              <a:gd name="connsiteY3" fmla="*/ 3937716 h 4151076"/>
              <a:gd name="connsiteX4" fmla="*/ 38100 w 2495386"/>
              <a:gd name="connsiteY4" fmla="*/ 236220 h 4151076"/>
              <a:gd name="connsiteX0" fmla="*/ 38100 w 2518246"/>
              <a:gd name="connsiteY0" fmla="*/ 175260 h 4090116"/>
              <a:gd name="connsiteX1" fmla="*/ 2518246 w 2518246"/>
              <a:gd name="connsiteY1" fmla="*/ 0 h 4090116"/>
              <a:gd name="connsiteX2" fmla="*/ 2449666 w 2518246"/>
              <a:gd name="connsiteY2" fmla="*/ 4090116 h 4090116"/>
              <a:gd name="connsiteX3" fmla="*/ 0 w 2518246"/>
              <a:gd name="connsiteY3" fmla="*/ 3876756 h 4090116"/>
              <a:gd name="connsiteX4" fmla="*/ 38100 w 2518246"/>
              <a:gd name="connsiteY4" fmla="*/ 175260 h 4090116"/>
              <a:gd name="connsiteX0" fmla="*/ 137160 w 2518246"/>
              <a:gd name="connsiteY0" fmla="*/ 144780 h 4090116"/>
              <a:gd name="connsiteX1" fmla="*/ 2518246 w 2518246"/>
              <a:gd name="connsiteY1" fmla="*/ 0 h 4090116"/>
              <a:gd name="connsiteX2" fmla="*/ 2449666 w 2518246"/>
              <a:gd name="connsiteY2" fmla="*/ 4090116 h 4090116"/>
              <a:gd name="connsiteX3" fmla="*/ 0 w 2518246"/>
              <a:gd name="connsiteY3" fmla="*/ 3876756 h 4090116"/>
              <a:gd name="connsiteX4" fmla="*/ 137160 w 2518246"/>
              <a:gd name="connsiteY4" fmla="*/ 144780 h 4090116"/>
              <a:gd name="connsiteX0" fmla="*/ 190500 w 2518246"/>
              <a:gd name="connsiteY0" fmla="*/ 121920 h 4090116"/>
              <a:gd name="connsiteX1" fmla="*/ 2518246 w 2518246"/>
              <a:gd name="connsiteY1" fmla="*/ 0 h 4090116"/>
              <a:gd name="connsiteX2" fmla="*/ 2449666 w 2518246"/>
              <a:gd name="connsiteY2" fmla="*/ 4090116 h 4090116"/>
              <a:gd name="connsiteX3" fmla="*/ 0 w 2518246"/>
              <a:gd name="connsiteY3" fmla="*/ 3876756 h 4090116"/>
              <a:gd name="connsiteX4" fmla="*/ 190500 w 2518246"/>
              <a:gd name="connsiteY4" fmla="*/ 121920 h 4090116"/>
              <a:gd name="connsiteX0" fmla="*/ 167640 w 2518246"/>
              <a:gd name="connsiteY0" fmla="*/ 68580 h 4090116"/>
              <a:gd name="connsiteX1" fmla="*/ 2518246 w 2518246"/>
              <a:gd name="connsiteY1" fmla="*/ 0 h 4090116"/>
              <a:gd name="connsiteX2" fmla="*/ 2449666 w 2518246"/>
              <a:gd name="connsiteY2" fmla="*/ 4090116 h 4090116"/>
              <a:gd name="connsiteX3" fmla="*/ 0 w 2518246"/>
              <a:gd name="connsiteY3" fmla="*/ 3876756 h 4090116"/>
              <a:gd name="connsiteX4" fmla="*/ 167640 w 2518246"/>
              <a:gd name="connsiteY4" fmla="*/ 68580 h 4090116"/>
              <a:gd name="connsiteX0" fmla="*/ 121920 w 2518246"/>
              <a:gd name="connsiteY0" fmla="*/ 38100 h 4090116"/>
              <a:gd name="connsiteX1" fmla="*/ 2518246 w 2518246"/>
              <a:gd name="connsiteY1" fmla="*/ 0 h 4090116"/>
              <a:gd name="connsiteX2" fmla="*/ 244966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4090116"/>
              <a:gd name="connsiteX1" fmla="*/ 2518246 w 2518246"/>
              <a:gd name="connsiteY1" fmla="*/ 0 h 4090116"/>
              <a:gd name="connsiteX2" fmla="*/ 250300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3975816"/>
              <a:gd name="connsiteX1" fmla="*/ 2518246 w 2518246"/>
              <a:gd name="connsiteY1" fmla="*/ 0 h 3975816"/>
              <a:gd name="connsiteX2" fmla="*/ 2503006 w 2518246"/>
              <a:gd name="connsiteY2" fmla="*/ 3975816 h 3975816"/>
              <a:gd name="connsiteX3" fmla="*/ 0 w 2518246"/>
              <a:gd name="connsiteY3" fmla="*/ 3876756 h 3975816"/>
              <a:gd name="connsiteX4" fmla="*/ 121920 w 2518246"/>
              <a:gd name="connsiteY4" fmla="*/ 38100 h 3975816"/>
              <a:gd name="connsiteX0" fmla="*/ 121920 w 2586826"/>
              <a:gd name="connsiteY0" fmla="*/ 38100 h 4052016"/>
              <a:gd name="connsiteX1" fmla="*/ 2518246 w 2586826"/>
              <a:gd name="connsiteY1" fmla="*/ 0 h 4052016"/>
              <a:gd name="connsiteX2" fmla="*/ 2586826 w 2586826"/>
              <a:gd name="connsiteY2" fmla="*/ 4052016 h 4052016"/>
              <a:gd name="connsiteX3" fmla="*/ 0 w 2586826"/>
              <a:gd name="connsiteY3" fmla="*/ 3876756 h 4052016"/>
              <a:gd name="connsiteX4" fmla="*/ 121920 w 2586826"/>
              <a:gd name="connsiteY4" fmla="*/ 38100 h 4052016"/>
              <a:gd name="connsiteX0" fmla="*/ 121920 w 2701126"/>
              <a:gd name="connsiteY0" fmla="*/ 38100 h 4105356"/>
              <a:gd name="connsiteX1" fmla="*/ 2518246 w 2701126"/>
              <a:gd name="connsiteY1" fmla="*/ 0 h 4105356"/>
              <a:gd name="connsiteX2" fmla="*/ 2701126 w 2701126"/>
              <a:gd name="connsiteY2" fmla="*/ 4105356 h 4105356"/>
              <a:gd name="connsiteX3" fmla="*/ 0 w 2701126"/>
              <a:gd name="connsiteY3" fmla="*/ 3876756 h 4105356"/>
              <a:gd name="connsiteX4" fmla="*/ 121920 w 2701126"/>
              <a:gd name="connsiteY4" fmla="*/ 38100 h 410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126" h="4105356">
                <a:moveTo>
                  <a:pt x="121920" y="38100"/>
                </a:moveTo>
                <a:lnTo>
                  <a:pt x="2518246" y="0"/>
                </a:lnTo>
                <a:lnTo>
                  <a:pt x="2701126" y="4105356"/>
                </a:lnTo>
                <a:lnTo>
                  <a:pt x="0" y="3876756"/>
                </a:lnTo>
                <a:lnTo>
                  <a:pt x="121920" y="38100"/>
                </a:lnTo>
                <a:close/>
              </a:path>
            </a:pathLst>
          </a:custGeo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4720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Smartphon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2"/>
          <p:cNvSpPr>
            <a:spLocks noGrp="1"/>
          </p:cNvSpPr>
          <p:nvPr>
            <p:ph type="pic" sz="quarter" idx="15"/>
          </p:nvPr>
        </p:nvSpPr>
        <p:spPr>
          <a:xfrm>
            <a:off x="635615" y="2380010"/>
            <a:ext cx="1273304" cy="2989006"/>
          </a:xfrm>
        </p:spPr>
        <p:txBody>
          <a:bodyPr>
            <a:normAutofit/>
          </a:bodyPr>
          <a:lstStyle>
            <a:lvl1pPr>
              <a:defRPr sz="1600"/>
            </a:lvl1pPr>
          </a:lstStyle>
          <a:p>
            <a:endParaRPr lang="id-ID"/>
          </a:p>
        </p:txBody>
      </p:sp>
      <p:sp>
        <p:nvSpPr>
          <p:cNvPr id="7" name="Picture Placeholder 22"/>
          <p:cNvSpPr>
            <a:spLocks noGrp="1"/>
          </p:cNvSpPr>
          <p:nvPr>
            <p:ph type="pic" sz="quarter" idx="16"/>
          </p:nvPr>
        </p:nvSpPr>
        <p:spPr>
          <a:xfrm>
            <a:off x="1804408" y="2589313"/>
            <a:ext cx="1103764" cy="2606707"/>
          </a:xfrm>
        </p:spPr>
        <p:txBody>
          <a:bodyPr>
            <a:normAutofit/>
          </a:bodyPr>
          <a:lstStyle>
            <a:lvl1pPr>
              <a:defRPr sz="1600"/>
            </a:lvl1pPr>
          </a:lstStyle>
          <a:p>
            <a:endParaRPr lang="id-ID"/>
          </a:p>
        </p:txBody>
      </p:sp>
    </p:spTree>
    <p:extLst>
      <p:ext uri="{BB962C8B-B14F-4D97-AF65-F5344CB8AC3E}">
        <p14:creationId xmlns:p14="http://schemas.microsoft.com/office/powerpoint/2010/main" val="30772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8" name="Picture Placeholder 7"/>
          <p:cNvSpPr>
            <a:spLocks noGrp="1"/>
          </p:cNvSpPr>
          <p:nvPr>
            <p:ph type="pic" sz="quarter" idx="14"/>
          </p:nvPr>
        </p:nvSpPr>
        <p:spPr>
          <a:xfrm>
            <a:off x="550546" y="2163128"/>
            <a:ext cx="3515043" cy="2832000"/>
          </a:xfrm>
        </p:spPr>
        <p:txBody>
          <a:bodyPr/>
          <a:lstStyle/>
          <a:p>
            <a:endParaRPr lang="id-ID"/>
          </a:p>
        </p:txBody>
      </p:sp>
    </p:spTree>
    <p:extLst>
      <p:ext uri="{BB962C8B-B14F-4D97-AF65-F5344CB8AC3E}">
        <p14:creationId xmlns:p14="http://schemas.microsoft.com/office/powerpoint/2010/main" val="11226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6" y="0"/>
            <a:ext cx="9144000" cy="4224338"/>
          </a:xfrm>
        </p:spPr>
        <p:txBody>
          <a:bodyPr/>
          <a:lstStyle/>
          <a:p>
            <a:endParaRPr lang="en-US"/>
          </a:p>
        </p:txBody>
      </p:sp>
    </p:spTree>
    <p:extLst>
      <p:ext uri="{BB962C8B-B14F-4D97-AF65-F5344CB8AC3E}">
        <p14:creationId xmlns:p14="http://schemas.microsoft.com/office/powerpoint/2010/main" val="39261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ig Landscape Bottom">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 y="2633662"/>
            <a:ext cx="9144000" cy="4224338"/>
          </a:xfrm>
        </p:spPr>
        <p:txBody>
          <a:bodyPr/>
          <a:lstStyle/>
          <a:p>
            <a:endParaRPr lang="en-US"/>
          </a:p>
        </p:txBody>
      </p:sp>
      <p:sp>
        <p:nvSpPr>
          <p:cNvPr id="6"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Tree>
    <p:extLst>
      <p:ext uri="{BB962C8B-B14F-4D97-AF65-F5344CB8AC3E}">
        <p14:creationId xmlns:p14="http://schemas.microsoft.com/office/powerpoint/2010/main" val="51053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martphone and Backgrou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6" y="3"/>
            <a:ext cx="9144000" cy="3454400"/>
          </a:xfrm>
        </p:spPr>
        <p:txBody>
          <a:bodyPr/>
          <a:lstStyle/>
          <a:p>
            <a:endParaRPr lang="en-US"/>
          </a:p>
        </p:txBody>
      </p:sp>
      <p:sp>
        <p:nvSpPr>
          <p:cNvPr id="9" name="Picture Placeholder 8"/>
          <p:cNvSpPr>
            <a:spLocks noGrp="1"/>
          </p:cNvSpPr>
          <p:nvPr>
            <p:ph type="pic" sz="quarter" idx="14"/>
          </p:nvPr>
        </p:nvSpPr>
        <p:spPr>
          <a:xfrm>
            <a:off x="1005608" y="1341773"/>
            <a:ext cx="1508998" cy="3840163"/>
          </a:xfrm>
          <a:custGeom>
            <a:avLst/>
            <a:gdLst>
              <a:gd name="connsiteX0" fmla="*/ 0 w 2001837"/>
              <a:gd name="connsiteY0" fmla="*/ 0 h 3687763"/>
              <a:gd name="connsiteX1" fmla="*/ 2001837 w 2001837"/>
              <a:gd name="connsiteY1" fmla="*/ 0 h 3687763"/>
              <a:gd name="connsiteX2" fmla="*/ 2001837 w 2001837"/>
              <a:gd name="connsiteY2" fmla="*/ 3687763 h 3687763"/>
              <a:gd name="connsiteX3" fmla="*/ 0 w 2001837"/>
              <a:gd name="connsiteY3" fmla="*/ 3687763 h 3687763"/>
              <a:gd name="connsiteX4" fmla="*/ 0 w 2001837"/>
              <a:gd name="connsiteY4" fmla="*/ 0 h 3687763"/>
              <a:gd name="connsiteX0" fmla="*/ 0 w 2001837"/>
              <a:gd name="connsiteY0" fmla="*/ 0 h 3819843"/>
              <a:gd name="connsiteX1" fmla="*/ 2001837 w 2001837"/>
              <a:gd name="connsiteY1" fmla="*/ 0 h 3819843"/>
              <a:gd name="connsiteX2" fmla="*/ 2001837 w 2001837"/>
              <a:gd name="connsiteY2" fmla="*/ 3819843 h 3819843"/>
              <a:gd name="connsiteX3" fmla="*/ 0 w 2001837"/>
              <a:gd name="connsiteY3" fmla="*/ 3687763 h 3819843"/>
              <a:gd name="connsiteX4" fmla="*/ 0 w 2001837"/>
              <a:gd name="connsiteY4" fmla="*/ 0 h 3819843"/>
              <a:gd name="connsiteX0" fmla="*/ 0 w 2001837"/>
              <a:gd name="connsiteY0" fmla="*/ 0 h 3819843"/>
              <a:gd name="connsiteX1" fmla="*/ 1991677 w 2001837"/>
              <a:gd name="connsiteY1" fmla="*/ 274320 h 3819843"/>
              <a:gd name="connsiteX2" fmla="*/ 2001837 w 2001837"/>
              <a:gd name="connsiteY2" fmla="*/ 3819843 h 3819843"/>
              <a:gd name="connsiteX3" fmla="*/ 0 w 2001837"/>
              <a:gd name="connsiteY3" fmla="*/ 3687763 h 3819843"/>
              <a:gd name="connsiteX4" fmla="*/ 0 w 2001837"/>
              <a:gd name="connsiteY4" fmla="*/ 0 h 3819843"/>
              <a:gd name="connsiteX0" fmla="*/ 20320 w 2001837"/>
              <a:gd name="connsiteY0" fmla="*/ 0 h 3840163"/>
              <a:gd name="connsiteX1" fmla="*/ 1991677 w 2001837"/>
              <a:gd name="connsiteY1" fmla="*/ 294640 h 3840163"/>
              <a:gd name="connsiteX2" fmla="*/ 2001837 w 2001837"/>
              <a:gd name="connsiteY2" fmla="*/ 3840163 h 3840163"/>
              <a:gd name="connsiteX3" fmla="*/ 0 w 2001837"/>
              <a:gd name="connsiteY3" fmla="*/ 3708083 h 3840163"/>
              <a:gd name="connsiteX4" fmla="*/ 20320 w 2001837"/>
              <a:gd name="connsiteY4" fmla="*/ 0 h 3840163"/>
              <a:gd name="connsiteX0" fmla="*/ 30480 w 2011997"/>
              <a:gd name="connsiteY0" fmla="*/ 0 h 3840163"/>
              <a:gd name="connsiteX1" fmla="*/ 2001837 w 2011997"/>
              <a:gd name="connsiteY1" fmla="*/ 294640 h 3840163"/>
              <a:gd name="connsiteX2" fmla="*/ 2011997 w 2011997"/>
              <a:gd name="connsiteY2" fmla="*/ 3840163 h 3840163"/>
              <a:gd name="connsiteX3" fmla="*/ 0 w 2011997"/>
              <a:gd name="connsiteY3" fmla="*/ 3769043 h 3840163"/>
              <a:gd name="connsiteX4" fmla="*/ 30480 w 2011997"/>
              <a:gd name="connsiteY4" fmla="*/ 0 h 384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997" h="3840163">
                <a:moveTo>
                  <a:pt x="30480" y="0"/>
                </a:moveTo>
                <a:lnTo>
                  <a:pt x="2001837" y="294640"/>
                </a:lnTo>
                <a:cubicBezTo>
                  <a:pt x="2005224" y="1476481"/>
                  <a:pt x="2008610" y="2658322"/>
                  <a:pt x="2011997" y="3840163"/>
                </a:cubicBezTo>
                <a:lnTo>
                  <a:pt x="0" y="3769043"/>
                </a:lnTo>
                <a:lnTo>
                  <a:pt x="30480" y="0"/>
                </a:lnTo>
                <a:close/>
              </a:path>
            </a:pathLst>
          </a:custGeom>
        </p:spPr>
        <p:txBody>
          <a:bodyPr/>
          <a:lstStyle/>
          <a:p>
            <a:endParaRPr lang="en-US"/>
          </a:p>
        </p:txBody>
      </p:sp>
    </p:spTree>
    <p:extLst>
      <p:ext uri="{BB962C8B-B14F-4D97-AF65-F5344CB8AC3E}">
        <p14:creationId xmlns:p14="http://schemas.microsoft.com/office/powerpoint/2010/main" val="23174396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 y="2"/>
            <a:ext cx="9144000" cy="4140200"/>
          </a:xfrm>
        </p:spPr>
        <p:txBody>
          <a:bodyPr/>
          <a:lstStyle/>
          <a:p>
            <a:endParaRPr lang="en-US"/>
          </a:p>
        </p:txBody>
      </p:sp>
      <p:sp>
        <p:nvSpPr>
          <p:cNvPr id="8" name="Picture Placeholder 7"/>
          <p:cNvSpPr>
            <a:spLocks noGrp="1"/>
          </p:cNvSpPr>
          <p:nvPr>
            <p:ph type="pic" sz="quarter" idx="14"/>
          </p:nvPr>
        </p:nvSpPr>
        <p:spPr>
          <a:xfrm>
            <a:off x="804068" y="777240"/>
            <a:ext cx="3748881" cy="3108960"/>
          </a:xfrm>
        </p:spPr>
        <p:txBody>
          <a:bodyPr/>
          <a:lstStyle/>
          <a:p>
            <a:endParaRPr lang="id-ID" dirty="0"/>
          </a:p>
        </p:txBody>
      </p:sp>
    </p:spTree>
    <p:extLst>
      <p:ext uri="{BB962C8B-B14F-4D97-AF65-F5344CB8AC3E}">
        <p14:creationId xmlns:p14="http://schemas.microsoft.com/office/powerpoint/2010/main" val="7370238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able Pricing">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6" name="Picture Placeholder 5"/>
          <p:cNvSpPr>
            <a:spLocks noGrp="1"/>
          </p:cNvSpPr>
          <p:nvPr>
            <p:ph type="pic" sz="quarter" idx="14"/>
          </p:nvPr>
        </p:nvSpPr>
        <p:spPr>
          <a:xfrm>
            <a:off x="1514002" y="2625104"/>
            <a:ext cx="1028700" cy="1371600"/>
          </a:xfrm>
          <a:prstGeom prst="ellipse">
            <a:avLst/>
          </a:prstGeom>
          <a:ln w="47625">
            <a:solidFill>
              <a:schemeClr val="accent1"/>
            </a:solidFill>
          </a:ln>
        </p:spPr>
        <p:txBody>
          <a:bodyPr>
            <a:normAutofit/>
          </a:bodyPr>
          <a:lstStyle>
            <a:lvl1pPr>
              <a:defRPr sz="1200"/>
            </a:lvl1pPr>
          </a:lstStyle>
          <a:p>
            <a:endParaRPr lang="en-US" dirty="0"/>
          </a:p>
        </p:txBody>
      </p:sp>
      <p:sp>
        <p:nvSpPr>
          <p:cNvPr id="17" name="Picture Placeholder 5"/>
          <p:cNvSpPr>
            <a:spLocks noGrp="1"/>
          </p:cNvSpPr>
          <p:nvPr>
            <p:ph type="pic" sz="quarter" idx="15"/>
          </p:nvPr>
        </p:nvSpPr>
        <p:spPr>
          <a:xfrm>
            <a:off x="3177385" y="2625104"/>
            <a:ext cx="1028700" cy="1371600"/>
          </a:xfrm>
          <a:prstGeom prst="ellipse">
            <a:avLst/>
          </a:prstGeom>
          <a:ln w="47625">
            <a:solidFill>
              <a:schemeClr val="accent2"/>
            </a:solidFill>
          </a:ln>
        </p:spPr>
        <p:txBody>
          <a:bodyPr>
            <a:normAutofit/>
          </a:bodyPr>
          <a:lstStyle>
            <a:lvl1pPr>
              <a:defRPr sz="1200"/>
            </a:lvl1pPr>
          </a:lstStyle>
          <a:p>
            <a:endParaRPr lang="en-US" dirty="0"/>
          </a:p>
        </p:txBody>
      </p:sp>
      <p:sp>
        <p:nvSpPr>
          <p:cNvPr id="18" name="Picture Placeholder 5"/>
          <p:cNvSpPr>
            <a:spLocks noGrp="1"/>
          </p:cNvSpPr>
          <p:nvPr>
            <p:ph type="pic" sz="quarter" idx="16"/>
          </p:nvPr>
        </p:nvSpPr>
        <p:spPr>
          <a:xfrm>
            <a:off x="4848376" y="2625104"/>
            <a:ext cx="1028700" cy="1371600"/>
          </a:xfrm>
          <a:prstGeom prst="ellipse">
            <a:avLst/>
          </a:prstGeom>
          <a:ln w="47625">
            <a:solidFill>
              <a:schemeClr val="accent3"/>
            </a:solidFill>
          </a:ln>
        </p:spPr>
        <p:txBody>
          <a:bodyPr>
            <a:normAutofit/>
          </a:bodyPr>
          <a:lstStyle>
            <a:lvl1pPr>
              <a:defRPr sz="1200"/>
            </a:lvl1pPr>
          </a:lstStyle>
          <a:p>
            <a:endParaRPr lang="en-US" dirty="0"/>
          </a:p>
        </p:txBody>
      </p:sp>
      <p:sp>
        <p:nvSpPr>
          <p:cNvPr id="19" name="Picture Placeholder 5"/>
          <p:cNvSpPr>
            <a:spLocks noGrp="1"/>
          </p:cNvSpPr>
          <p:nvPr>
            <p:ph type="pic" sz="quarter" idx="17"/>
          </p:nvPr>
        </p:nvSpPr>
        <p:spPr>
          <a:xfrm>
            <a:off x="6509530" y="2625104"/>
            <a:ext cx="1028700" cy="1371600"/>
          </a:xfrm>
          <a:prstGeom prst="ellipse">
            <a:avLst/>
          </a:prstGeom>
          <a:ln w="47625">
            <a:solidFill>
              <a:schemeClr val="accent4"/>
            </a:solidFill>
          </a:ln>
        </p:spPr>
        <p:txBody>
          <a:bodyPr>
            <a:normAutofit/>
          </a:bodyPr>
          <a:lstStyle>
            <a:lvl1pPr>
              <a:defRPr sz="1200"/>
            </a:lvl1pPr>
          </a:lstStyle>
          <a:p>
            <a:endParaRPr lang="en-US" dirty="0"/>
          </a:p>
        </p:txBody>
      </p:sp>
    </p:spTree>
    <p:extLst>
      <p:ext uri="{BB962C8B-B14F-4D97-AF65-F5344CB8AC3E}">
        <p14:creationId xmlns:p14="http://schemas.microsoft.com/office/powerpoint/2010/main" val="12265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ricing Tabl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0" name="Picture Placeholder 2"/>
          <p:cNvSpPr>
            <a:spLocks noGrp="1" noChangeAspect="1"/>
          </p:cNvSpPr>
          <p:nvPr>
            <p:ph type="pic" sz="quarter" idx="14"/>
          </p:nvPr>
        </p:nvSpPr>
        <p:spPr>
          <a:xfrm>
            <a:off x="2567986" y="1712456"/>
            <a:ext cx="617381"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1" name="Picture Placeholder 2"/>
          <p:cNvSpPr>
            <a:spLocks noGrp="1" noChangeAspect="1"/>
          </p:cNvSpPr>
          <p:nvPr>
            <p:ph type="pic" sz="quarter" idx="15"/>
          </p:nvPr>
        </p:nvSpPr>
        <p:spPr>
          <a:xfrm>
            <a:off x="3913796" y="1710152"/>
            <a:ext cx="617381"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2" name="Picture Placeholder 2"/>
          <p:cNvSpPr>
            <a:spLocks noGrp="1" noChangeAspect="1"/>
          </p:cNvSpPr>
          <p:nvPr>
            <p:ph type="pic" sz="quarter" idx="16"/>
          </p:nvPr>
        </p:nvSpPr>
        <p:spPr>
          <a:xfrm>
            <a:off x="5111393" y="1712456"/>
            <a:ext cx="617381"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3" name="Picture Placeholder 2"/>
          <p:cNvSpPr>
            <a:spLocks noGrp="1" noChangeAspect="1"/>
          </p:cNvSpPr>
          <p:nvPr>
            <p:ph type="pic" sz="quarter" idx="17"/>
          </p:nvPr>
        </p:nvSpPr>
        <p:spPr>
          <a:xfrm>
            <a:off x="6278075" y="1710152"/>
            <a:ext cx="617381"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
        <p:nvSpPr>
          <p:cNvPr id="14" name="Picture Placeholder 2"/>
          <p:cNvSpPr>
            <a:spLocks noGrp="1" noChangeAspect="1"/>
          </p:cNvSpPr>
          <p:nvPr>
            <p:ph type="pic" sz="quarter" idx="18"/>
          </p:nvPr>
        </p:nvSpPr>
        <p:spPr>
          <a:xfrm>
            <a:off x="7367867" y="1712456"/>
            <a:ext cx="617381" cy="822960"/>
          </a:xfrm>
          <a:prstGeom prst="ellipse">
            <a:avLst/>
          </a:prstGeom>
        </p:spPr>
        <p:txBody>
          <a:bodyPr>
            <a:normAutofit/>
          </a:bodyPr>
          <a:lstStyle>
            <a:lvl1pPr marL="0" indent="0">
              <a:buNone/>
              <a:defRPr sz="600">
                <a:latin typeface="Calibri Light"/>
                <a:cs typeface="Calibri Light"/>
              </a:defRPr>
            </a:lvl1pPr>
          </a:lstStyle>
          <a:p>
            <a:endParaRPr lang="en-US" dirty="0"/>
          </a:p>
        </p:txBody>
      </p:sp>
    </p:spTree>
    <p:extLst>
      <p:ext uri="{BB962C8B-B14F-4D97-AF65-F5344CB8AC3E}">
        <p14:creationId xmlns:p14="http://schemas.microsoft.com/office/powerpoint/2010/main" val="23748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80679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511" y="381779"/>
            <a:ext cx="4589145" cy="691780"/>
          </a:xfrm>
        </p:spPr>
        <p:txBody>
          <a:bodyPr>
            <a:normAutofit/>
          </a:bodyPr>
          <a:lstStyle>
            <a:lvl1pPr algn="l">
              <a:defRPr sz="40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0" y="0"/>
            <a:ext cx="3771900" cy="6858000"/>
          </a:xfrm>
        </p:spPr>
        <p:txBody>
          <a:bodyPr/>
          <a:lstStyle/>
          <a:p>
            <a:endParaRPr lang="en-US"/>
          </a:p>
        </p:txBody>
      </p:sp>
      <p:sp>
        <p:nvSpPr>
          <p:cNvPr id="14" name="Chart Placeholder 13"/>
          <p:cNvSpPr>
            <a:spLocks noGrp="1"/>
          </p:cNvSpPr>
          <p:nvPr>
            <p:ph type="chart" sz="quarter" idx="15"/>
          </p:nvPr>
        </p:nvSpPr>
        <p:spPr>
          <a:xfrm>
            <a:off x="4092185" y="1782771"/>
            <a:ext cx="4577952" cy="4283075"/>
          </a:xfrm>
        </p:spPr>
        <p:txBody>
          <a:bodyPr/>
          <a:lstStyle/>
          <a:p>
            <a:endParaRPr lang="en-US"/>
          </a:p>
        </p:txBody>
      </p:sp>
    </p:spTree>
    <p:extLst>
      <p:ext uri="{BB962C8B-B14F-4D97-AF65-F5344CB8AC3E}">
        <p14:creationId xmlns:p14="http://schemas.microsoft.com/office/powerpoint/2010/main" val="3508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8611" y="381779"/>
            <a:ext cx="4103370" cy="691780"/>
          </a:xfrm>
        </p:spPr>
        <p:txBody>
          <a:bodyPr>
            <a:normAutofit/>
          </a:bodyPr>
          <a:lstStyle>
            <a:lvl1pPr algn="l">
              <a:defRPr sz="40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4623435" y="0"/>
            <a:ext cx="4514848" cy="6858000"/>
          </a:xfrm>
        </p:spPr>
        <p:txBody>
          <a:bodyPr/>
          <a:lstStyle/>
          <a:p>
            <a:endParaRPr lang="en-US"/>
          </a:p>
        </p:txBody>
      </p:sp>
      <p:sp>
        <p:nvSpPr>
          <p:cNvPr id="14" name="Chart Placeholder 13"/>
          <p:cNvSpPr>
            <a:spLocks noGrp="1"/>
          </p:cNvSpPr>
          <p:nvPr>
            <p:ph type="chart" sz="quarter" idx="15"/>
          </p:nvPr>
        </p:nvSpPr>
        <p:spPr>
          <a:xfrm>
            <a:off x="4857760" y="1782771"/>
            <a:ext cx="3994785" cy="4283075"/>
          </a:xfrm>
        </p:spPr>
        <p:txBody>
          <a:bodyPr/>
          <a:lstStyle/>
          <a:p>
            <a:endParaRPr lang="en-US"/>
          </a:p>
        </p:txBody>
      </p:sp>
    </p:spTree>
    <p:extLst>
      <p:ext uri="{BB962C8B-B14F-4D97-AF65-F5344CB8AC3E}">
        <p14:creationId xmlns:p14="http://schemas.microsoft.com/office/powerpoint/2010/main" val="10571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8611" y="381779"/>
            <a:ext cx="4103370" cy="691780"/>
          </a:xfrm>
        </p:spPr>
        <p:txBody>
          <a:bodyPr>
            <a:normAutofit/>
          </a:bodyPr>
          <a:lstStyle>
            <a:lvl1pPr algn="l">
              <a:defRPr sz="40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4623435" y="0"/>
            <a:ext cx="4514848" cy="6858000"/>
          </a:xfrm>
        </p:spPr>
        <p:txBody>
          <a:bodyPr/>
          <a:lstStyle/>
          <a:p>
            <a:endParaRPr lang="en-US"/>
          </a:p>
        </p:txBody>
      </p:sp>
      <p:sp>
        <p:nvSpPr>
          <p:cNvPr id="14" name="Chart Placeholder 13"/>
          <p:cNvSpPr>
            <a:spLocks noGrp="1"/>
          </p:cNvSpPr>
          <p:nvPr>
            <p:ph type="chart" sz="quarter" idx="15"/>
          </p:nvPr>
        </p:nvSpPr>
        <p:spPr>
          <a:xfrm>
            <a:off x="322903" y="1782771"/>
            <a:ext cx="3994785" cy="4283075"/>
          </a:xfrm>
        </p:spPr>
        <p:txBody>
          <a:bodyPr/>
          <a:lstStyle/>
          <a:p>
            <a:endParaRPr lang="en-US"/>
          </a:p>
        </p:txBody>
      </p:sp>
    </p:spTree>
    <p:extLst>
      <p:ext uri="{BB962C8B-B14F-4D97-AF65-F5344CB8AC3E}">
        <p14:creationId xmlns:p14="http://schemas.microsoft.com/office/powerpoint/2010/main" val="18687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oard Directo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tint val="75000"/>
                  </a:srgbClr>
                </a:solidFill>
              </a:rPr>
              <a:pPr/>
              <a:t>‹#›</a:t>
            </a:fld>
            <a:endParaRPr lang="en-US">
              <a:solidFill>
                <a:srgbClr val="FFFFFF">
                  <a:tint val="75000"/>
                </a:srgbClr>
              </a:solidFill>
            </a:endParaRPr>
          </a:p>
        </p:txBody>
      </p:sp>
      <p:sp>
        <p:nvSpPr>
          <p:cNvPr id="16" name="Picture Placeholder 4"/>
          <p:cNvSpPr>
            <a:spLocks noGrp="1"/>
          </p:cNvSpPr>
          <p:nvPr>
            <p:ph type="pic" sz="quarter" idx="14"/>
          </p:nvPr>
        </p:nvSpPr>
        <p:spPr>
          <a:xfrm>
            <a:off x="653655" y="1688568"/>
            <a:ext cx="1053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5"/>
          </p:nvPr>
        </p:nvSpPr>
        <p:spPr>
          <a:xfrm>
            <a:off x="1720454" y="1688568"/>
            <a:ext cx="1053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6"/>
          </p:nvPr>
        </p:nvSpPr>
        <p:spPr>
          <a:xfrm>
            <a:off x="2787251" y="1688568"/>
            <a:ext cx="1053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7"/>
          </p:nvPr>
        </p:nvSpPr>
        <p:spPr>
          <a:xfrm>
            <a:off x="653656" y="3110968"/>
            <a:ext cx="1053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19"/>
          </p:nvPr>
        </p:nvSpPr>
        <p:spPr>
          <a:xfrm>
            <a:off x="2787252" y="3110968"/>
            <a:ext cx="1053000" cy="1404000"/>
          </a:xfrm>
          <a:prstGeom prst="rect">
            <a:avLst/>
          </a:prstGeom>
        </p:spPr>
        <p:txBody>
          <a:bodyPr/>
          <a:lstStyle>
            <a:lvl1pPr>
              <a:defRPr sz="1600"/>
            </a:lvl1pPr>
          </a:lstStyle>
          <a:p>
            <a:endParaRPr lang="id-ID"/>
          </a:p>
        </p:txBody>
      </p:sp>
      <p:sp>
        <p:nvSpPr>
          <p:cNvPr id="22" name="Picture Placeholder 4"/>
          <p:cNvSpPr>
            <a:spLocks noGrp="1"/>
          </p:cNvSpPr>
          <p:nvPr>
            <p:ph type="pic" sz="quarter" idx="20"/>
          </p:nvPr>
        </p:nvSpPr>
        <p:spPr>
          <a:xfrm>
            <a:off x="653656" y="4533365"/>
            <a:ext cx="1053000" cy="1404000"/>
          </a:xfrm>
          <a:prstGeom prst="rect">
            <a:avLst/>
          </a:prstGeom>
        </p:spPr>
        <p:txBody>
          <a:bodyPr/>
          <a:lstStyle>
            <a:lvl1pPr>
              <a:defRPr sz="1600"/>
            </a:lvl1pPr>
          </a:lstStyle>
          <a:p>
            <a:endParaRPr lang="id-ID"/>
          </a:p>
        </p:txBody>
      </p:sp>
      <p:sp>
        <p:nvSpPr>
          <p:cNvPr id="23" name="Picture Placeholder 4"/>
          <p:cNvSpPr>
            <a:spLocks noGrp="1"/>
          </p:cNvSpPr>
          <p:nvPr>
            <p:ph type="pic" sz="quarter" idx="21"/>
          </p:nvPr>
        </p:nvSpPr>
        <p:spPr>
          <a:xfrm>
            <a:off x="1720454" y="4533365"/>
            <a:ext cx="1053000" cy="1404000"/>
          </a:xfrm>
          <a:prstGeom prst="rect">
            <a:avLst/>
          </a:prstGeom>
        </p:spPr>
        <p:txBody>
          <a:bodyPr/>
          <a:lstStyle>
            <a:lvl1pPr>
              <a:defRPr sz="1600"/>
            </a:lvl1pPr>
          </a:lstStyle>
          <a:p>
            <a:endParaRPr lang="id-ID"/>
          </a:p>
        </p:txBody>
      </p:sp>
      <p:sp>
        <p:nvSpPr>
          <p:cNvPr id="24" name="Picture Placeholder 4"/>
          <p:cNvSpPr>
            <a:spLocks noGrp="1"/>
          </p:cNvSpPr>
          <p:nvPr>
            <p:ph type="pic" sz="quarter" idx="22"/>
          </p:nvPr>
        </p:nvSpPr>
        <p:spPr>
          <a:xfrm>
            <a:off x="2787252" y="4533365"/>
            <a:ext cx="1053000" cy="1404000"/>
          </a:xfrm>
          <a:prstGeom prst="rect">
            <a:avLst/>
          </a:prstGeom>
        </p:spPr>
        <p:txBody>
          <a:bodyPr/>
          <a:lstStyle>
            <a:lvl1pPr>
              <a:defRPr sz="1600"/>
            </a:lvl1pPr>
          </a:lstStyle>
          <a:p>
            <a:endParaRPr lang="id-ID"/>
          </a:p>
        </p:txBody>
      </p:sp>
      <p:sp>
        <p:nvSpPr>
          <p:cNvPr id="20" name="Title 1"/>
          <p:cNvSpPr>
            <a:spLocks noGrp="1"/>
          </p:cNvSpPr>
          <p:nvPr>
            <p:ph type="title"/>
          </p:nvPr>
        </p:nvSpPr>
        <p:spPr>
          <a:xfrm>
            <a:off x="272728" y="365127"/>
            <a:ext cx="7886700" cy="100068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67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3" grpId="0"/>
      <p:bldP spid="24" grpId="0"/>
      <p:bldP spid="20"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5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11" name="Picture Placeholder 9"/>
          <p:cNvSpPr>
            <a:spLocks noGrp="1"/>
          </p:cNvSpPr>
          <p:nvPr>
            <p:ph type="pic" sz="quarter" idx="14"/>
          </p:nvPr>
        </p:nvSpPr>
        <p:spPr>
          <a:xfrm>
            <a:off x="403866" y="1947334"/>
            <a:ext cx="2700000" cy="3600000"/>
          </a:xfrm>
          <a:prstGeom prst="ellipse">
            <a:avLst/>
          </a:prstGeom>
        </p:spPr>
        <p:txBody>
          <a:bodyPr/>
          <a:lstStyle>
            <a:lvl1pPr>
              <a:defRPr sz="2133"/>
            </a:lvl1pPr>
          </a:lstStyle>
          <a:p>
            <a:endParaRPr lang="id-ID"/>
          </a:p>
        </p:txBody>
      </p:sp>
      <p:sp>
        <p:nvSpPr>
          <p:cNvPr id="12" name="Title 1"/>
          <p:cNvSpPr>
            <a:spLocks noGrp="1"/>
          </p:cNvSpPr>
          <p:nvPr>
            <p:ph type="title"/>
          </p:nvPr>
        </p:nvSpPr>
        <p:spPr>
          <a:xfrm>
            <a:off x="272728" y="365127"/>
            <a:ext cx="7886700" cy="100068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2612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extLst mod="1">
    <p:ext uri="{DCECCB84-F9BA-43D5-87BE-67443E8EF086}">
      <p15:sldGuideLst xmlns=""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5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7" name="Picture Placeholder 3"/>
          <p:cNvSpPr>
            <a:spLocks noGrp="1"/>
          </p:cNvSpPr>
          <p:nvPr>
            <p:ph type="pic" sz="quarter" idx="10"/>
          </p:nvPr>
        </p:nvSpPr>
        <p:spPr>
          <a:xfrm>
            <a:off x="895691" y="2113497"/>
            <a:ext cx="1369095" cy="1825460"/>
          </a:xfrm>
          <a:prstGeom prst="ellipse">
            <a:avLst/>
          </a:prstGeom>
        </p:spPr>
        <p:txBody>
          <a:bodyPr>
            <a:normAutofit/>
          </a:bodyPr>
          <a:lstStyle>
            <a:lvl1pPr>
              <a:defRPr sz="1600">
                <a:solidFill>
                  <a:schemeClr val="tx2"/>
                </a:solidFill>
              </a:defRPr>
            </a:lvl1pPr>
          </a:lstStyle>
          <a:p>
            <a:endParaRPr lang="id-ID" dirty="0"/>
          </a:p>
        </p:txBody>
      </p:sp>
      <p:sp>
        <p:nvSpPr>
          <p:cNvPr id="11"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Tree>
    <p:extLst>
      <p:ext uri="{BB962C8B-B14F-4D97-AF65-F5344CB8AC3E}">
        <p14:creationId xmlns:p14="http://schemas.microsoft.com/office/powerpoint/2010/main" val="11940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ext uri="{DCECCB84-F9BA-43D5-87BE-67443E8EF086}">
      <p15:sldGuideLst xmlns=""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6"/>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7000442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066374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3"/>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1804444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642754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8" name="Picture Placeholder 7"/>
          <p:cNvSpPr>
            <a:spLocks noGrp="1"/>
          </p:cNvSpPr>
          <p:nvPr>
            <p:ph type="pic" sz="quarter" idx="13"/>
          </p:nvPr>
        </p:nvSpPr>
        <p:spPr>
          <a:xfrm>
            <a:off x="4579162" y="2015263"/>
            <a:ext cx="1171575" cy="1562100"/>
          </a:xfrm>
          <a:prstGeom prst="ellipse">
            <a:avLst/>
          </a:prstGeom>
        </p:spPr>
        <p:txBody>
          <a:bodyPr/>
          <a:lstStyle/>
          <a:p>
            <a:endParaRPr lang="en-US"/>
          </a:p>
        </p:txBody>
      </p:sp>
      <p:sp>
        <p:nvSpPr>
          <p:cNvPr id="9" name="Picture Placeholder 7"/>
          <p:cNvSpPr>
            <a:spLocks noGrp="1"/>
          </p:cNvSpPr>
          <p:nvPr>
            <p:ph type="pic" sz="quarter" idx="14"/>
          </p:nvPr>
        </p:nvSpPr>
        <p:spPr>
          <a:xfrm>
            <a:off x="5400700" y="2697013"/>
            <a:ext cx="1746103" cy="2328137"/>
          </a:xfrm>
          <a:prstGeom prst="ellipse">
            <a:avLst/>
          </a:prstGeom>
        </p:spPr>
        <p:txBody>
          <a:bodyPr/>
          <a:lstStyle/>
          <a:p>
            <a:endParaRPr lang="en-US"/>
          </a:p>
        </p:txBody>
      </p:sp>
      <p:sp>
        <p:nvSpPr>
          <p:cNvPr id="10" name="Picture Placeholder 7"/>
          <p:cNvSpPr>
            <a:spLocks noGrp="1"/>
          </p:cNvSpPr>
          <p:nvPr>
            <p:ph type="pic" sz="quarter" idx="15"/>
          </p:nvPr>
        </p:nvSpPr>
        <p:spPr>
          <a:xfrm>
            <a:off x="6699143" y="3942023"/>
            <a:ext cx="1104858" cy="1473144"/>
          </a:xfrm>
          <a:prstGeom prst="ellipse">
            <a:avLst/>
          </a:prstGeom>
        </p:spPr>
        <p:txBody>
          <a:bodyPr/>
          <a:lstStyle/>
          <a:p>
            <a:endParaRPr lang="en-US"/>
          </a:p>
        </p:txBody>
      </p:sp>
      <p:sp>
        <p:nvSpPr>
          <p:cNvPr id="11" name="Picture Placeholder 7"/>
          <p:cNvSpPr>
            <a:spLocks noGrp="1"/>
          </p:cNvSpPr>
          <p:nvPr>
            <p:ph type="pic" sz="quarter" idx="16"/>
          </p:nvPr>
        </p:nvSpPr>
        <p:spPr>
          <a:xfrm>
            <a:off x="4743450" y="4354852"/>
            <a:ext cx="1104858" cy="1473144"/>
          </a:xfrm>
          <a:prstGeom prst="ellipse">
            <a:avLst/>
          </a:prstGeom>
        </p:spPr>
        <p:txBody>
          <a:bodyPr/>
          <a:lstStyle/>
          <a:p>
            <a:endParaRPr lang="en-US"/>
          </a:p>
        </p:txBody>
      </p:sp>
      <p:sp>
        <p:nvSpPr>
          <p:cNvPr id="12" name="Picture Placeholder 7"/>
          <p:cNvSpPr>
            <a:spLocks noGrp="1"/>
          </p:cNvSpPr>
          <p:nvPr>
            <p:ph type="pic" sz="quarter" idx="17"/>
          </p:nvPr>
        </p:nvSpPr>
        <p:spPr>
          <a:xfrm>
            <a:off x="6699163" y="1894202"/>
            <a:ext cx="1335213" cy="1780285"/>
          </a:xfrm>
          <a:prstGeom prst="ellipse">
            <a:avLst/>
          </a:prstGeom>
        </p:spPr>
        <p:txBody>
          <a:bodyPr/>
          <a:lstStyle/>
          <a:p>
            <a:endParaRPr lang="en-US"/>
          </a:p>
        </p:txBody>
      </p:sp>
    </p:spTree>
    <p:extLst>
      <p:ext uri="{BB962C8B-B14F-4D97-AF65-F5344CB8AC3E}">
        <p14:creationId xmlns:p14="http://schemas.microsoft.com/office/powerpoint/2010/main" val="71314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0733512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923903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2895801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4"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8075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9" name="Slide Number Placeholder 8"/>
          <p:cNvSpPr>
            <a:spLocks noGrp="1"/>
          </p:cNvSpPr>
          <p:nvPr>
            <p:ph type="sldNum" sz="quarter" idx="11"/>
          </p:nvPr>
        </p:nvSpPr>
        <p:spPr/>
        <p:txBody>
          <a:bodyPr/>
          <a:lstStyle/>
          <a:p>
            <a:fld id="{AB968612-B0F4-49C2-BB3D-AD0FD4201189}"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41166566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8309619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2609245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6"/>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1157653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6117707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3"/>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799675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8602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3691075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064536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0493590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556089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4"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84833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9" name="Slide Number Placeholder 8"/>
          <p:cNvSpPr>
            <a:spLocks noGrp="1"/>
          </p:cNvSpPr>
          <p:nvPr>
            <p:ph type="sldNum" sz="quarter" idx="11"/>
          </p:nvPr>
        </p:nvSpPr>
        <p:spPr/>
        <p:txBody>
          <a:bodyPr/>
          <a:lstStyle/>
          <a:p>
            <a:fld id="{AB968612-B0F4-49C2-BB3D-AD0FD4201189}"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4071691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0769314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DFDCB7"/>
                </a:solidFill>
              </a:rPr>
              <a:pPr/>
              <a:t>2/20/2019</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9365700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90"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32"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3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2"/>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3" y="367555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5"/>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1"/>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920"/>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59B0B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27A7BA4-6A64-4289-BA2A-E5F20FD7143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267125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45758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ground Picture Layout">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solidFill>
            <a:schemeClr val="tx2">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Tree>
    <p:extLst>
      <p:ext uri="{BB962C8B-B14F-4D97-AF65-F5344CB8AC3E}">
        <p14:creationId xmlns:p14="http://schemas.microsoft.com/office/powerpoint/2010/main" val="437293643"/>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4"/>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90"/>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6424643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24290382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36"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17"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D3AF211-A439-470C-9402-D49583FBC1DB}" type="datetimeFigureOut">
              <a:rPr lang="en-US" smtClean="0">
                <a:solidFill>
                  <a:srgbClr val="59B0B9"/>
                </a:solidFill>
              </a:rPr>
              <a:pPr/>
              <a:t>2/20/2019</a:t>
            </a:fld>
            <a:endParaRPr lang="en-US">
              <a:solidFill>
                <a:srgbClr val="59B0B9"/>
              </a:solidFill>
            </a:endParaRPr>
          </a:p>
        </p:txBody>
      </p:sp>
      <p:sp>
        <p:nvSpPr>
          <p:cNvPr id="27" name="Slide Number Placeholder 26"/>
          <p:cNvSpPr>
            <a:spLocks noGrp="1"/>
          </p:cNvSpPr>
          <p:nvPr>
            <p:ph type="sldNum" sz="quarter" idx="11"/>
          </p:nvPr>
        </p:nvSpPr>
        <p:spPr/>
        <p:txBody>
          <a:bodyPr rtlCol="0"/>
          <a:lstStyle/>
          <a:p>
            <a:fld id="{227A7BA4-6A64-4289-BA2A-E5F20FD7143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59B0B9"/>
              </a:solidFill>
            </a:endParaRPr>
          </a:p>
        </p:txBody>
      </p:sp>
    </p:spTree>
    <p:extLst>
      <p:ext uri="{BB962C8B-B14F-4D97-AF65-F5344CB8AC3E}">
        <p14:creationId xmlns:p14="http://schemas.microsoft.com/office/powerpoint/2010/main" val="5360419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59B0B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7937458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11"/>
          </p:nvPr>
        </p:nvSpPr>
        <p:spPr/>
        <p:txBody>
          <a:bodyPr/>
          <a:lstStyle/>
          <a:p>
            <a:endParaRPr lang="en-US">
              <a:solidFill>
                <a:srgbClr val="59B0B9"/>
              </a:solidFill>
            </a:endParaRPr>
          </a:p>
        </p:txBody>
      </p:sp>
      <p:sp>
        <p:nvSpPr>
          <p:cNvPr id="4" name="Slide Number Placeholder 3"/>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7285717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7746116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9821837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401201446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36540366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90"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17"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17"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2"/>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3" y="367553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5"/>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1"/>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98"/>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59B0B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27A7BA4-6A64-4289-BA2A-E5F20FD7143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189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_Background Picture Layout 1st color">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1">
                  <a:lumMod val="75000"/>
                  <a:alpha val="89000"/>
                </a:schemeClr>
              </a:gs>
              <a:gs pos="0">
                <a:schemeClr val="accent1">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20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2121139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4"/>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90"/>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4328085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1656311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36"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17"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D3AF211-A439-470C-9402-D49583FBC1DB}" type="datetimeFigureOut">
              <a:rPr lang="en-US" smtClean="0">
                <a:solidFill>
                  <a:srgbClr val="59B0B9"/>
                </a:solidFill>
              </a:rPr>
              <a:pPr/>
              <a:t>2/20/2019</a:t>
            </a:fld>
            <a:endParaRPr lang="en-US">
              <a:solidFill>
                <a:srgbClr val="59B0B9"/>
              </a:solidFill>
            </a:endParaRPr>
          </a:p>
        </p:txBody>
      </p:sp>
      <p:sp>
        <p:nvSpPr>
          <p:cNvPr id="27" name="Slide Number Placeholder 26"/>
          <p:cNvSpPr>
            <a:spLocks noGrp="1"/>
          </p:cNvSpPr>
          <p:nvPr>
            <p:ph type="sldNum" sz="quarter" idx="11"/>
          </p:nvPr>
        </p:nvSpPr>
        <p:spPr/>
        <p:txBody>
          <a:bodyPr rtlCol="0"/>
          <a:lstStyle/>
          <a:p>
            <a:fld id="{227A7BA4-6A64-4289-BA2A-E5F20FD7143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59B0B9"/>
              </a:solidFill>
            </a:endParaRPr>
          </a:p>
        </p:txBody>
      </p:sp>
    </p:spTree>
    <p:extLst>
      <p:ext uri="{BB962C8B-B14F-4D97-AF65-F5344CB8AC3E}">
        <p14:creationId xmlns:p14="http://schemas.microsoft.com/office/powerpoint/2010/main" val="14378551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59B0B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30643441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11"/>
          </p:nvPr>
        </p:nvSpPr>
        <p:spPr/>
        <p:txBody>
          <a:bodyPr/>
          <a:lstStyle/>
          <a:p>
            <a:endParaRPr lang="en-US">
              <a:solidFill>
                <a:srgbClr val="59B0B9"/>
              </a:solidFill>
            </a:endParaRPr>
          </a:p>
        </p:txBody>
      </p:sp>
      <p:sp>
        <p:nvSpPr>
          <p:cNvPr id="4" name="Slide Number Placeholder 3"/>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40998988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42309443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3737897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269594407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36104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_Background Picture Layout 2nd color">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2">
                  <a:lumMod val="75000"/>
                  <a:alpha val="89000"/>
                </a:schemeClr>
              </a:gs>
              <a:gs pos="0">
                <a:schemeClr val="accent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80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5"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3"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2"/>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1"/>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3"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2"/>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1"/>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90"/>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59B0B9"/>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27A7BA4-6A64-4289-BA2A-E5F20FD7143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6753434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238597652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4"/>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9"/>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45401115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157250818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8"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7"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D3AF211-A439-470C-9402-D49583FBC1DB}" type="datetimeFigureOut">
              <a:rPr lang="en-US" smtClean="0">
                <a:solidFill>
                  <a:srgbClr val="59B0B9"/>
                </a:solidFill>
              </a:rPr>
              <a:pPr/>
              <a:t>2/20/2019</a:t>
            </a:fld>
            <a:endParaRPr lang="en-US">
              <a:solidFill>
                <a:srgbClr val="59B0B9"/>
              </a:solidFill>
            </a:endParaRPr>
          </a:p>
        </p:txBody>
      </p:sp>
      <p:sp>
        <p:nvSpPr>
          <p:cNvPr id="27" name="Slide Number Placeholder 26"/>
          <p:cNvSpPr>
            <a:spLocks noGrp="1"/>
          </p:cNvSpPr>
          <p:nvPr>
            <p:ph type="sldNum" sz="quarter" idx="11"/>
          </p:nvPr>
        </p:nvSpPr>
        <p:spPr/>
        <p:txBody>
          <a:bodyPr rtlCol="0"/>
          <a:lstStyle/>
          <a:p>
            <a:fld id="{227A7BA4-6A64-4289-BA2A-E5F20FD7143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59B0B9"/>
              </a:solidFill>
            </a:endParaRPr>
          </a:p>
        </p:txBody>
      </p:sp>
    </p:spTree>
    <p:extLst>
      <p:ext uri="{BB962C8B-B14F-4D97-AF65-F5344CB8AC3E}">
        <p14:creationId xmlns:p14="http://schemas.microsoft.com/office/powerpoint/2010/main" val="35854051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59B0B9"/>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59763535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11"/>
          </p:nvPr>
        </p:nvSpPr>
        <p:spPr/>
        <p:txBody>
          <a:bodyPr/>
          <a:lstStyle/>
          <a:p>
            <a:endParaRPr lang="en-US">
              <a:solidFill>
                <a:srgbClr val="59B0B9"/>
              </a:solidFill>
            </a:endParaRPr>
          </a:p>
        </p:txBody>
      </p:sp>
      <p:sp>
        <p:nvSpPr>
          <p:cNvPr id="4" name="Slide Number Placeholder 3"/>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8948737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38732419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6" name="Footer Placeholder 5"/>
          <p:cNvSpPr>
            <a:spLocks noGrp="1"/>
          </p:cNvSpPr>
          <p:nvPr>
            <p:ph type="ftr" sz="quarter" idx="11"/>
          </p:nvPr>
        </p:nvSpPr>
        <p:spPr/>
        <p:txBody>
          <a:bodyPr/>
          <a:lstStyle/>
          <a:p>
            <a:endParaRPr lang="en-US">
              <a:solidFill>
                <a:srgbClr val="59B0B9"/>
              </a:solidFill>
            </a:endParaRPr>
          </a:p>
        </p:txBody>
      </p:sp>
      <p:sp>
        <p:nvSpPr>
          <p:cNvPr id="7" name="Slide Number Placeholder 6"/>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37398798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531569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3">
                  <a:lumMod val="75000"/>
                  <a:alpha val="89000"/>
                </a:schemeClr>
              </a:gs>
              <a:gs pos="0">
                <a:schemeClr val="accent3">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446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5" name="Footer Placeholder 4"/>
          <p:cNvSpPr>
            <a:spLocks noGrp="1"/>
          </p:cNvSpPr>
          <p:nvPr>
            <p:ph type="ftr" sz="quarter" idx="11"/>
          </p:nvPr>
        </p:nvSpPr>
        <p:spPr/>
        <p:txBody>
          <a:bodyPr/>
          <a:lstStyle/>
          <a:p>
            <a:endParaRPr lang="en-US">
              <a:solidFill>
                <a:srgbClr val="59B0B9"/>
              </a:solidFill>
            </a:endParaRPr>
          </a:p>
        </p:txBody>
      </p:sp>
      <p:sp>
        <p:nvSpPr>
          <p:cNvPr id="6" name="Slide Number Placeholder 5"/>
          <p:cNvSpPr>
            <a:spLocks noGrp="1"/>
          </p:cNvSpPr>
          <p:nvPr>
            <p:ph type="sldNum" sz="quarter" idx="12"/>
          </p:nvPr>
        </p:nvSpPr>
        <p:spPr/>
        <p:txBody>
          <a:bodyPr/>
          <a:lstStyle/>
          <a:p>
            <a:fld id="{227A7BA4-6A64-4289-BA2A-E5F20FD7143E}" type="slidenum">
              <a:rPr lang="en-US" smtClean="0"/>
              <a:pPr/>
              <a:t>‹#›</a:t>
            </a:fld>
            <a:endParaRPr lang="en-US"/>
          </a:p>
        </p:txBody>
      </p:sp>
    </p:spTree>
    <p:extLst>
      <p:ext uri="{BB962C8B-B14F-4D97-AF65-F5344CB8AC3E}">
        <p14:creationId xmlns:p14="http://schemas.microsoft.com/office/powerpoint/2010/main" val="21644159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905006"/>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3571985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6856687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3"/>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7931278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2804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5063223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474631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18049862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4"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B968612-B0F4-49C2-BB3D-AD0FD420118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918678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9" name="Slide Number Placeholder 8"/>
          <p:cNvSpPr>
            <a:spLocks noGrp="1"/>
          </p:cNvSpPr>
          <p:nvPr>
            <p:ph type="sldNum" sz="quarter" idx="11"/>
          </p:nvPr>
        </p:nvSpPr>
        <p:spPr/>
        <p:txBody>
          <a:bodyPr/>
          <a:lstStyle/>
          <a:p>
            <a:fld id="{AB968612-B0F4-49C2-BB3D-AD0FD4201189}"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EEECE1"/>
              </a:solidFill>
            </a:endParaRPr>
          </a:p>
        </p:txBody>
      </p:sp>
    </p:spTree>
    <p:extLst>
      <p:ext uri="{BB962C8B-B14F-4D97-AF65-F5344CB8AC3E}">
        <p14:creationId xmlns:p14="http://schemas.microsoft.com/office/powerpoint/2010/main" val="2515842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4">
                  <a:lumMod val="75000"/>
                  <a:alpha val="81000"/>
                </a:schemeClr>
              </a:gs>
              <a:gs pos="0">
                <a:schemeClr val="accent4">
                  <a:alpha val="8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3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289956790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2220-D79E-4873-8417-9DB5309D2F94}" type="datetimeFigureOut">
              <a:rPr lang="en-US" smtClean="0">
                <a:solidFill>
                  <a:srgbClr val="EEECE1"/>
                </a:solidFill>
              </a:rPr>
              <a:pPr/>
              <a:t>2/20/2019</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B968612-B0F4-49C2-BB3D-AD0FD4201189}" type="slidenum">
              <a:rPr lang="en-US" smtClean="0"/>
              <a:pPr/>
              <a:t>‹#›</a:t>
            </a:fld>
            <a:endParaRPr lang="en-US"/>
          </a:p>
        </p:txBody>
      </p:sp>
    </p:spTree>
    <p:extLst>
      <p:ext uri="{BB962C8B-B14F-4D97-AF65-F5344CB8AC3E}">
        <p14:creationId xmlns:p14="http://schemas.microsoft.com/office/powerpoint/2010/main" val="355158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5">
                  <a:lumMod val="75000"/>
                  <a:alpha val="89000"/>
                </a:schemeClr>
              </a:gs>
              <a:gs pos="0">
                <a:schemeClr val="accent5">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7868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_Background Picture Layout 3rd color">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accent6">
                  <a:lumMod val="75000"/>
                  <a:alpha val="89000"/>
                </a:schemeClr>
              </a:gs>
              <a:gs pos="0">
                <a:schemeClr val="accent6">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33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_Background Picture Layout 3rd color">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7" y="0"/>
            <a:ext cx="9144000" cy="6858000"/>
          </a:xfrm>
          <a:prstGeom prst="rect">
            <a:avLst/>
          </a:prstGeom>
          <a:gradFill>
            <a:gsLst>
              <a:gs pos="78000">
                <a:schemeClr val="tx2">
                  <a:lumMod val="75000"/>
                  <a:alpha val="89000"/>
                </a:schemeClr>
              </a:gs>
              <a:gs pos="0">
                <a:schemeClr val="tx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71332" tIns="35666" rIns="71332" bIns="35666" rtlCol="0" anchor="ctr"/>
          <a:lstStyle/>
          <a:p>
            <a:pPr algn="ctr" defTabSz="713323"/>
            <a:endParaRPr lang="en-US" sz="1400">
              <a:solidFill>
                <a:srgbClr val="3F3F3F"/>
              </a:solidFill>
            </a:endParaRPr>
          </a:p>
        </p:txBody>
      </p:sp>
      <p:sp>
        <p:nvSpPr>
          <p:cNvPr id="3" name="Title 1"/>
          <p:cNvSpPr>
            <a:spLocks noGrp="1"/>
          </p:cNvSpPr>
          <p:nvPr>
            <p:ph type="title"/>
          </p:nvPr>
        </p:nvSpPr>
        <p:spPr>
          <a:xfrm>
            <a:off x="272729"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0864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 Profil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6"/>
          </p:nvPr>
        </p:nvSpPr>
        <p:spPr>
          <a:xfrm>
            <a:off x="272729" y="2133600"/>
            <a:ext cx="2030016" cy="3730625"/>
          </a:xfrm>
          <a:prstGeom prst="roundRect">
            <a:avLst>
              <a:gd name="adj" fmla="val 1649"/>
            </a:avLst>
          </a:prstGeom>
          <a:noFill/>
        </p:spPr>
        <p:txBody>
          <a:bodyPr/>
          <a:lstStyle>
            <a:lvl1pPr marL="0" indent="0">
              <a:buNone/>
              <a:defRPr sz="800"/>
            </a:lvl1pPr>
          </a:lstStyle>
          <a:p>
            <a:endParaRPr lang="en-US"/>
          </a:p>
        </p:txBody>
      </p:sp>
      <p:sp>
        <p:nvSpPr>
          <p:cNvPr id="7" name="Picture Placeholder 2"/>
          <p:cNvSpPr>
            <a:spLocks noGrp="1"/>
          </p:cNvSpPr>
          <p:nvPr>
            <p:ph type="pic" sz="quarter" idx="17"/>
          </p:nvPr>
        </p:nvSpPr>
        <p:spPr>
          <a:xfrm>
            <a:off x="4592248" y="2133600"/>
            <a:ext cx="2030016" cy="3730625"/>
          </a:xfrm>
          <a:prstGeom prst="roundRect">
            <a:avLst>
              <a:gd name="adj" fmla="val 1649"/>
            </a:avLst>
          </a:prstGeom>
          <a:noFill/>
        </p:spPr>
        <p:txBody>
          <a:bodyPr/>
          <a:lstStyle>
            <a:lvl1pPr marL="0" indent="0">
              <a:buNone/>
              <a:defRPr sz="800"/>
            </a:lvl1pPr>
          </a:lstStyle>
          <a:p>
            <a:endParaRPr lang="en-US"/>
          </a:p>
        </p:txBody>
      </p:sp>
    </p:spTree>
    <p:extLst>
      <p:ext uri="{BB962C8B-B14F-4D97-AF65-F5344CB8AC3E}">
        <p14:creationId xmlns:p14="http://schemas.microsoft.com/office/powerpoint/2010/main" val="344782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rcle Meet The Team 5">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508642" y="2918460"/>
            <a:ext cx="1200150" cy="1600200"/>
          </a:xfrm>
          <a:prstGeom prst="ellipse">
            <a:avLst/>
          </a:prstGeom>
          <a:noFill/>
        </p:spPr>
        <p:txBody>
          <a:bodyPr/>
          <a:lstStyle>
            <a:lvl1pPr marL="0" indent="0">
              <a:buNone/>
              <a:defRPr sz="800"/>
            </a:lvl1pPr>
          </a:lstStyle>
          <a:p>
            <a:endParaRPr lang="en-US"/>
          </a:p>
        </p:txBody>
      </p:sp>
      <p:sp>
        <p:nvSpPr>
          <p:cNvPr id="7" name="Picture Placeholder 2"/>
          <p:cNvSpPr>
            <a:spLocks noGrp="1"/>
          </p:cNvSpPr>
          <p:nvPr>
            <p:ph type="pic" sz="quarter" idx="14"/>
          </p:nvPr>
        </p:nvSpPr>
        <p:spPr>
          <a:xfrm>
            <a:off x="2223135" y="2918460"/>
            <a:ext cx="1200150" cy="1600200"/>
          </a:xfrm>
          <a:prstGeom prst="ellipse">
            <a:avLst/>
          </a:prstGeom>
          <a:noFill/>
        </p:spPr>
        <p:txBody>
          <a:bodyPr/>
          <a:lstStyle>
            <a:lvl1pPr marL="0" indent="0">
              <a:buNone/>
              <a:defRPr sz="800"/>
            </a:lvl1pPr>
          </a:lstStyle>
          <a:p>
            <a:endParaRPr lang="en-US"/>
          </a:p>
        </p:txBody>
      </p:sp>
      <p:sp>
        <p:nvSpPr>
          <p:cNvPr id="8" name="Picture Placeholder 2"/>
          <p:cNvSpPr>
            <a:spLocks noGrp="1"/>
          </p:cNvSpPr>
          <p:nvPr>
            <p:ph type="pic" sz="quarter" idx="15"/>
          </p:nvPr>
        </p:nvSpPr>
        <p:spPr>
          <a:xfrm>
            <a:off x="3937642" y="2918460"/>
            <a:ext cx="1200150" cy="1600200"/>
          </a:xfrm>
          <a:prstGeom prst="ellipse">
            <a:avLst/>
          </a:prstGeom>
          <a:noFill/>
        </p:spPr>
        <p:txBody>
          <a:bodyPr/>
          <a:lstStyle>
            <a:lvl1pPr marL="0" indent="0">
              <a:buNone/>
              <a:defRPr sz="800"/>
            </a:lvl1pPr>
          </a:lstStyle>
          <a:p>
            <a:endParaRPr lang="en-US"/>
          </a:p>
        </p:txBody>
      </p:sp>
      <p:sp>
        <p:nvSpPr>
          <p:cNvPr id="9" name="Picture Placeholder 2"/>
          <p:cNvSpPr>
            <a:spLocks noGrp="1"/>
          </p:cNvSpPr>
          <p:nvPr>
            <p:ph type="pic" sz="quarter" idx="16"/>
          </p:nvPr>
        </p:nvSpPr>
        <p:spPr>
          <a:xfrm>
            <a:off x="5652142" y="2918460"/>
            <a:ext cx="1200150" cy="1600200"/>
          </a:xfrm>
          <a:prstGeom prst="ellipse">
            <a:avLst/>
          </a:prstGeom>
          <a:noFill/>
        </p:spPr>
        <p:txBody>
          <a:bodyPr/>
          <a:lstStyle>
            <a:lvl1pPr marL="0" indent="0">
              <a:buNone/>
              <a:defRPr sz="800"/>
            </a:lvl1pPr>
          </a:lstStyle>
          <a:p>
            <a:endParaRPr lang="en-US"/>
          </a:p>
        </p:txBody>
      </p:sp>
      <p:sp>
        <p:nvSpPr>
          <p:cNvPr id="10" name="Picture Placeholder 2"/>
          <p:cNvSpPr>
            <a:spLocks noGrp="1"/>
          </p:cNvSpPr>
          <p:nvPr>
            <p:ph type="pic" sz="quarter" idx="17"/>
          </p:nvPr>
        </p:nvSpPr>
        <p:spPr>
          <a:xfrm>
            <a:off x="7366635" y="2918460"/>
            <a:ext cx="1200150" cy="1600200"/>
          </a:xfrm>
          <a:prstGeom prst="ellipse">
            <a:avLst/>
          </a:prstGeom>
          <a:noFill/>
        </p:spPr>
        <p:txBody>
          <a:bodyPr/>
          <a:lstStyle>
            <a:lvl1pPr marL="0" indent="0">
              <a:buNone/>
              <a:defRPr sz="800"/>
            </a:lvl1pPr>
          </a:lstStyle>
          <a:p>
            <a:endParaRPr lang="en-US"/>
          </a:p>
        </p:txBody>
      </p:sp>
    </p:spTree>
    <p:extLst>
      <p:ext uri="{BB962C8B-B14F-4D97-AF65-F5344CB8AC3E}">
        <p14:creationId xmlns:p14="http://schemas.microsoft.com/office/powerpoint/2010/main" val="366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9"/>
          <p:cNvSpPr>
            <a:spLocks noGrp="1"/>
          </p:cNvSpPr>
          <p:nvPr>
            <p:ph type="pic" sz="quarter" idx="14"/>
          </p:nvPr>
        </p:nvSpPr>
        <p:spPr>
          <a:xfrm>
            <a:off x="653899" y="1811344"/>
            <a:ext cx="1404000" cy="1872000"/>
          </a:xfrm>
          <a:prstGeom prst="rect">
            <a:avLst/>
          </a:prstGeom>
        </p:spPr>
        <p:txBody>
          <a:bodyPr/>
          <a:lstStyle>
            <a:lvl1pPr>
              <a:defRPr sz="1200"/>
            </a:lvl1pPr>
          </a:lstStyle>
          <a:p>
            <a:endParaRPr lang="id-ID"/>
          </a:p>
        </p:txBody>
      </p:sp>
      <p:sp>
        <p:nvSpPr>
          <p:cNvPr id="7" name="Picture Placeholder 9"/>
          <p:cNvSpPr>
            <a:spLocks noGrp="1"/>
          </p:cNvSpPr>
          <p:nvPr>
            <p:ph type="pic" sz="quarter" idx="15"/>
          </p:nvPr>
        </p:nvSpPr>
        <p:spPr>
          <a:xfrm>
            <a:off x="653899" y="4164019"/>
            <a:ext cx="1404000" cy="1872000"/>
          </a:xfrm>
          <a:prstGeom prst="rect">
            <a:avLst/>
          </a:prstGeom>
        </p:spPr>
        <p:txBody>
          <a:bodyPr/>
          <a:lstStyle>
            <a:lvl1pPr>
              <a:defRPr sz="1200"/>
            </a:lvl1pPr>
          </a:lstStyle>
          <a:p>
            <a:endParaRPr lang="id-ID"/>
          </a:p>
        </p:txBody>
      </p:sp>
      <p:sp>
        <p:nvSpPr>
          <p:cNvPr id="8" name="Picture Placeholder 9"/>
          <p:cNvSpPr>
            <a:spLocks noGrp="1"/>
          </p:cNvSpPr>
          <p:nvPr>
            <p:ph type="pic" sz="quarter" idx="16"/>
          </p:nvPr>
        </p:nvSpPr>
        <p:spPr>
          <a:xfrm>
            <a:off x="4768698" y="1811344"/>
            <a:ext cx="1404000" cy="1872000"/>
          </a:xfrm>
          <a:prstGeom prst="rect">
            <a:avLst/>
          </a:prstGeom>
        </p:spPr>
        <p:txBody>
          <a:bodyPr/>
          <a:lstStyle>
            <a:lvl1pPr>
              <a:defRPr sz="1200"/>
            </a:lvl1pPr>
          </a:lstStyle>
          <a:p>
            <a:endParaRPr lang="id-ID"/>
          </a:p>
        </p:txBody>
      </p:sp>
      <p:sp>
        <p:nvSpPr>
          <p:cNvPr id="9" name="Picture Placeholder 9"/>
          <p:cNvSpPr>
            <a:spLocks noGrp="1"/>
          </p:cNvSpPr>
          <p:nvPr>
            <p:ph type="pic" sz="quarter" idx="17"/>
          </p:nvPr>
        </p:nvSpPr>
        <p:spPr>
          <a:xfrm>
            <a:off x="4768698" y="4164019"/>
            <a:ext cx="1404000" cy="1872000"/>
          </a:xfrm>
          <a:prstGeom prst="rect">
            <a:avLst/>
          </a:prstGeom>
        </p:spPr>
        <p:txBody>
          <a:bodyPr/>
          <a:lstStyle>
            <a:lvl1pPr>
              <a:defRPr sz="1200"/>
            </a:lvl1pPr>
          </a:lstStyle>
          <a:p>
            <a:endParaRPr lang="id-ID"/>
          </a:p>
        </p:txBody>
      </p:sp>
    </p:spTree>
    <p:extLst>
      <p:ext uri="{BB962C8B-B14F-4D97-AF65-F5344CB8AC3E}">
        <p14:creationId xmlns:p14="http://schemas.microsoft.com/office/powerpoint/2010/main" val="12356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954889" y="1662053"/>
            <a:ext cx="1165860" cy="1554480"/>
          </a:xfrm>
          <a:prstGeom prst="rect">
            <a:avLst/>
          </a:prstGeom>
        </p:spPr>
        <p:txBody>
          <a:bodyPr>
            <a:normAutofit/>
          </a:bodyPr>
          <a:lstStyle>
            <a:lvl1pPr>
              <a:defRPr sz="1200"/>
            </a:lvl1pPr>
          </a:lstStyle>
          <a:p>
            <a:endParaRPr lang="id-ID" dirty="0"/>
          </a:p>
        </p:txBody>
      </p:sp>
      <p:sp>
        <p:nvSpPr>
          <p:cNvPr id="7" name="Picture Placeholder 2"/>
          <p:cNvSpPr>
            <a:spLocks noGrp="1"/>
          </p:cNvSpPr>
          <p:nvPr>
            <p:ph type="pic" sz="quarter" idx="15"/>
          </p:nvPr>
        </p:nvSpPr>
        <p:spPr>
          <a:xfrm>
            <a:off x="2923290" y="1662053"/>
            <a:ext cx="1165860" cy="1554480"/>
          </a:xfrm>
          <a:prstGeom prst="rect">
            <a:avLst/>
          </a:prstGeom>
        </p:spPr>
        <p:txBody>
          <a:bodyPr>
            <a:normAutofit/>
          </a:bodyPr>
          <a:lstStyle>
            <a:lvl1pPr>
              <a:defRPr sz="1200"/>
            </a:lvl1pPr>
          </a:lstStyle>
          <a:p>
            <a:endParaRPr lang="id-ID" dirty="0"/>
          </a:p>
        </p:txBody>
      </p:sp>
      <p:sp>
        <p:nvSpPr>
          <p:cNvPr id="8" name="Picture Placeholder 2"/>
          <p:cNvSpPr>
            <a:spLocks noGrp="1"/>
          </p:cNvSpPr>
          <p:nvPr>
            <p:ph type="pic" sz="quarter" idx="16"/>
          </p:nvPr>
        </p:nvSpPr>
        <p:spPr>
          <a:xfrm>
            <a:off x="4921535" y="1662053"/>
            <a:ext cx="1165860" cy="1554480"/>
          </a:xfrm>
          <a:prstGeom prst="rect">
            <a:avLst/>
          </a:prstGeom>
        </p:spPr>
        <p:txBody>
          <a:bodyPr>
            <a:normAutofit/>
          </a:bodyPr>
          <a:lstStyle>
            <a:lvl1pPr>
              <a:defRPr sz="1200"/>
            </a:lvl1pPr>
          </a:lstStyle>
          <a:p>
            <a:endParaRPr lang="id-ID" dirty="0"/>
          </a:p>
        </p:txBody>
      </p:sp>
      <p:sp>
        <p:nvSpPr>
          <p:cNvPr id="9" name="Picture Placeholder 2"/>
          <p:cNvSpPr>
            <a:spLocks noGrp="1"/>
          </p:cNvSpPr>
          <p:nvPr>
            <p:ph type="pic" sz="quarter" idx="17"/>
          </p:nvPr>
        </p:nvSpPr>
        <p:spPr>
          <a:xfrm>
            <a:off x="6889116" y="1662053"/>
            <a:ext cx="1165860" cy="1554480"/>
          </a:xfrm>
          <a:prstGeom prst="rect">
            <a:avLst/>
          </a:prstGeom>
        </p:spPr>
        <p:txBody>
          <a:bodyPr>
            <a:normAutofit/>
          </a:bodyPr>
          <a:lstStyle>
            <a:lvl1pPr>
              <a:defRPr sz="1200"/>
            </a:lvl1pPr>
          </a:lstStyle>
          <a:p>
            <a:endParaRPr lang="id-ID" dirty="0"/>
          </a:p>
        </p:txBody>
      </p:sp>
      <p:sp>
        <p:nvSpPr>
          <p:cNvPr id="10" name="Picture Placeholder 2"/>
          <p:cNvSpPr>
            <a:spLocks noGrp="1"/>
          </p:cNvSpPr>
          <p:nvPr>
            <p:ph type="pic" sz="quarter" idx="18"/>
          </p:nvPr>
        </p:nvSpPr>
        <p:spPr>
          <a:xfrm>
            <a:off x="954889" y="4039196"/>
            <a:ext cx="1165860" cy="1554480"/>
          </a:xfrm>
          <a:prstGeom prst="rect">
            <a:avLst/>
          </a:prstGeom>
        </p:spPr>
        <p:txBody>
          <a:bodyPr>
            <a:normAutofit/>
          </a:bodyPr>
          <a:lstStyle>
            <a:lvl1pPr>
              <a:defRPr sz="1200"/>
            </a:lvl1pPr>
          </a:lstStyle>
          <a:p>
            <a:endParaRPr lang="id-ID" dirty="0"/>
          </a:p>
        </p:txBody>
      </p:sp>
      <p:sp>
        <p:nvSpPr>
          <p:cNvPr id="11" name="Picture Placeholder 2"/>
          <p:cNvSpPr>
            <a:spLocks noGrp="1"/>
          </p:cNvSpPr>
          <p:nvPr>
            <p:ph type="pic" sz="quarter" idx="19"/>
          </p:nvPr>
        </p:nvSpPr>
        <p:spPr>
          <a:xfrm>
            <a:off x="2923290" y="4039196"/>
            <a:ext cx="1165860" cy="1554480"/>
          </a:xfrm>
          <a:prstGeom prst="rect">
            <a:avLst/>
          </a:prstGeom>
        </p:spPr>
        <p:txBody>
          <a:bodyPr>
            <a:normAutofit/>
          </a:bodyPr>
          <a:lstStyle>
            <a:lvl1pPr>
              <a:defRPr sz="1200"/>
            </a:lvl1pPr>
          </a:lstStyle>
          <a:p>
            <a:endParaRPr lang="id-ID" dirty="0"/>
          </a:p>
        </p:txBody>
      </p:sp>
      <p:sp>
        <p:nvSpPr>
          <p:cNvPr id="12" name="Picture Placeholder 2"/>
          <p:cNvSpPr>
            <a:spLocks noGrp="1"/>
          </p:cNvSpPr>
          <p:nvPr>
            <p:ph type="pic" sz="quarter" idx="20"/>
          </p:nvPr>
        </p:nvSpPr>
        <p:spPr>
          <a:xfrm>
            <a:off x="4921535" y="4039196"/>
            <a:ext cx="1165860" cy="1554480"/>
          </a:xfrm>
          <a:prstGeom prst="rect">
            <a:avLst/>
          </a:prstGeom>
        </p:spPr>
        <p:txBody>
          <a:bodyPr>
            <a:normAutofit/>
          </a:bodyPr>
          <a:lstStyle>
            <a:lvl1pPr>
              <a:defRPr sz="1200"/>
            </a:lvl1pPr>
          </a:lstStyle>
          <a:p>
            <a:endParaRPr lang="id-ID" dirty="0"/>
          </a:p>
        </p:txBody>
      </p:sp>
      <p:sp>
        <p:nvSpPr>
          <p:cNvPr id="13" name="Picture Placeholder 2"/>
          <p:cNvSpPr>
            <a:spLocks noGrp="1"/>
          </p:cNvSpPr>
          <p:nvPr>
            <p:ph type="pic" sz="quarter" idx="21"/>
          </p:nvPr>
        </p:nvSpPr>
        <p:spPr>
          <a:xfrm>
            <a:off x="6889116" y="4039196"/>
            <a:ext cx="1165860" cy="1554480"/>
          </a:xfrm>
          <a:prstGeom prst="rect">
            <a:avLst/>
          </a:prstGeom>
        </p:spPr>
        <p:txBody>
          <a:bodyPr>
            <a:normAutofit/>
          </a:bodyPr>
          <a:lstStyle>
            <a:lvl1pPr>
              <a:defRPr sz="1200"/>
            </a:lvl1pPr>
          </a:lstStyle>
          <a:p>
            <a:endParaRPr lang="id-ID" dirty="0"/>
          </a:p>
        </p:txBody>
      </p:sp>
    </p:spTree>
    <p:extLst>
      <p:ext uri="{BB962C8B-B14F-4D97-AF65-F5344CB8AC3E}">
        <p14:creationId xmlns:p14="http://schemas.microsoft.com/office/powerpoint/2010/main" val="140489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531972" y="1700153"/>
            <a:ext cx="1097280" cy="1463040"/>
          </a:xfrm>
          <a:prstGeom prst="rect">
            <a:avLst/>
          </a:prstGeom>
        </p:spPr>
        <p:txBody>
          <a:bodyPr>
            <a:normAutofit/>
          </a:bodyPr>
          <a:lstStyle>
            <a:lvl1pPr>
              <a:defRPr sz="1200"/>
            </a:lvl1pPr>
          </a:lstStyle>
          <a:p>
            <a:endParaRPr lang="id-ID" dirty="0"/>
          </a:p>
        </p:txBody>
      </p:sp>
      <p:sp>
        <p:nvSpPr>
          <p:cNvPr id="7" name="Picture Placeholder 2"/>
          <p:cNvSpPr>
            <a:spLocks noGrp="1"/>
          </p:cNvSpPr>
          <p:nvPr>
            <p:ph type="pic" sz="quarter" idx="15"/>
          </p:nvPr>
        </p:nvSpPr>
        <p:spPr>
          <a:xfrm>
            <a:off x="2165992" y="1700153"/>
            <a:ext cx="1097280" cy="1463040"/>
          </a:xfrm>
          <a:prstGeom prst="rect">
            <a:avLst/>
          </a:prstGeom>
        </p:spPr>
        <p:txBody>
          <a:bodyPr>
            <a:normAutofit/>
          </a:bodyPr>
          <a:lstStyle>
            <a:lvl1pPr>
              <a:defRPr sz="1200"/>
            </a:lvl1pPr>
          </a:lstStyle>
          <a:p>
            <a:endParaRPr lang="id-ID" dirty="0"/>
          </a:p>
        </p:txBody>
      </p:sp>
      <p:sp>
        <p:nvSpPr>
          <p:cNvPr id="8" name="Picture Placeholder 2"/>
          <p:cNvSpPr>
            <a:spLocks noGrp="1"/>
          </p:cNvSpPr>
          <p:nvPr>
            <p:ph type="pic" sz="quarter" idx="16"/>
          </p:nvPr>
        </p:nvSpPr>
        <p:spPr>
          <a:xfrm>
            <a:off x="3800005" y="1700153"/>
            <a:ext cx="1097280" cy="1463040"/>
          </a:xfrm>
          <a:prstGeom prst="rect">
            <a:avLst/>
          </a:prstGeom>
        </p:spPr>
        <p:txBody>
          <a:bodyPr>
            <a:normAutofit/>
          </a:bodyPr>
          <a:lstStyle>
            <a:lvl1pPr>
              <a:defRPr sz="1200"/>
            </a:lvl1pPr>
          </a:lstStyle>
          <a:p>
            <a:endParaRPr lang="id-ID" dirty="0"/>
          </a:p>
        </p:txBody>
      </p:sp>
      <p:sp>
        <p:nvSpPr>
          <p:cNvPr id="9" name="Picture Placeholder 2"/>
          <p:cNvSpPr>
            <a:spLocks noGrp="1"/>
          </p:cNvSpPr>
          <p:nvPr>
            <p:ph type="pic" sz="quarter" idx="17"/>
          </p:nvPr>
        </p:nvSpPr>
        <p:spPr>
          <a:xfrm>
            <a:off x="5434011" y="1700153"/>
            <a:ext cx="1097280" cy="1463040"/>
          </a:xfrm>
          <a:prstGeom prst="rect">
            <a:avLst/>
          </a:prstGeom>
        </p:spPr>
        <p:txBody>
          <a:bodyPr>
            <a:normAutofit/>
          </a:bodyPr>
          <a:lstStyle>
            <a:lvl1pPr>
              <a:defRPr sz="1200"/>
            </a:lvl1pPr>
          </a:lstStyle>
          <a:p>
            <a:endParaRPr lang="id-ID" dirty="0"/>
          </a:p>
        </p:txBody>
      </p:sp>
      <p:sp>
        <p:nvSpPr>
          <p:cNvPr id="10" name="Picture Placeholder 2"/>
          <p:cNvSpPr>
            <a:spLocks noGrp="1"/>
          </p:cNvSpPr>
          <p:nvPr>
            <p:ph type="pic" sz="quarter" idx="18"/>
          </p:nvPr>
        </p:nvSpPr>
        <p:spPr>
          <a:xfrm>
            <a:off x="531972" y="4115396"/>
            <a:ext cx="1097280" cy="1463040"/>
          </a:xfrm>
          <a:prstGeom prst="rect">
            <a:avLst/>
          </a:prstGeom>
        </p:spPr>
        <p:txBody>
          <a:bodyPr>
            <a:normAutofit/>
          </a:bodyPr>
          <a:lstStyle>
            <a:lvl1pPr>
              <a:defRPr sz="1200"/>
            </a:lvl1pPr>
          </a:lstStyle>
          <a:p>
            <a:endParaRPr lang="id-ID" dirty="0"/>
          </a:p>
        </p:txBody>
      </p:sp>
      <p:sp>
        <p:nvSpPr>
          <p:cNvPr id="11" name="Picture Placeholder 2"/>
          <p:cNvSpPr>
            <a:spLocks noGrp="1"/>
          </p:cNvSpPr>
          <p:nvPr>
            <p:ph type="pic" sz="quarter" idx="19"/>
          </p:nvPr>
        </p:nvSpPr>
        <p:spPr>
          <a:xfrm>
            <a:off x="2165992" y="4115396"/>
            <a:ext cx="1097280" cy="1463040"/>
          </a:xfrm>
          <a:prstGeom prst="rect">
            <a:avLst/>
          </a:prstGeom>
        </p:spPr>
        <p:txBody>
          <a:bodyPr>
            <a:normAutofit/>
          </a:bodyPr>
          <a:lstStyle>
            <a:lvl1pPr>
              <a:defRPr sz="1200"/>
            </a:lvl1pPr>
          </a:lstStyle>
          <a:p>
            <a:endParaRPr lang="id-ID" dirty="0"/>
          </a:p>
        </p:txBody>
      </p:sp>
      <p:sp>
        <p:nvSpPr>
          <p:cNvPr id="12" name="Picture Placeholder 2"/>
          <p:cNvSpPr>
            <a:spLocks noGrp="1"/>
          </p:cNvSpPr>
          <p:nvPr>
            <p:ph type="pic" sz="quarter" idx="20"/>
          </p:nvPr>
        </p:nvSpPr>
        <p:spPr>
          <a:xfrm>
            <a:off x="3800005" y="4115396"/>
            <a:ext cx="1097280" cy="1463040"/>
          </a:xfrm>
          <a:prstGeom prst="rect">
            <a:avLst/>
          </a:prstGeom>
        </p:spPr>
        <p:txBody>
          <a:bodyPr>
            <a:normAutofit/>
          </a:bodyPr>
          <a:lstStyle>
            <a:lvl1pPr>
              <a:defRPr sz="1200"/>
            </a:lvl1pPr>
          </a:lstStyle>
          <a:p>
            <a:endParaRPr lang="id-ID" dirty="0"/>
          </a:p>
        </p:txBody>
      </p:sp>
      <p:sp>
        <p:nvSpPr>
          <p:cNvPr id="13" name="Picture Placeholder 2"/>
          <p:cNvSpPr>
            <a:spLocks noGrp="1"/>
          </p:cNvSpPr>
          <p:nvPr>
            <p:ph type="pic" sz="quarter" idx="21"/>
          </p:nvPr>
        </p:nvSpPr>
        <p:spPr>
          <a:xfrm>
            <a:off x="5434011" y="4115396"/>
            <a:ext cx="1097280" cy="1463040"/>
          </a:xfrm>
          <a:prstGeom prst="rect">
            <a:avLst/>
          </a:prstGeom>
        </p:spPr>
        <p:txBody>
          <a:bodyPr>
            <a:normAutofit/>
          </a:bodyPr>
          <a:lstStyle>
            <a:lvl1pPr>
              <a:defRPr sz="1200"/>
            </a:lvl1pPr>
          </a:lstStyle>
          <a:p>
            <a:endParaRPr lang="id-ID" dirty="0"/>
          </a:p>
        </p:txBody>
      </p:sp>
      <p:sp>
        <p:nvSpPr>
          <p:cNvPr id="15" name="Picture Placeholder 2"/>
          <p:cNvSpPr>
            <a:spLocks noGrp="1"/>
          </p:cNvSpPr>
          <p:nvPr>
            <p:ph type="pic" sz="quarter" idx="22"/>
          </p:nvPr>
        </p:nvSpPr>
        <p:spPr>
          <a:xfrm>
            <a:off x="7056441" y="1700153"/>
            <a:ext cx="1097280" cy="1463040"/>
          </a:xfrm>
          <a:prstGeom prst="rect">
            <a:avLst/>
          </a:prstGeom>
        </p:spPr>
        <p:txBody>
          <a:bodyPr>
            <a:normAutofit/>
          </a:bodyPr>
          <a:lstStyle>
            <a:lvl1pPr>
              <a:defRPr sz="1200"/>
            </a:lvl1pPr>
          </a:lstStyle>
          <a:p>
            <a:endParaRPr lang="id-ID" dirty="0"/>
          </a:p>
        </p:txBody>
      </p:sp>
      <p:sp>
        <p:nvSpPr>
          <p:cNvPr id="16" name="Picture Placeholder 2"/>
          <p:cNvSpPr>
            <a:spLocks noGrp="1"/>
          </p:cNvSpPr>
          <p:nvPr>
            <p:ph type="pic" sz="quarter" idx="23"/>
          </p:nvPr>
        </p:nvSpPr>
        <p:spPr>
          <a:xfrm>
            <a:off x="7056441" y="4115396"/>
            <a:ext cx="1097280" cy="1463040"/>
          </a:xfrm>
          <a:prstGeom prst="rect">
            <a:avLst/>
          </a:prstGeom>
        </p:spPr>
        <p:txBody>
          <a:bodyPr>
            <a:normAutofit/>
          </a:bodyPr>
          <a:lstStyle>
            <a:lvl1pPr>
              <a:defRPr sz="1200"/>
            </a:lvl1pPr>
          </a:lstStyle>
          <a:p>
            <a:endParaRPr lang="id-ID" dirty="0"/>
          </a:p>
        </p:txBody>
      </p:sp>
    </p:spTree>
    <p:extLst>
      <p:ext uri="{BB962C8B-B14F-4D97-AF65-F5344CB8AC3E}">
        <p14:creationId xmlns:p14="http://schemas.microsoft.com/office/powerpoint/2010/main" val="233153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nodePh="1">
                                  <p:stCondLst>
                                    <p:cond delay="0"/>
                                  </p:stCondLst>
                                  <p:endCondLst>
                                    <p:cond evt="begin" delay="0">
                                      <p:tn val="36"/>
                                    </p:cond>
                                  </p:end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5" grpId="0"/>
      <p:bldP spid="16"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531972" y="1700153"/>
            <a:ext cx="1097280" cy="1463040"/>
          </a:xfrm>
          <a:prstGeom prst="rect">
            <a:avLst/>
          </a:prstGeom>
        </p:spPr>
        <p:txBody>
          <a:bodyPr>
            <a:normAutofit/>
          </a:bodyPr>
          <a:lstStyle>
            <a:lvl1pPr>
              <a:defRPr sz="1200"/>
            </a:lvl1pPr>
          </a:lstStyle>
          <a:p>
            <a:endParaRPr lang="id-ID" dirty="0"/>
          </a:p>
        </p:txBody>
      </p:sp>
      <p:sp>
        <p:nvSpPr>
          <p:cNvPr id="7" name="Picture Placeholder 2"/>
          <p:cNvSpPr>
            <a:spLocks noGrp="1"/>
          </p:cNvSpPr>
          <p:nvPr>
            <p:ph type="pic" sz="quarter" idx="15"/>
          </p:nvPr>
        </p:nvSpPr>
        <p:spPr>
          <a:xfrm>
            <a:off x="3222306" y="1700153"/>
            <a:ext cx="1097280" cy="1463040"/>
          </a:xfrm>
          <a:prstGeom prst="rect">
            <a:avLst/>
          </a:prstGeom>
        </p:spPr>
        <p:txBody>
          <a:bodyPr>
            <a:normAutofit/>
          </a:bodyPr>
          <a:lstStyle>
            <a:lvl1pPr>
              <a:defRPr sz="1200"/>
            </a:lvl1pPr>
          </a:lstStyle>
          <a:p>
            <a:endParaRPr lang="id-ID" dirty="0"/>
          </a:p>
        </p:txBody>
      </p:sp>
      <p:sp>
        <p:nvSpPr>
          <p:cNvPr id="8" name="Picture Placeholder 2"/>
          <p:cNvSpPr>
            <a:spLocks noGrp="1"/>
          </p:cNvSpPr>
          <p:nvPr>
            <p:ph type="pic" sz="quarter" idx="16"/>
          </p:nvPr>
        </p:nvSpPr>
        <p:spPr>
          <a:xfrm>
            <a:off x="5885026" y="1700153"/>
            <a:ext cx="1097280" cy="1463040"/>
          </a:xfrm>
          <a:prstGeom prst="rect">
            <a:avLst/>
          </a:prstGeom>
        </p:spPr>
        <p:txBody>
          <a:bodyPr>
            <a:normAutofit/>
          </a:bodyPr>
          <a:lstStyle>
            <a:lvl1pPr>
              <a:defRPr sz="1200"/>
            </a:lvl1pPr>
          </a:lstStyle>
          <a:p>
            <a:endParaRPr lang="id-ID" dirty="0"/>
          </a:p>
        </p:txBody>
      </p:sp>
      <p:sp>
        <p:nvSpPr>
          <p:cNvPr id="10" name="Picture Placeholder 2"/>
          <p:cNvSpPr>
            <a:spLocks noGrp="1"/>
          </p:cNvSpPr>
          <p:nvPr>
            <p:ph type="pic" sz="quarter" idx="18"/>
          </p:nvPr>
        </p:nvSpPr>
        <p:spPr>
          <a:xfrm>
            <a:off x="531972" y="4115396"/>
            <a:ext cx="1097280" cy="1463040"/>
          </a:xfrm>
          <a:prstGeom prst="rect">
            <a:avLst/>
          </a:prstGeom>
        </p:spPr>
        <p:txBody>
          <a:bodyPr>
            <a:normAutofit/>
          </a:bodyPr>
          <a:lstStyle>
            <a:lvl1pPr>
              <a:defRPr sz="1200"/>
            </a:lvl1pPr>
          </a:lstStyle>
          <a:p>
            <a:endParaRPr lang="id-ID" dirty="0"/>
          </a:p>
        </p:txBody>
      </p:sp>
      <p:sp>
        <p:nvSpPr>
          <p:cNvPr id="11" name="Picture Placeholder 2"/>
          <p:cNvSpPr>
            <a:spLocks noGrp="1"/>
          </p:cNvSpPr>
          <p:nvPr>
            <p:ph type="pic" sz="quarter" idx="19"/>
          </p:nvPr>
        </p:nvSpPr>
        <p:spPr>
          <a:xfrm>
            <a:off x="3222306" y="4115396"/>
            <a:ext cx="1097280" cy="1463040"/>
          </a:xfrm>
          <a:prstGeom prst="rect">
            <a:avLst/>
          </a:prstGeom>
        </p:spPr>
        <p:txBody>
          <a:bodyPr>
            <a:normAutofit/>
          </a:bodyPr>
          <a:lstStyle>
            <a:lvl1pPr>
              <a:defRPr sz="1200"/>
            </a:lvl1pPr>
          </a:lstStyle>
          <a:p>
            <a:endParaRPr lang="id-ID" dirty="0"/>
          </a:p>
        </p:txBody>
      </p:sp>
      <p:sp>
        <p:nvSpPr>
          <p:cNvPr id="12" name="Picture Placeholder 2"/>
          <p:cNvSpPr>
            <a:spLocks noGrp="1"/>
          </p:cNvSpPr>
          <p:nvPr>
            <p:ph type="pic" sz="quarter" idx="20"/>
          </p:nvPr>
        </p:nvSpPr>
        <p:spPr>
          <a:xfrm>
            <a:off x="5885026" y="4115396"/>
            <a:ext cx="1097280" cy="1463040"/>
          </a:xfrm>
          <a:prstGeom prst="rect">
            <a:avLst/>
          </a:prstGeom>
        </p:spPr>
        <p:txBody>
          <a:bodyPr>
            <a:normAutofit/>
          </a:bodyPr>
          <a:lstStyle>
            <a:lvl1pPr>
              <a:defRPr sz="1200"/>
            </a:lvl1pPr>
          </a:lstStyle>
          <a:p>
            <a:endParaRPr lang="id-ID" dirty="0"/>
          </a:p>
        </p:txBody>
      </p:sp>
    </p:spTree>
    <p:extLst>
      <p:ext uri="{BB962C8B-B14F-4D97-AF65-F5344CB8AC3E}">
        <p14:creationId xmlns:p14="http://schemas.microsoft.com/office/powerpoint/2010/main" val="25293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3"/>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7"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2220-D79E-4873-8417-9DB5309D2F94}" type="datetimeFigureOut">
              <a:rPr lang="en-US" smtClean="0"/>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7" y="0"/>
            <a:ext cx="4870048" cy="6858000"/>
          </a:xfrm>
        </p:spPr>
        <p:txBody>
          <a:bodyPr/>
          <a:lstStyle/>
          <a:p>
            <a:endParaRPr lang="en-US"/>
          </a:p>
        </p:txBody>
      </p:sp>
    </p:spTree>
    <p:extLst>
      <p:ext uri="{BB962C8B-B14F-4D97-AF65-F5344CB8AC3E}">
        <p14:creationId xmlns:p14="http://schemas.microsoft.com/office/powerpoint/2010/main" val="210401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duct review">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50" name="Picture Placeholder 49"/>
          <p:cNvSpPr>
            <a:spLocks noGrp="1"/>
          </p:cNvSpPr>
          <p:nvPr>
            <p:ph type="pic" sz="quarter" idx="13"/>
          </p:nvPr>
        </p:nvSpPr>
        <p:spPr>
          <a:xfrm>
            <a:off x="3303695" y="1637044"/>
            <a:ext cx="648298" cy="862484"/>
          </a:xfrm>
          <a:prstGeom prst="ellipse">
            <a:avLst/>
          </a:prstGeom>
        </p:spPr>
        <p:txBody>
          <a:bodyPr>
            <a:normAutofit/>
          </a:bodyPr>
          <a:lstStyle>
            <a:lvl1pPr>
              <a:defRPr sz="900"/>
            </a:lvl1pPr>
          </a:lstStyle>
          <a:p>
            <a:endParaRPr lang="en-US"/>
          </a:p>
        </p:txBody>
      </p:sp>
      <p:sp>
        <p:nvSpPr>
          <p:cNvPr id="51" name="Picture Placeholder 49"/>
          <p:cNvSpPr>
            <a:spLocks noGrp="1"/>
          </p:cNvSpPr>
          <p:nvPr>
            <p:ph type="pic" sz="quarter" idx="14"/>
          </p:nvPr>
        </p:nvSpPr>
        <p:spPr>
          <a:xfrm>
            <a:off x="4705287" y="1637044"/>
            <a:ext cx="648298" cy="862484"/>
          </a:xfrm>
          <a:prstGeom prst="ellipse">
            <a:avLst/>
          </a:prstGeom>
        </p:spPr>
        <p:txBody>
          <a:bodyPr>
            <a:normAutofit/>
          </a:bodyPr>
          <a:lstStyle>
            <a:lvl1pPr>
              <a:defRPr sz="900"/>
            </a:lvl1pPr>
          </a:lstStyle>
          <a:p>
            <a:endParaRPr lang="en-US"/>
          </a:p>
        </p:txBody>
      </p:sp>
      <p:sp>
        <p:nvSpPr>
          <p:cNvPr id="52" name="Picture Placeholder 49"/>
          <p:cNvSpPr>
            <a:spLocks noGrp="1"/>
          </p:cNvSpPr>
          <p:nvPr>
            <p:ph type="pic" sz="quarter" idx="15"/>
          </p:nvPr>
        </p:nvSpPr>
        <p:spPr>
          <a:xfrm>
            <a:off x="6070032" y="1637044"/>
            <a:ext cx="648298" cy="862484"/>
          </a:xfrm>
          <a:prstGeom prst="ellipse">
            <a:avLst/>
          </a:prstGeom>
        </p:spPr>
        <p:txBody>
          <a:bodyPr>
            <a:normAutofit/>
          </a:bodyPr>
          <a:lstStyle>
            <a:lvl1pPr>
              <a:defRPr sz="900"/>
            </a:lvl1pPr>
          </a:lstStyle>
          <a:p>
            <a:endParaRPr lang="en-US"/>
          </a:p>
        </p:txBody>
      </p:sp>
      <p:sp>
        <p:nvSpPr>
          <p:cNvPr id="53" name="Picture Placeholder 49"/>
          <p:cNvSpPr>
            <a:spLocks noGrp="1"/>
          </p:cNvSpPr>
          <p:nvPr>
            <p:ph type="pic" sz="quarter" idx="16"/>
          </p:nvPr>
        </p:nvSpPr>
        <p:spPr>
          <a:xfrm>
            <a:off x="7428090" y="1637044"/>
            <a:ext cx="648298" cy="862484"/>
          </a:xfrm>
          <a:prstGeom prst="ellipse">
            <a:avLst/>
          </a:prstGeom>
        </p:spPr>
        <p:txBody>
          <a:bodyPr>
            <a:normAutofit/>
          </a:bodyPr>
          <a:lstStyle>
            <a:lvl1pPr>
              <a:defRPr sz="900"/>
            </a:lvl1pPr>
          </a:lstStyle>
          <a:p>
            <a:endParaRPr lang="en-US" dirty="0"/>
          </a:p>
        </p:txBody>
      </p:sp>
    </p:spTree>
    <p:extLst>
      <p:ext uri="{BB962C8B-B14F-4D97-AF65-F5344CB8AC3E}">
        <p14:creationId xmlns:p14="http://schemas.microsoft.com/office/powerpoint/2010/main" val="343844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icelist">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50" name="Picture Placeholder 49"/>
          <p:cNvSpPr>
            <a:spLocks noGrp="1"/>
          </p:cNvSpPr>
          <p:nvPr>
            <p:ph type="pic" sz="quarter" idx="13"/>
          </p:nvPr>
        </p:nvSpPr>
        <p:spPr>
          <a:xfrm>
            <a:off x="1079133" y="1788164"/>
            <a:ext cx="1649207" cy="1175636"/>
          </a:xfrm>
          <a:prstGeom prst="rect">
            <a:avLst/>
          </a:prstGeom>
        </p:spPr>
        <p:txBody>
          <a:bodyPr>
            <a:normAutofit/>
          </a:bodyPr>
          <a:lstStyle>
            <a:lvl1pPr>
              <a:defRPr sz="900"/>
            </a:lvl1pPr>
          </a:lstStyle>
          <a:p>
            <a:endParaRPr lang="en-US"/>
          </a:p>
        </p:txBody>
      </p:sp>
      <p:sp>
        <p:nvSpPr>
          <p:cNvPr id="51" name="Picture Placeholder 49"/>
          <p:cNvSpPr>
            <a:spLocks noGrp="1"/>
          </p:cNvSpPr>
          <p:nvPr>
            <p:ph type="pic" sz="quarter" idx="14"/>
          </p:nvPr>
        </p:nvSpPr>
        <p:spPr>
          <a:xfrm>
            <a:off x="2872072" y="1788164"/>
            <a:ext cx="1649207" cy="1175636"/>
          </a:xfrm>
          <a:prstGeom prst="rect">
            <a:avLst/>
          </a:prstGeom>
        </p:spPr>
        <p:txBody>
          <a:bodyPr>
            <a:normAutofit/>
          </a:bodyPr>
          <a:lstStyle>
            <a:lvl1pPr>
              <a:defRPr sz="900"/>
            </a:lvl1pPr>
          </a:lstStyle>
          <a:p>
            <a:endParaRPr lang="en-US"/>
          </a:p>
        </p:txBody>
      </p:sp>
      <p:sp>
        <p:nvSpPr>
          <p:cNvPr id="52" name="Picture Placeholder 49"/>
          <p:cNvSpPr>
            <a:spLocks noGrp="1"/>
          </p:cNvSpPr>
          <p:nvPr>
            <p:ph type="pic" sz="quarter" idx="15"/>
          </p:nvPr>
        </p:nvSpPr>
        <p:spPr>
          <a:xfrm>
            <a:off x="4665014" y="1788164"/>
            <a:ext cx="1649207" cy="1175636"/>
          </a:xfrm>
          <a:prstGeom prst="rect">
            <a:avLst/>
          </a:prstGeom>
        </p:spPr>
        <p:txBody>
          <a:bodyPr>
            <a:normAutofit/>
          </a:bodyPr>
          <a:lstStyle>
            <a:lvl1pPr>
              <a:defRPr sz="900"/>
            </a:lvl1pPr>
          </a:lstStyle>
          <a:p>
            <a:endParaRPr lang="en-US"/>
          </a:p>
        </p:txBody>
      </p:sp>
      <p:sp>
        <p:nvSpPr>
          <p:cNvPr id="53" name="Picture Placeholder 49"/>
          <p:cNvSpPr>
            <a:spLocks noGrp="1"/>
          </p:cNvSpPr>
          <p:nvPr>
            <p:ph type="pic" sz="quarter" idx="16"/>
          </p:nvPr>
        </p:nvSpPr>
        <p:spPr>
          <a:xfrm>
            <a:off x="6457954" y="1788164"/>
            <a:ext cx="1649207" cy="1175636"/>
          </a:xfrm>
          <a:prstGeom prst="rect">
            <a:avLst/>
          </a:prstGeom>
        </p:spPr>
        <p:txBody>
          <a:bodyPr>
            <a:normAutofit/>
          </a:bodyPr>
          <a:lstStyle>
            <a:lvl1pPr>
              <a:defRPr sz="900"/>
            </a:lvl1pPr>
          </a:lstStyle>
          <a:p>
            <a:endParaRPr lang="en-US" dirty="0"/>
          </a:p>
        </p:txBody>
      </p:sp>
    </p:spTree>
    <p:extLst>
      <p:ext uri="{BB962C8B-B14F-4D97-AF65-F5344CB8AC3E}">
        <p14:creationId xmlns:p14="http://schemas.microsoft.com/office/powerpoint/2010/main" val="6643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3"/>
          <p:cNvSpPr>
            <a:spLocks noGrp="1"/>
          </p:cNvSpPr>
          <p:nvPr>
            <p:ph type="pic" sz="quarter" idx="14"/>
          </p:nvPr>
        </p:nvSpPr>
        <p:spPr>
          <a:xfrm>
            <a:off x="3880310" y="1637948"/>
            <a:ext cx="4279129" cy="2160000"/>
          </a:xfrm>
        </p:spPr>
        <p:txBody>
          <a:bodyPr/>
          <a:lstStyle/>
          <a:p>
            <a:endParaRPr lang="id-ID" dirty="0"/>
          </a:p>
        </p:txBody>
      </p:sp>
      <p:sp>
        <p:nvSpPr>
          <p:cNvPr id="7" name="Picture Placeholder 3"/>
          <p:cNvSpPr>
            <a:spLocks noGrp="1"/>
          </p:cNvSpPr>
          <p:nvPr>
            <p:ph type="pic" sz="quarter" idx="18"/>
          </p:nvPr>
        </p:nvSpPr>
        <p:spPr>
          <a:xfrm>
            <a:off x="6080428" y="3916945"/>
            <a:ext cx="2079000" cy="2160000"/>
          </a:xfrm>
        </p:spPr>
        <p:txBody>
          <a:bodyPr/>
          <a:lstStyle/>
          <a:p>
            <a:endParaRPr lang="id-ID"/>
          </a:p>
        </p:txBody>
      </p:sp>
      <p:sp>
        <p:nvSpPr>
          <p:cNvPr id="8" name="Picture Placeholder 3"/>
          <p:cNvSpPr>
            <a:spLocks noGrp="1"/>
          </p:cNvSpPr>
          <p:nvPr>
            <p:ph type="pic" sz="quarter" idx="20"/>
          </p:nvPr>
        </p:nvSpPr>
        <p:spPr>
          <a:xfrm>
            <a:off x="272738" y="1637953"/>
            <a:ext cx="3518846" cy="4438997"/>
          </a:xfrm>
        </p:spPr>
        <p:txBody>
          <a:bodyPr/>
          <a:lstStyle/>
          <a:p>
            <a:endParaRPr lang="id-ID"/>
          </a:p>
        </p:txBody>
      </p:sp>
      <p:sp>
        <p:nvSpPr>
          <p:cNvPr id="9" name="Picture Placeholder 3"/>
          <p:cNvSpPr>
            <a:spLocks noGrp="1"/>
          </p:cNvSpPr>
          <p:nvPr>
            <p:ph type="pic" sz="quarter" idx="21"/>
          </p:nvPr>
        </p:nvSpPr>
        <p:spPr>
          <a:xfrm>
            <a:off x="3880301" y="3916945"/>
            <a:ext cx="2079000" cy="2160000"/>
          </a:xfrm>
        </p:spPr>
        <p:txBody>
          <a:bodyPr/>
          <a:lstStyle/>
          <a:p>
            <a:endParaRPr lang="id-ID"/>
          </a:p>
        </p:txBody>
      </p:sp>
    </p:spTree>
    <p:extLst>
      <p:ext uri="{BB962C8B-B14F-4D97-AF65-F5344CB8AC3E}">
        <p14:creationId xmlns:p14="http://schemas.microsoft.com/office/powerpoint/2010/main" val="322994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zzle Picture Layout">
    <p:spTree>
      <p:nvGrpSpPr>
        <p:cNvPr id="1" name=""/>
        <p:cNvGrpSpPr/>
        <p:nvPr/>
      </p:nvGrpSpPr>
      <p:grpSpPr>
        <a:xfrm>
          <a:off x="0" y="0"/>
          <a:ext cx="0" cy="0"/>
          <a:chOff x="0" y="0"/>
          <a:chExt cx="0" cy="0"/>
        </a:xfrm>
      </p:grpSpPr>
      <p:sp>
        <p:nvSpPr>
          <p:cNvPr id="47" name="Picture Placeholder 46"/>
          <p:cNvSpPr>
            <a:spLocks noGrp="1"/>
          </p:cNvSpPr>
          <p:nvPr>
            <p:ph type="pic" sz="quarter" idx="11"/>
          </p:nvPr>
        </p:nvSpPr>
        <p:spPr>
          <a:xfrm>
            <a:off x="0" y="0"/>
            <a:ext cx="5143500" cy="6858000"/>
          </a:xfrm>
          <a:custGeom>
            <a:avLst/>
            <a:gdLst>
              <a:gd name="connsiteX0" fmla="*/ 3359456 w 6858000"/>
              <a:gd name="connsiteY0" fmla="*/ 6752865 h 6858000"/>
              <a:gd name="connsiteX1" fmla="*/ 3359456 w 6858000"/>
              <a:gd name="connsiteY1" fmla="*/ 6854190 h 6858000"/>
              <a:gd name="connsiteX2" fmla="*/ 3359456 w 6858000"/>
              <a:gd name="connsiteY2" fmla="*/ 6858000 h 6858000"/>
              <a:gd name="connsiteX3" fmla="*/ 3078047 w 6858000"/>
              <a:gd name="connsiteY3" fmla="*/ 6858000 h 6858000"/>
              <a:gd name="connsiteX4" fmla="*/ 3140156 w 6858000"/>
              <a:gd name="connsiteY4" fmla="*/ 6844895 h 6858000"/>
              <a:gd name="connsiteX5" fmla="*/ 3359456 w 6858000"/>
              <a:gd name="connsiteY5" fmla="*/ 6752865 h 6858000"/>
              <a:gd name="connsiteX6" fmla="*/ 3467461 w 6858000"/>
              <a:gd name="connsiteY6" fmla="*/ 3469265 h 6858000"/>
              <a:gd name="connsiteX7" fmla="*/ 5048570 w 6858000"/>
              <a:gd name="connsiteY7" fmla="*/ 3469265 h 6858000"/>
              <a:gd name="connsiteX8" fmla="*/ 4922799 w 6858000"/>
              <a:gd name="connsiteY8" fmla="*/ 3941904 h 6858000"/>
              <a:gd name="connsiteX9" fmla="*/ 5863080 w 6858000"/>
              <a:gd name="connsiteY9" fmla="*/ 4881199 h 6858000"/>
              <a:gd name="connsiteX10" fmla="*/ 6803361 w 6858000"/>
              <a:gd name="connsiteY10" fmla="*/ 3941904 h 6858000"/>
              <a:gd name="connsiteX11" fmla="*/ 6677591 w 6858000"/>
              <a:gd name="connsiteY11" fmla="*/ 3469265 h 6858000"/>
              <a:gd name="connsiteX12" fmla="*/ 6858000 w 6858000"/>
              <a:gd name="connsiteY12" fmla="*/ 3469265 h 6858000"/>
              <a:gd name="connsiteX13" fmla="*/ 6858000 w 6858000"/>
              <a:gd name="connsiteY13" fmla="*/ 6858000 h 6858000"/>
              <a:gd name="connsiteX14" fmla="*/ 3467461 w 6858000"/>
              <a:gd name="connsiteY14" fmla="*/ 6858000 h 6858000"/>
              <a:gd name="connsiteX15" fmla="*/ 3467461 w 6858000"/>
              <a:gd name="connsiteY15" fmla="*/ 6737908 h 6858000"/>
              <a:gd name="connsiteX16" fmla="*/ 3467461 w 6858000"/>
              <a:gd name="connsiteY16" fmla="*/ 6544408 h 6858000"/>
              <a:gd name="connsiteX17" fmla="*/ 2898501 w 6858000"/>
              <a:gd name="connsiteY17" fmla="*/ 6771754 h 6858000"/>
              <a:gd name="connsiteX18" fmla="*/ 2060035 w 6858000"/>
              <a:gd name="connsiteY18" fmla="*/ 5940149 h 6858000"/>
              <a:gd name="connsiteX19" fmla="*/ 2898501 w 6858000"/>
              <a:gd name="connsiteY19" fmla="*/ 5102561 h 6858000"/>
              <a:gd name="connsiteX20" fmla="*/ 3467461 w 6858000"/>
              <a:gd name="connsiteY20" fmla="*/ 5329906 h 6858000"/>
              <a:gd name="connsiteX21" fmla="*/ 3467461 w 6858000"/>
              <a:gd name="connsiteY21" fmla="*/ 3469265 h 6858000"/>
              <a:gd name="connsiteX22" fmla="*/ 0 w 6858000"/>
              <a:gd name="connsiteY22" fmla="*/ 0 h 6858000"/>
              <a:gd name="connsiteX23" fmla="*/ 6858000 w 6858000"/>
              <a:gd name="connsiteY23" fmla="*/ 0 h 6858000"/>
              <a:gd name="connsiteX24" fmla="*/ 6858000 w 6858000"/>
              <a:gd name="connsiteY24" fmla="*/ 3360072 h 6858000"/>
              <a:gd name="connsiteX25" fmla="*/ 6467187 w 6858000"/>
              <a:gd name="connsiteY25" fmla="*/ 3360072 h 6858000"/>
              <a:gd name="connsiteX26" fmla="*/ 6700843 w 6858000"/>
              <a:gd name="connsiteY26" fmla="*/ 3940541 h 6858000"/>
              <a:gd name="connsiteX27" fmla="*/ 5862077 w 6858000"/>
              <a:gd name="connsiteY27" fmla="*/ 4772346 h 6858000"/>
              <a:gd name="connsiteX28" fmla="*/ 5023312 w 6858000"/>
              <a:gd name="connsiteY28" fmla="*/ 3940541 h 6858000"/>
              <a:gd name="connsiteX29" fmla="*/ 5256968 w 6858000"/>
              <a:gd name="connsiteY29" fmla="*/ 3360072 h 6858000"/>
              <a:gd name="connsiteX30" fmla="*/ 3465604 w 6858000"/>
              <a:gd name="connsiteY30" fmla="*/ 3360072 h 6858000"/>
              <a:gd name="connsiteX31" fmla="*/ 3465604 w 6858000"/>
              <a:gd name="connsiteY31" fmla="*/ 1810161 h 6858000"/>
              <a:gd name="connsiteX32" fmla="*/ 3938908 w 6858000"/>
              <a:gd name="connsiteY32" fmla="*/ 1935830 h 6858000"/>
              <a:gd name="connsiteX33" fmla="*/ 4879523 w 6858000"/>
              <a:gd name="connsiteY33" fmla="*/ 996309 h 6858000"/>
              <a:gd name="connsiteX34" fmla="*/ 3938908 w 6858000"/>
              <a:gd name="connsiteY34" fmla="*/ 50803 h 6858000"/>
              <a:gd name="connsiteX35" fmla="*/ 3465604 w 6858000"/>
              <a:gd name="connsiteY35" fmla="*/ 176472 h 6858000"/>
              <a:gd name="connsiteX36" fmla="*/ 3465604 w 6858000"/>
              <a:gd name="connsiteY36" fmla="*/ 9599 h 6858000"/>
              <a:gd name="connsiteX37" fmla="*/ 3465604 w 6858000"/>
              <a:gd name="connsiteY37" fmla="*/ 2 h 6858000"/>
              <a:gd name="connsiteX38" fmla="*/ 3359290 w 6858000"/>
              <a:gd name="connsiteY38" fmla="*/ 2 h 6858000"/>
              <a:gd name="connsiteX39" fmla="*/ 3359290 w 6858000"/>
              <a:gd name="connsiteY39" fmla="*/ 2991 h 6858000"/>
              <a:gd name="connsiteX40" fmla="*/ 3359290 w 6858000"/>
              <a:gd name="connsiteY40" fmla="*/ 391639 h 6858000"/>
              <a:gd name="connsiteX41" fmla="*/ 3940082 w 6858000"/>
              <a:gd name="connsiteY41" fmla="*/ 158283 h 6858000"/>
              <a:gd name="connsiteX42" fmla="*/ 4772349 w 6858000"/>
              <a:gd name="connsiteY42" fmla="*/ 995972 h 6858000"/>
              <a:gd name="connsiteX43" fmla="*/ 3940082 w 6858000"/>
              <a:gd name="connsiteY43" fmla="*/ 1827678 h 6858000"/>
              <a:gd name="connsiteX44" fmla="*/ 3359290 w 6858000"/>
              <a:gd name="connsiteY44" fmla="*/ 1594322 h 6858000"/>
              <a:gd name="connsiteX45" fmla="*/ 3359290 w 6858000"/>
              <a:gd name="connsiteY45" fmla="*/ 3359453 h 6858000"/>
              <a:gd name="connsiteX46" fmla="*/ 1934257 w 6858000"/>
              <a:gd name="connsiteY46" fmla="*/ 3359453 h 6858000"/>
              <a:gd name="connsiteX47" fmla="*/ 2024070 w 6858000"/>
              <a:gd name="connsiteY47" fmla="*/ 2964543 h 6858000"/>
              <a:gd name="connsiteX48" fmla="*/ 1078039 w 6858000"/>
              <a:gd name="connsiteY48" fmla="*/ 2025134 h 6858000"/>
              <a:gd name="connsiteX49" fmla="*/ 137995 w 6858000"/>
              <a:gd name="connsiteY49" fmla="*/ 2964543 h 6858000"/>
              <a:gd name="connsiteX50" fmla="*/ 227808 w 6858000"/>
              <a:gd name="connsiteY50" fmla="*/ 3359453 h 6858000"/>
              <a:gd name="connsiteX51" fmla="*/ 56330 w 6858000"/>
              <a:gd name="connsiteY51" fmla="*/ 3359453 h 6858000"/>
              <a:gd name="connsiteX52" fmla="*/ 2 w 6858000"/>
              <a:gd name="connsiteY52" fmla="*/ 3359453 h 6858000"/>
              <a:gd name="connsiteX53" fmla="*/ 2 w 6858000"/>
              <a:gd name="connsiteY53" fmla="*/ 3466718 h 6858000"/>
              <a:gd name="connsiteX54" fmla="*/ 20354 w 6858000"/>
              <a:gd name="connsiteY54" fmla="*/ 3466718 h 6858000"/>
              <a:gd name="connsiteX55" fmla="*/ 413493 w 6858000"/>
              <a:gd name="connsiteY55" fmla="*/ 3466718 h 6858000"/>
              <a:gd name="connsiteX56" fmla="*/ 245837 w 6858000"/>
              <a:gd name="connsiteY56" fmla="*/ 2963919 h 6858000"/>
              <a:gd name="connsiteX57" fmla="*/ 1078131 w 6858000"/>
              <a:gd name="connsiteY57" fmla="*/ 2125922 h 6858000"/>
              <a:gd name="connsiteX58" fmla="*/ 1916414 w 6858000"/>
              <a:gd name="connsiteY58" fmla="*/ 2963919 h 6858000"/>
              <a:gd name="connsiteX59" fmla="*/ 1748757 w 6858000"/>
              <a:gd name="connsiteY59" fmla="*/ 3466718 h 6858000"/>
              <a:gd name="connsiteX60" fmla="*/ 3359456 w 6858000"/>
              <a:gd name="connsiteY60" fmla="*/ 3466718 h 6858000"/>
              <a:gd name="connsiteX61" fmla="*/ 3359456 w 6858000"/>
              <a:gd name="connsiteY61" fmla="*/ 5118770 h 6858000"/>
              <a:gd name="connsiteX62" fmla="*/ 2898401 w 6858000"/>
              <a:gd name="connsiteY62" fmla="*/ 4993070 h 6858000"/>
              <a:gd name="connsiteX63" fmla="*/ 1958328 w 6858000"/>
              <a:gd name="connsiteY63" fmla="*/ 5938810 h 6858000"/>
              <a:gd name="connsiteX64" fmla="*/ 2618205 w 6858000"/>
              <a:gd name="connsiteY64" fmla="*/ 6835952 h 6858000"/>
              <a:gd name="connsiteX65" fmla="*/ 2703424 w 6858000"/>
              <a:gd name="connsiteY65" fmla="*/ 6858000 h 6858000"/>
              <a:gd name="connsiteX66" fmla="*/ 0 w 6858000"/>
              <a:gd name="connsiteY6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0" h="6858000">
                <a:moveTo>
                  <a:pt x="3359456" y="6752865"/>
                </a:moveTo>
                <a:cubicBezTo>
                  <a:pt x="3359456" y="6752865"/>
                  <a:pt x="3359456" y="6752865"/>
                  <a:pt x="3359456" y="6854190"/>
                </a:cubicBezTo>
                <a:lnTo>
                  <a:pt x="3359456" y="6858000"/>
                </a:lnTo>
                <a:lnTo>
                  <a:pt x="3078047" y="6858000"/>
                </a:lnTo>
                <a:lnTo>
                  <a:pt x="3140156" y="6844895"/>
                </a:lnTo>
                <a:cubicBezTo>
                  <a:pt x="3217248" y="6823197"/>
                  <a:pt x="3290597" y="6791772"/>
                  <a:pt x="3359456" y="6752865"/>
                </a:cubicBezTo>
                <a:close/>
                <a:moveTo>
                  <a:pt x="3467461" y="3469265"/>
                </a:moveTo>
                <a:cubicBezTo>
                  <a:pt x="3467461" y="3469265"/>
                  <a:pt x="3467461" y="3469265"/>
                  <a:pt x="5048570" y="3469265"/>
                </a:cubicBezTo>
                <a:cubicBezTo>
                  <a:pt x="4964723" y="3606869"/>
                  <a:pt x="4922799" y="3768404"/>
                  <a:pt x="4922799" y="3941904"/>
                </a:cubicBezTo>
                <a:cubicBezTo>
                  <a:pt x="4922799" y="4456422"/>
                  <a:pt x="5342033" y="4881199"/>
                  <a:pt x="5863080" y="4881199"/>
                </a:cubicBezTo>
                <a:cubicBezTo>
                  <a:pt x="6384128" y="4881199"/>
                  <a:pt x="6803361" y="4456422"/>
                  <a:pt x="6803361" y="3941904"/>
                </a:cubicBezTo>
                <a:cubicBezTo>
                  <a:pt x="6803361" y="3768404"/>
                  <a:pt x="6761438" y="3606869"/>
                  <a:pt x="6677591" y="3469265"/>
                </a:cubicBezTo>
                <a:lnTo>
                  <a:pt x="6858000" y="3469265"/>
                </a:lnTo>
                <a:lnTo>
                  <a:pt x="6858000" y="6858000"/>
                </a:lnTo>
                <a:lnTo>
                  <a:pt x="3467461" y="6858000"/>
                </a:lnTo>
                <a:lnTo>
                  <a:pt x="3467461" y="6737908"/>
                </a:lnTo>
                <a:cubicBezTo>
                  <a:pt x="3467461" y="6675445"/>
                  <a:pt x="3467461" y="6610967"/>
                  <a:pt x="3467461" y="6544408"/>
                </a:cubicBezTo>
                <a:cubicBezTo>
                  <a:pt x="3317735" y="6687995"/>
                  <a:pt x="3120096" y="6771754"/>
                  <a:pt x="2898501" y="6771754"/>
                </a:cubicBezTo>
                <a:cubicBezTo>
                  <a:pt x="2437345" y="6771754"/>
                  <a:pt x="2060035" y="6400822"/>
                  <a:pt x="2060035" y="5940149"/>
                </a:cubicBezTo>
                <a:cubicBezTo>
                  <a:pt x="2060035" y="5479476"/>
                  <a:pt x="2437345" y="5102561"/>
                  <a:pt x="2898501" y="5102561"/>
                </a:cubicBezTo>
                <a:cubicBezTo>
                  <a:pt x="3120096" y="5102561"/>
                  <a:pt x="3317735" y="5186320"/>
                  <a:pt x="3467461" y="5329906"/>
                </a:cubicBezTo>
                <a:cubicBezTo>
                  <a:pt x="3467461" y="5329906"/>
                  <a:pt x="3467461" y="5329906"/>
                  <a:pt x="3467461" y="3469265"/>
                </a:cubicBezTo>
                <a:close/>
                <a:moveTo>
                  <a:pt x="0" y="0"/>
                </a:moveTo>
                <a:lnTo>
                  <a:pt x="6858000" y="0"/>
                </a:lnTo>
                <a:lnTo>
                  <a:pt x="6858000" y="3360072"/>
                </a:lnTo>
                <a:lnTo>
                  <a:pt x="6467187" y="3360072"/>
                </a:lnTo>
                <a:cubicBezTo>
                  <a:pt x="6610975" y="3509678"/>
                  <a:pt x="6700843" y="3713141"/>
                  <a:pt x="6700843" y="3940541"/>
                </a:cubicBezTo>
                <a:cubicBezTo>
                  <a:pt x="6700843" y="4401325"/>
                  <a:pt x="6323398" y="4772346"/>
                  <a:pt x="5862077" y="4772346"/>
                </a:cubicBezTo>
                <a:cubicBezTo>
                  <a:pt x="5400756" y="4772346"/>
                  <a:pt x="5023312" y="4401325"/>
                  <a:pt x="5023312" y="3940541"/>
                </a:cubicBezTo>
                <a:cubicBezTo>
                  <a:pt x="5023312" y="3713141"/>
                  <a:pt x="5113179" y="3509678"/>
                  <a:pt x="5256968" y="3360072"/>
                </a:cubicBezTo>
                <a:cubicBezTo>
                  <a:pt x="5256968" y="3360072"/>
                  <a:pt x="5256968" y="3360072"/>
                  <a:pt x="3465604" y="3360072"/>
                </a:cubicBezTo>
                <a:cubicBezTo>
                  <a:pt x="3465604" y="3360072"/>
                  <a:pt x="3465604" y="3360072"/>
                  <a:pt x="3465604" y="1810161"/>
                </a:cubicBezTo>
                <a:cubicBezTo>
                  <a:pt x="3603402" y="1887956"/>
                  <a:pt x="3765163" y="1935830"/>
                  <a:pt x="3938908" y="1935830"/>
                </a:cubicBezTo>
                <a:cubicBezTo>
                  <a:pt x="4454149" y="1935830"/>
                  <a:pt x="4879523" y="1510951"/>
                  <a:pt x="4879523" y="996309"/>
                </a:cubicBezTo>
                <a:cubicBezTo>
                  <a:pt x="4879523" y="475682"/>
                  <a:pt x="4454149" y="50803"/>
                  <a:pt x="3938908" y="50803"/>
                </a:cubicBezTo>
                <a:cubicBezTo>
                  <a:pt x="3765163" y="50803"/>
                  <a:pt x="3603402" y="98677"/>
                  <a:pt x="3465604" y="176472"/>
                </a:cubicBezTo>
                <a:cubicBezTo>
                  <a:pt x="3465604" y="176472"/>
                  <a:pt x="3465604" y="176472"/>
                  <a:pt x="3465604" y="9599"/>
                </a:cubicBezTo>
                <a:lnTo>
                  <a:pt x="3465604" y="2"/>
                </a:lnTo>
                <a:lnTo>
                  <a:pt x="3359290" y="2"/>
                </a:lnTo>
                <a:lnTo>
                  <a:pt x="3359290" y="2991"/>
                </a:lnTo>
                <a:cubicBezTo>
                  <a:pt x="3359290" y="124275"/>
                  <a:pt x="3359290" y="253645"/>
                  <a:pt x="3359290" y="391639"/>
                </a:cubicBezTo>
                <a:cubicBezTo>
                  <a:pt x="3508979" y="248035"/>
                  <a:pt x="3712555" y="158283"/>
                  <a:pt x="3940082" y="158283"/>
                </a:cubicBezTo>
                <a:cubicBezTo>
                  <a:pt x="4401122" y="158283"/>
                  <a:pt x="4772349" y="529260"/>
                  <a:pt x="4772349" y="995972"/>
                </a:cubicBezTo>
                <a:cubicBezTo>
                  <a:pt x="4772349" y="1456702"/>
                  <a:pt x="4401122" y="1827678"/>
                  <a:pt x="3940082" y="1827678"/>
                </a:cubicBezTo>
                <a:cubicBezTo>
                  <a:pt x="3712555" y="1827678"/>
                  <a:pt x="3508979" y="1737926"/>
                  <a:pt x="3359290" y="1594322"/>
                </a:cubicBezTo>
                <a:cubicBezTo>
                  <a:pt x="3359290" y="1594322"/>
                  <a:pt x="3359290" y="1594322"/>
                  <a:pt x="3359290" y="3359453"/>
                </a:cubicBezTo>
                <a:cubicBezTo>
                  <a:pt x="3359290" y="3359453"/>
                  <a:pt x="3359290" y="3359453"/>
                  <a:pt x="1934257" y="3359453"/>
                </a:cubicBezTo>
                <a:cubicBezTo>
                  <a:pt x="1988144" y="3239783"/>
                  <a:pt x="2024070" y="3108146"/>
                  <a:pt x="2024070" y="2964543"/>
                </a:cubicBezTo>
                <a:cubicBezTo>
                  <a:pt x="2024070" y="2443978"/>
                  <a:pt x="1598954" y="2025134"/>
                  <a:pt x="1078039" y="2025134"/>
                </a:cubicBezTo>
                <a:cubicBezTo>
                  <a:pt x="563110" y="2025134"/>
                  <a:pt x="137995" y="2443978"/>
                  <a:pt x="137995" y="2964543"/>
                </a:cubicBezTo>
                <a:cubicBezTo>
                  <a:pt x="137995" y="3108146"/>
                  <a:pt x="167933" y="3239783"/>
                  <a:pt x="227808" y="3359453"/>
                </a:cubicBezTo>
                <a:cubicBezTo>
                  <a:pt x="227808" y="3359453"/>
                  <a:pt x="227808" y="3359453"/>
                  <a:pt x="56330" y="3359453"/>
                </a:cubicBezTo>
                <a:lnTo>
                  <a:pt x="2" y="3359453"/>
                </a:lnTo>
                <a:lnTo>
                  <a:pt x="2" y="3466718"/>
                </a:lnTo>
                <a:lnTo>
                  <a:pt x="20354" y="3466718"/>
                </a:lnTo>
                <a:cubicBezTo>
                  <a:pt x="143040" y="3466718"/>
                  <a:pt x="273905" y="3466718"/>
                  <a:pt x="413493" y="3466718"/>
                </a:cubicBezTo>
                <a:cubicBezTo>
                  <a:pt x="305714" y="3329046"/>
                  <a:pt x="245837" y="3155461"/>
                  <a:pt x="245837" y="2963919"/>
                </a:cubicBezTo>
                <a:cubicBezTo>
                  <a:pt x="245837" y="2503021"/>
                  <a:pt x="617076" y="2125922"/>
                  <a:pt x="1078131" y="2125922"/>
                </a:cubicBezTo>
                <a:cubicBezTo>
                  <a:pt x="1545174" y="2125922"/>
                  <a:pt x="1916414" y="2503021"/>
                  <a:pt x="1916414" y="2963919"/>
                </a:cubicBezTo>
                <a:cubicBezTo>
                  <a:pt x="1916414" y="3155461"/>
                  <a:pt x="1856536" y="3329046"/>
                  <a:pt x="1748757" y="3466718"/>
                </a:cubicBezTo>
                <a:cubicBezTo>
                  <a:pt x="1748757" y="3466718"/>
                  <a:pt x="1748757" y="3466718"/>
                  <a:pt x="3359456" y="3466718"/>
                </a:cubicBezTo>
                <a:cubicBezTo>
                  <a:pt x="3359456" y="3466718"/>
                  <a:pt x="3359456" y="3466718"/>
                  <a:pt x="3359456" y="5118770"/>
                </a:cubicBezTo>
                <a:cubicBezTo>
                  <a:pt x="3221738" y="5040956"/>
                  <a:pt x="3066058" y="4993070"/>
                  <a:pt x="2898401" y="4993070"/>
                </a:cubicBezTo>
                <a:cubicBezTo>
                  <a:pt x="2377469" y="4993070"/>
                  <a:pt x="1958328" y="5418055"/>
                  <a:pt x="1958328" y="5938810"/>
                </a:cubicBezTo>
                <a:cubicBezTo>
                  <a:pt x="1958328" y="6357061"/>
                  <a:pt x="2235026" y="6716039"/>
                  <a:pt x="2618205" y="6835952"/>
                </a:cubicBezTo>
                <a:lnTo>
                  <a:pt x="2703424"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3216976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uzzle Picture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 y="0"/>
            <a:ext cx="5474494" cy="6858000"/>
          </a:xfrm>
          <a:custGeom>
            <a:avLst/>
            <a:gdLst>
              <a:gd name="connsiteX0" fmla="*/ 5353312 w 7299325"/>
              <a:gd name="connsiteY0" fmla="*/ 3084174 h 6858000"/>
              <a:gd name="connsiteX1" fmla="*/ 7206277 w 7299325"/>
              <a:gd name="connsiteY1" fmla="*/ 6858000 h 6858000"/>
              <a:gd name="connsiteX2" fmla="*/ 100116 w 7299325"/>
              <a:gd name="connsiteY2" fmla="*/ 6858000 h 6858000"/>
              <a:gd name="connsiteX3" fmla="*/ 3980490 w 7299325"/>
              <a:gd name="connsiteY3" fmla="*/ 0 h 6858000"/>
              <a:gd name="connsiteX4" fmla="*/ 7299325 w 7299325"/>
              <a:gd name="connsiteY4" fmla="*/ 0 h 6858000"/>
              <a:gd name="connsiteX5" fmla="*/ 7299325 w 7299325"/>
              <a:gd name="connsiteY5" fmla="*/ 1529769 h 6858000"/>
              <a:gd name="connsiteX6" fmla="*/ 5401156 w 7299325"/>
              <a:gd name="connsiteY6" fmla="*/ 2893389 h 6858000"/>
              <a:gd name="connsiteX7" fmla="*/ 0 w 7299325"/>
              <a:gd name="connsiteY7" fmla="*/ 0 h 6858000"/>
              <a:gd name="connsiteX8" fmla="*/ 3838970 w 7299325"/>
              <a:gd name="connsiteY8" fmla="*/ 0 h 6858000"/>
              <a:gd name="connsiteX9" fmla="*/ 5296538 w 7299325"/>
              <a:gd name="connsiteY9" fmla="*/ 2968545 h 6858000"/>
              <a:gd name="connsiteX10" fmla="*/ 0 w 7299325"/>
              <a:gd name="connsiteY10" fmla="*/ 67735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9325" h="6858000">
                <a:moveTo>
                  <a:pt x="5353312" y="3084174"/>
                </a:moveTo>
                <a:lnTo>
                  <a:pt x="7206277" y="6858000"/>
                </a:lnTo>
                <a:lnTo>
                  <a:pt x="100116" y="6858000"/>
                </a:lnTo>
                <a:close/>
                <a:moveTo>
                  <a:pt x="3980490" y="0"/>
                </a:moveTo>
                <a:lnTo>
                  <a:pt x="7299325" y="0"/>
                </a:lnTo>
                <a:lnTo>
                  <a:pt x="7299325" y="1529769"/>
                </a:lnTo>
                <a:lnTo>
                  <a:pt x="5401156" y="2893389"/>
                </a:lnTo>
                <a:close/>
                <a:moveTo>
                  <a:pt x="0" y="0"/>
                </a:moveTo>
                <a:lnTo>
                  <a:pt x="3838970" y="0"/>
                </a:lnTo>
                <a:lnTo>
                  <a:pt x="5296538" y="2968545"/>
                </a:lnTo>
                <a:lnTo>
                  <a:pt x="0" y="6773508"/>
                </a:lnTo>
                <a:close/>
              </a:path>
            </a:pathLst>
          </a:custGeom>
        </p:spPr>
        <p:txBody>
          <a:bodyPr wrap="square">
            <a:noAutofit/>
          </a:bodyPr>
          <a:lstStyle/>
          <a:p>
            <a:endParaRPr lang="en-US"/>
          </a:p>
        </p:txBody>
      </p:sp>
    </p:spTree>
    <p:extLst>
      <p:ext uri="{BB962C8B-B14F-4D97-AF65-F5344CB8AC3E}">
        <p14:creationId xmlns:p14="http://schemas.microsoft.com/office/powerpoint/2010/main" val="3499526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5898380" y="1310033"/>
            <a:ext cx="1531145" cy="1790065"/>
          </a:xfrm>
          <a:prstGeom prst="hexagon">
            <a:avLst/>
          </a:prstGeom>
        </p:spPr>
        <p:txBody>
          <a:bodyPr/>
          <a:lstStyle/>
          <a:p>
            <a:endParaRPr lang="en-US"/>
          </a:p>
        </p:txBody>
      </p:sp>
      <p:sp>
        <p:nvSpPr>
          <p:cNvPr id="8" name="Picture Placeholder 6"/>
          <p:cNvSpPr>
            <a:spLocks noGrp="1"/>
          </p:cNvSpPr>
          <p:nvPr>
            <p:ph type="pic" sz="quarter" idx="14"/>
          </p:nvPr>
        </p:nvSpPr>
        <p:spPr>
          <a:xfrm>
            <a:off x="7172343" y="2270158"/>
            <a:ext cx="1531145" cy="1790065"/>
          </a:xfrm>
          <a:prstGeom prst="hexagon">
            <a:avLst/>
          </a:prstGeom>
        </p:spPr>
        <p:txBody>
          <a:bodyPr/>
          <a:lstStyle/>
          <a:p>
            <a:endParaRPr lang="en-US"/>
          </a:p>
        </p:txBody>
      </p:sp>
      <p:sp>
        <p:nvSpPr>
          <p:cNvPr id="9" name="Picture Placeholder 6"/>
          <p:cNvSpPr>
            <a:spLocks noGrp="1"/>
          </p:cNvSpPr>
          <p:nvPr>
            <p:ph type="pic" sz="quarter" idx="15"/>
          </p:nvPr>
        </p:nvSpPr>
        <p:spPr>
          <a:xfrm>
            <a:off x="5898380" y="3230263"/>
            <a:ext cx="1531145" cy="1790065"/>
          </a:xfrm>
          <a:prstGeom prst="hexagon">
            <a:avLst/>
          </a:prstGeom>
        </p:spPr>
        <p:txBody>
          <a:bodyPr/>
          <a:lstStyle/>
          <a:p>
            <a:endParaRPr lang="en-US"/>
          </a:p>
        </p:txBody>
      </p:sp>
      <p:sp>
        <p:nvSpPr>
          <p:cNvPr id="10" name="Picture Placeholder 6"/>
          <p:cNvSpPr>
            <a:spLocks noGrp="1"/>
          </p:cNvSpPr>
          <p:nvPr>
            <p:ph type="pic" sz="quarter" idx="16"/>
          </p:nvPr>
        </p:nvSpPr>
        <p:spPr>
          <a:xfrm>
            <a:off x="7172343" y="4190398"/>
            <a:ext cx="1531145" cy="1790065"/>
          </a:xfrm>
          <a:prstGeom prst="hexagon">
            <a:avLst/>
          </a:prstGeom>
        </p:spPr>
        <p:txBody>
          <a:bodyPr/>
          <a:lstStyle/>
          <a:p>
            <a:endParaRPr lang="en-US"/>
          </a:p>
        </p:txBody>
      </p:sp>
      <p:sp>
        <p:nvSpPr>
          <p:cNvPr id="11" name="Picture Placeholder 6"/>
          <p:cNvSpPr>
            <a:spLocks noGrp="1"/>
          </p:cNvSpPr>
          <p:nvPr>
            <p:ph type="pic" sz="quarter" idx="17"/>
          </p:nvPr>
        </p:nvSpPr>
        <p:spPr>
          <a:xfrm>
            <a:off x="4624398" y="2287232"/>
            <a:ext cx="1531145" cy="1790065"/>
          </a:xfrm>
          <a:prstGeom prst="hexagon">
            <a:avLst/>
          </a:prstGeom>
        </p:spPr>
        <p:txBody>
          <a:bodyPr/>
          <a:lstStyle/>
          <a:p>
            <a:endParaRPr lang="en-US"/>
          </a:p>
        </p:txBody>
      </p:sp>
      <p:sp>
        <p:nvSpPr>
          <p:cNvPr id="12" name="Picture Placeholder 6"/>
          <p:cNvSpPr>
            <a:spLocks noGrp="1"/>
          </p:cNvSpPr>
          <p:nvPr>
            <p:ph type="pic" sz="quarter" idx="18"/>
          </p:nvPr>
        </p:nvSpPr>
        <p:spPr>
          <a:xfrm>
            <a:off x="4624398" y="4207472"/>
            <a:ext cx="1531145" cy="1790065"/>
          </a:xfrm>
          <a:prstGeom prst="hexagon">
            <a:avLst/>
          </a:prstGeom>
        </p:spPr>
        <p:txBody>
          <a:bodyPr/>
          <a:lstStyle/>
          <a:p>
            <a:endParaRPr lang="en-US"/>
          </a:p>
        </p:txBody>
      </p:sp>
      <p:sp>
        <p:nvSpPr>
          <p:cNvPr id="13" name="Picture Placeholder 6"/>
          <p:cNvSpPr>
            <a:spLocks noGrp="1"/>
          </p:cNvSpPr>
          <p:nvPr>
            <p:ph type="pic" sz="quarter" idx="19"/>
          </p:nvPr>
        </p:nvSpPr>
        <p:spPr>
          <a:xfrm>
            <a:off x="3350441" y="3288911"/>
            <a:ext cx="1531145" cy="1790065"/>
          </a:xfrm>
          <a:prstGeom prst="hexagon">
            <a:avLst/>
          </a:prstGeom>
        </p:spPr>
        <p:txBody>
          <a:bodyPr/>
          <a:lstStyle/>
          <a:p>
            <a:endParaRPr lang="en-US"/>
          </a:p>
        </p:txBody>
      </p:sp>
    </p:spTree>
    <p:extLst>
      <p:ext uri="{BB962C8B-B14F-4D97-AF65-F5344CB8AC3E}">
        <p14:creationId xmlns:p14="http://schemas.microsoft.com/office/powerpoint/2010/main" val="20900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Layout Al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30479" y="162388"/>
            <a:ext cx="6145900" cy="3474720"/>
          </a:xfrm>
        </p:spPr>
        <p:txBody>
          <a:bodyPr/>
          <a:lstStyle/>
          <a:p>
            <a:endParaRPr lang="en-US"/>
          </a:p>
        </p:txBody>
      </p:sp>
      <p:sp>
        <p:nvSpPr>
          <p:cNvPr id="21" name="Picture Placeholder 19"/>
          <p:cNvSpPr>
            <a:spLocks noGrp="1"/>
          </p:cNvSpPr>
          <p:nvPr>
            <p:ph type="pic" sz="quarter" idx="11"/>
          </p:nvPr>
        </p:nvSpPr>
        <p:spPr>
          <a:xfrm>
            <a:off x="6364887" y="162388"/>
            <a:ext cx="2606040" cy="3474720"/>
          </a:xfrm>
        </p:spPr>
        <p:txBody>
          <a:bodyPr/>
          <a:lstStyle/>
          <a:p>
            <a:endParaRPr lang="en-US"/>
          </a:p>
        </p:txBody>
      </p:sp>
      <p:sp>
        <p:nvSpPr>
          <p:cNvPr id="22" name="Picture Placeholder 19"/>
          <p:cNvSpPr>
            <a:spLocks noGrp="1"/>
          </p:cNvSpPr>
          <p:nvPr>
            <p:ph type="pic" sz="quarter" idx="12"/>
          </p:nvPr>
        </p:nvSpPr>
        <p:spPr>
          <a:xfrm>
            <a:off x="6364887" y="3761802"/>
            <a:ext cx="2606040" cy="2754775"/>
          </a:xfrm>
        </p:spPr>
        <p:txBody>
          <a:bodyPr/>
          <a:lstStyle/>
          <a:p>
            <a:endParaRPr lang="en-US"/>
          </a:p>
        </p:txBody>
      </p:sp>
    </p:spTree>
    <p:extLst>
      <p:ext uri="{BB962C8B-B14F-4D97-AF65-F5344CB8AC3E}">
        <p14:creationId xmlns:p14="http://schemas.microsoft.com/office/powerpoint/2010/main" val="1713736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5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14:presetBounceEnd="60000">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14:bounceEnd="6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14:presetBounceEnd="60000">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14:bounceEnd="60000">
                                          <p:cBhvr additive="base">
                                            <p:cTn id="15"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Layout Alt. 2">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30482" y="162412"/>
            <a:ext cx="2932769" cy="6354160"/>
          </a:xfrm>
        </p:spPr>
        <p:txBody>
          <a:bodyPr/>
          <a:lstStyle/>
          <a:p>
            <a:endParaRPr lang="en-US"/>
          </a:p>
        </p:txBody>
      </p:sp>
      <p:sp>
        <p:nvSpPr>
          <p:cNvPr id="22" name="Picture Placeholder 19"/>
          <p:cNvSpPr>
            <a:spLocks noGrp="1"/>
          </p:cNvSpPr>
          <p:nvPr>
            <p:ph type="pic" sz="quarter" idx="12"/>
          </p:nvPr>
        </p:nvSpPr>
        <p:spPr>
          <a:xfrm>
            <a:off x="3164495" y="4466117"/>
            <a:ext cx="1792371" cy="2050456"/>
          </a:xfrm>
        </p:spPr>
        <p:txBody>
          <a:bodyPr/>
          <a:lstStyle/>
          <a:p>
            <a:endParaRPr lang="en-US"/>
          </a:p>
        </p:txBody>
      </p:sp>
      <p:sp>
        <p:nvSpPr>
          <p:cNvPr id="5" name="Picture Placeholder 19"/>
          <p:cNvSpPr>
            <a:spLocks noGrp="1"/>
          </p:cNvSpPr>
          <p:nvPr>
            <p:ph type="pic" sz="quarter" idx="13"/>
          </p:nvPr>
        </p:nvSpPr>
        <p:spPr>
          <a:xfrm>
            <a:off x="3164495" y="2314260"/>
            <a:ext cx="1792371" cy="2050456"/>
          </a:xfrm>
        </p:spPr>
        <p:txBody>
          <a:bodyPr/>
          <a:lstStyle/>
          <a:p>
            <a:endParaRPr lang="en-US" dirty="0"/>
          </a:p>
        </p:txBody>
      </p:sp>
      <p:sp>
        <p:nvSpPr>
          <p:cNvPr id="7" name="Picture Placeholder 19"/>
          <p:cNvSpPr>
            <a:spLocks noGrp="1"/>
          </p:cNvSpPr>
          <p:nvPr>
            <p:ph type="pic" sz="quarter" idx="14"/>
          </p:nvPr>
        </p:nvSpPr>
        <p:spPr>
          <a:xfrm>
            <a:off x="3164495" y="162413"/>
            <a:ext cx="1792371" cy="2050456"/>
          </a:xfrm>
        </p:spPr>
        <p:txBody>
          <a:bodyPr/>
          <a:lstStyle/>
          <a:p>
            <a:endParaRPr lang="en-US" dirty="0"/>
          </a:p>
        </p:txBody>
      </p:sp>
    </p:spTree>
    <p:extLst>
      <p:ext uri="{BB962C8B-B14F-4D97-AF65-F5344CB8AC3E}">
        <p14:creationId xmlns:p14="http://schemas.microsoft.com/office/powerpoint/2010/main" val="3196118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irc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628657" y="1717673"/>
            <a:ext cx="1756490" cy="2341986"/>
          </a:xfrm>
          <a:prstGeom prst="ellipse">
            <a:avLst/>
          </a:prstGeom>
        </p:spPr>
        <p:txBody>
          <a:bodyPr/>
          <a:lstStyle/>
          <a:p>
            <a:endParaRPr lang="en-US"/>
          </a:p>
        </p:txBody>
      </p:sp>
      <p:sp>
        <p:nvSpPr>
          <p:cNvPr id="7" name="Picture Placeholder 2"/>
          <p:cNvSpPr>
            <a:spLocks noGrp="1"/>
          </p:cNvSpPr>
          <p:nvPr>
            <p:ph type="pic" sz="quarter" idx="16"/>
          </p:nvPr>
        </p:nvSpPr>
        <p:spPr>
          <a:xfrm>
            <a:off x="3678137" y="1717673"/>
            <a:ext cx="1756490" cy="2341986"/>
          </a:xfrm>
          <a:prstGeom prst="ellipse">
            <a:avLst/>
          </a:prstGeom>
        </p:spPr>
        <p:txBody>
          <a:bodyPr/>
          <a:lstStyle/>
          <a:p>
            <a:endParaRPr lang="en-US"/>
          </a:p>
        </p:txBody>
      </p:sp>
      <p:sp>
        <p:nvSpPr>
          <p:cNvPr id="8" name="Picture Placeholder 2"/>
          <p:cNvSpPr>
            <a:spLocks noGrp="1"/>
          </p:cNvSpPr>
          <p:nvPr>
            <p:ph type="pic" sz="quarter" idx="18"/>
          </p:nvPr>
        </p:nvSpPr>
        <p:spPr>
          <a:xfrm>
            <a:off x="6764237" y="1717673"/>
            <a:ext cx="1756490" cy="2341986"/>
          </a:xfrm>
          <a:prstGeom prst="ellipse">
            <a:avLst/>
          </a:prstGeom>
        </p:spPr>
        <p:txBody>
          <a:bodyPr/>
          <a:lstStyle/>
          <a:p>
            <a:endParaRPr lang="en-US"/>
          </a:p>
        </p:txBody>
      </p:sp>
      <p:sp>
        <p:nvSpPr>
          <p:cNvPr id="9" name="Picture Placeholder 2"/>
          <p:cNvSpPr>
            <a:spLocks noGrp="1"/>
          </p:cNvSpPr>
          <p:nvPr>
            <p:ph type="pic" sz="quarter" idx="19"/>
          </p:nvPr>
        </p:nvSpPr>
        <p:spPr>
          <a:xfrm>
            <a:off x="2161757" y="3806878"/>
            <a:ext cx="1756490" cy="2341986"/>
          </a:xfrm>
          <a:prstGeom prst="ellipse">
            <a:avLst/>
          </a:prstGeom>
        </p:spPr>
        <p:txBody>
          <a:bodyPr/>
          <a:lstStyle/>
          <a:p>
            <a:endParaRPr lang="en-US"/>
          </a:p>
        </p:txBody>
      </p:sp>
      <p:sp>
        <p:nvSpPr>
          <p:cNvPr id="10" name="Picture Placeholder 2"/>
          <p:cNvSpPr>
            <a:spLocks noGrp="1"/>
          </p:cNvSpPr>
          <p:nvPr>
            <p:ph type="pic" sz="quarter" idx="20"/>
          </p:nvPr>
        </p:nvSpPr>
        <p:spPr>
          <a:xfrm>
            <a:off x="5247857" y="3806878"/>
            <a:ext cx="1756490" cy="2341986"/>
          </a:xfrm>
          <a:prstGeom prst="ellipse">
            <a:avLst/>
          </a:prstGeom>
        </p:spPr>
        <p:txBody>
          <a:bodyPr/>
          <a:lstStyle/>
          <a:p>
            <a:endParaRPr lang="en-US"/>
          </a:p>
        </p:txBody>
      </p:sp>
    </p:spTree>
    <p:extLst>
      <p:ext uri="{BB962C8B-B14F-4D97-AF65-F5344CB8AC3E}">
        <p14:creationId xmlns:p14="http://schemas.microsoft.com/office/powerpoint/2010/main" val="37216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1A2220-D79E-4873-8417-9DB5309D2F94}"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7"/>
          <p:cNvSpPr>
            <a:spLocks noGrp="1"/>
          </p:cNvSpPr>
          <p:nvPr>
            <p:ph type="pic" sz="quarter" idx="14"/>
          </p:nvPr>
        </p:nvSpPr>
        <p:spPr>
          <a:xfrm>
            <a:off x="791766" y="3455088"/>
            <a:ext cx="1890000" cy="1486800"/>
          </a:xfrm>
        </p:spPr>
        <p:txBody>
          <a:bodyPr anchor="ctr">
            <a:normAutofit/>
          </a:bodyPr>
          <a:lstStyle>
            <a:lvl1pPr marL="0" indent="0" algn="ctr">
              <a:buNone/>
              <a:defRPr sz="1100">
                <a:solidFill>
                  <a:schemeClr val="bg1">
                    <a:lumMod val="65000"/>
                  </a:schemeClr>
                </a:solidFill>
              </a:defRPr>
            </a:lvl1pPr>
          </a:lstStyle>
          <a:p>
            <a:r>
              <a:rPr lang="en-US" smtClean="0"/>
              <a:t>Click icon to add picture</a:t>
            </a:r>
            <a:endParaRPr lang="en-US"/>
          </a:p>
        </p:txBody>
      </p:sp>
      <p:sp>
        <p:nvSpPr>
          <p:cNvPr id="7" name="Picture Placeholder 7"/>
          <p:cNvSpPr>
            <a:spLocks noGrp="1"/>
          </p:cNvSpPr>
          <p:nvPr>
            <p:ph type="pic" sz="quarter" idx="19"/>
          </p:nvPr>
        </p:nvSpPr>
        <p:spPr>
          <a:xfrm>
            <a:off x="2681922" y="1989138"/>
            <a:ext cx="1890000" cy="1486800"/>
          </a:xfrm>
        </p:spPr>
        <p:txBody>
          <a:bodyPr anchor="ctr">
            <a:normAutofit/>
          </a:bodyPr>
          <a:lstStyle>
            <a:lvl1pPr marL="0" indent="0" algn="ctr">
              <a:buNone/>
              <a:defRPr sz="1100">
                <a:solidFill>
                  <a:schemeClr val="bg1">
                    <a:lumMod val="65000"/>
                  </a:schemeClr>
                </a:solidFill>
              </a:defRPr>
            </a:lvl1pPr>
          </a:lstStyle>
          <a:p>
            <a:r>
              <a:rPr lang="en-US" smtClean="0"/>
              <a:t>Click icon to add picture</a:t>
            </a:r>
            <a:endParaRPr lang="en-US"/>
          </a:p>
        </p:txBody>
      </p:sp>
      <p:sp>
        <p:nvSpPr>
          <p:cNvPr id="8" name="Picture Placeholder 7"/>
          <p:cNvSpPr>
            <a:spLocks noGrp="1"/>
          </p:cNvSpPr>
          <p:nvPr>
            <p:ph type="pic" sz="quarter" idx="20"/>
          </p:nvPr>
        </p:nvSpPr>
        <p:spPr>
          <a:xfrm>
            <a:off x="4572078" y="3455088"/>
            <a:ext cx="1890000" cy="1486800"/>
          </a:xfrm>
        </p:spPr>
        <p:txBody>
          <a:bodyPr anchor="ctr">
            <a:normAutofit/>
          </a:bodyPr>
          <a:lstStyle>
            <a:lvl1pPr marL="0" indent="0" algn="ctr">
              <a:buNone/>
              <a:defRPr sz="1100">
                <a:solidFill>
                  <a:schemeClr val="bg1">
                    <a:lumMod val="65000"/>
                  </a:schemeClr>
                </a:solidFill>
              </a:defRPr>
            </a:lvl1pPr>
          </a:lstStyle>
          <a:p>
            <a:r>
              <a:rPr lang="en-US" smtClean="0"/>
              <a:t>Click icon to add picture</a:t>
            </a:r>
            <a:endParaRPr lang="en-US"/>
          </a:p>
        </p:txBody>
      </p:sp>
      <p:sp>
        <p:nvSpPr>
          <p:cNvPr id="9" name="Picture Placeholder 7"/>
          <p:cNvSpPr>
            <a:spLocks noGrp="1"/>
          </p:cNvSpPr>
          <p:nvPr>
            <p:ph type="pic" sz="quarter" idx="21"/>
          </p:nvPr>
        </p:nvSpPr>
        <p:spPr>
          <a:xfrm>
            <a:off x="6462235" y="1989138"/>
            <a:ext cx="1890000" cy="1486800"/>
          </a:xfrm>
        </p:spPr>
        <p:txBody>
          <a:bodyPr anchor="ctr">
            <a:normAutofit/>
          </a:bodyPr>
          <a:lstStyle>
            <a:lvl1pPr marL="0" indent="0" algn="ctr">
              <a:buNone/>
              <a:defRPr sz="11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4865339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6"/>
          <p:cNvSpPr>
            <a:spLocks noGrp="1"/>
          </p:cNvSpPr>
          <p:nvPr>
            <p:ph type="pic" sz="quarter" idx="14"/>
          </p:nvPr>
        </p:nvSpPr>
        <p:spPr>
          <a:xfrm>
            <a:off x="4663357" y="1526591"/>
            <a:ext cx="3852000" cy="3360000"/>
          </a:xfrm>
          <a:prstGeom prst="rect">
            <a:avLst/>
          </a:prstGeom>
        </p:spPr>
      </p:sp>
      <p:sp>
        <p:nvSpPr>
          <p:cNvPr id="7" name="Picture Placeholder 7"/>
          <p:cNvSpPr>
            <a:spLocks noGrp="1"/>
          </p:cNvSpPr>
          <p:nvPr>
            <p:ph type="pic" sz="quarter" idx="15"/>
          </p:nvPr>
        </p:nvSpPr>
        <p:spPr>
          <a:xfrm>
            <a:off x="628658" y="1526591"/>
            <a:ext cx="3852000" cy="3360000"/>
          </a:xfrm>
          <a:prstGeom prst="rect">
            <a:avLst/>
          </a:prstGeom>
        </p:spPr>
      </p:sp>
    </p:spTree>
    <p:extLst>
      <p:ext uri="{BB962C8B-B14F-4D97-AF65-F5344CB8AC3E}">
        <p14:creationId xmlns:p14="http://schemas.microsoft.com/office/powerpoint/2010/main" val="130065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ndscape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5"/>
          <p:cNvSpPr>
            <a:spLocks noGrp="1"/>
          </p:cNvSpPr>
          <p:nvPr>
            <p:ph type="pic" sz="quarter" idx="14"/>
          </p:nvPr>
        </p:nvSpPr>
        <p:spPr>
          <a:xfrm>
            <a:off x="272729" y="1524000"/>
            <a:ext cx="7974330" cy="3504000"/>
          </a:xfrm>
        </p:spPr>
        <p:txBody>
          <a:bodyPr/>
          <a:lstStyle/>
          <a:p>
            <a:endParaRPr lang="id-ID"/>
          </a:p>
        </p:txBody>
      </p:sp>
    </p:spTree>
    <p:extLst>
      <p:ext uri="{BB962C8B-B14F-4D97-AF65-F5344CB8AC3E}">
        <p14:creationId xmlns:p14="http://schemas.microsoft.com/office/powerpoint/2010/main" val="394178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45"/>
          <p:cNvSpPr>
            <a:spLocks noGrp="1"/>
          </p:cNvSpPr>
          <p:nvPr>
            <p:ph type="pic" sz="quarter" idx="14"/>
          </p:nvPr>
        </p:nvSpPr>
        <p:spPr>
          <a:xfrm>
            <a:off x="484663" y="1918045"/>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8" name="Picture Placeholder 46"/>
          <p:cNvSpPr>
            <a:spLocks noGrp="1"/>
          </p:cNvSpPr>
          <p:nvPr>
            <p:ph type="pic" sz="quarter" idx="15"/>
          </p:nvPr>
        </p:nvSpPr>
        <p:spPr>
          <a:xfrm>
            <a:off x="484663" y="3465811"/>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9" name="Picture Placeholder 47"/>
          <p:cNvSpPr>
            <a:spLocks noGrp="1"/>
          </p:cNvSpPr>
          <p:nvPr>
            <p:ph type="pic" sz="quarter" idx="16"/>
          </p:nvPr>
        </p:nvSpPr>
        <p:spPr>
          <a:xfrm>
            <a:off x="2412892" y="1918045"/>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10" name="Picture Placeholder 48"/>
          <p:cNvSpPr>
            <a:spLocks noGrp="1"/>
          </p:cNvSpPr>
          <p:nvPr>
            <p:ph type="pic" sz="quarter" idx="17"/>
          </p:nvPr>
        </p:nvSpPr>
        <p:spPr>
          <a:xfrm>
            <a:off x="2412892" y="3465811"/>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11" name="Picture Placeholder 49"/>
          <p:cNvSpPr>
            <a:spLocks noGrp="1"/>
          </p:cNvSpPr>
          <p:nvPr>
            <p:ph type="pic" sz="quarter" idx="18"/>
          </p:nvPr>
        </p:nvSpPr>
        <p:spPr>
          <a:xfrm>
            <a:off x="4341113" y="1918045"/>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12" name="Picture Placeholder 50"/>
          <p:cNvSpPr>
            <a:spLocks noGrp="1"/>
          </p:cNvSpPr>
          <p:nvPr>
            <p:ph type="pic" sz="quarter" idx="19"/>
          </p:nvPr>
        </p:nvSpPr>
        <p:spPr>
          <a:xfrm>
            <a:off x="4341113" y="3465811"/>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13" name="Picture Placeholder 52"/>
          <p:cNvSpPr>
            <a:spLocks noGrp="1"/>
          </p:cNvSpPr>
          <p:nvPr>
            <p:ph type="pic" sz="quarter" idx="20"/>
          </p:nvPr>
        </p:nvSpPr>
        <p:spPr>
          <a:xfrm>
            <a:off x="6269328" y="1918045"/>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
        <p:nvSpPr>
          <p:cNvPr id="14" name="Picture Placeholder 51"/>
          <p:cNvSpPr>
            <a:spLocks noGrp="1"/>
          </p:cNvSpPr>
          <p:nvPr>
            <p:ph type="pic" sz="quarter" idx="21"/>
          </p:nvPr>
        </p:nvSpPr>
        <p:spPr>
          <a:xfrm>
            <a:off x="6269328" y="3465811"/>
            <a:ext cx="1890117" cy="1486265"/>
          </a:xfrm>
          <a:custGeom>
            <a:avLst/>
            <a:gdLst>
              <a:gd name="connsiteX0" fmla="*/ 0 w 2520156"/>
              <a:gd name="connsiteY0" fmla="*/ 0 h 1486265"/>
              <a:gd name="connsiteX1" fmla="*/ 2520156 w 2520156"/>
              <a:gd name="connsiteY1" fmla="*/ 0 h 1486265"/>
              <a:gd name="connsiteX2" fmla="*/ 2520156 w 2520156"/>
              <a:gd name="connsiteY2" fmla="*/ 1486265 h 1486265"/>
              <a:gd name="connsiteX3" fmla="*/ 0 w 2520156"/>
              <a:gd name="connsiteY3" fmla="*/ 1486265 h 1486265"/>
            </a:gdLst>
            <a:ahLst/>
            <a:cxnLst>
              <a:cxn ang="0">
                <a:pos x="connsiteX0" y="connsiteY0"/>
              </a:cxn>
              <a:cxn ang="0">
                <a:pos x="connsiteX1" y="connsiteY1"/>
              </a:cxn>
              <a:cxn ang="0">
                <a:pos x="connsiteX2" y="connsiteY2"/>
              </a:cxn>
              <a:cxn ang="0">
                <a:pos x="connsiteX3" y="connsiteY3"/>
              </a:cxn>
            </a:cxnLst>
            <a:rect l="l" t="t" r="r" b="b"/>
            <a:pathLst>
              <a:path w="2520156" h="1486265">
                <a:moveTo>
                  <a:pt x="0" y="0"/>
                </a:moveTo>
                <a:lnTo>
                  <a:pt x="2520156" y="0"/>
                </a:lnTo>
                <a:lnTo>
                  <a:pt x="2520156" y="1486265"/>
                </a:lnTo>
                <a:lnTo>
                  <a:pt x="0" y="148626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7206042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0000">
                                          <p:cBhvr additive="base">
                                            <p:cTn id="19"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60000">
                                          <p:cBhvr additive="base">
                                            <p:cTn id="2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14:presetBounceEnd="60000">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14:bounceEnd="60000">
                                          <p:cBhvr additive="base">
                                            <p:cTn id="3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0000">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14:bounceEnd="60000">
                                          <p:cBhvr additive="base">
                                            <p:cTn id="3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60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60000">
                                          <p:cBhvr additive="base">
                                            <p:cTn id="39" dur="5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Lst>
      </p:timing>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7" y="0"/>
            <a:ext cx="4572000" cy="6858000"/>
          </a:xfrm>
        </p:spPr>
        <p:txBody>
          <a:bodyPr/>
          <a:lstStyle/>
          <a:p>
            <a:endParaRPr lang="id-ID"/>
          </a:p>
        </p:txBody>
      </p:sp>
    </p:spTree>
    <p:extLst>
      <p:ext uri="{BB962C8B-B14F-4D97-AF65-F5344CB8AC3E}">
        <p14:creationId xmlns:p14="http://schemas.microsoft.com/office/powerpoint/2010/main" val="2647817612"/>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4572008" y="0"/>
            <a:ext cx="4572000" cy="6858000"/>
          </a:xfrm>
        </p:spPr>
        <p:txBody>
          <a:bodyPr/>
          <a:lstStyle/>
          <a:p>
            <a:endParaRPr lang="id-ID"/>
          </a:p>
        </p:txBody>
      </p:sp>
    </p:spTree>
    <p:extLst>
      <p:ext uri="{BB962C8B-B14F-4D97-AF65-F5344CB8AC3E}">
        <p14:creationId xmlns:p14="http://schemas.microsoft.com/office/powerpoint/2010/main" val="260578131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41"/>
          <p:cNvSpPr>
            <a:spLocks noGrp="1"/>
          </p:cNvSpPr>
          <p:nvPr>
            <p:ph type="pic" sz="quarter" idx="14"/>
          </p:nvPr>
        </p:nvSpPr>
        <p:spPr>
          <a:xfrm>
            <a:off x="791777" y="1989141"/>
            <a:ext cx="3509963" cy="2952750"/>
          </a:xfrm>
          <a:custGeom>
            <a:avLst/>
            <a:gdLst>
              <a:gd name="connsiteX0" fmla="*/ 0 w 4679951"/>
              <a:gd name="connsiteY0" fmla="*/ 0 h 2952750"/>
              <a:gd name="connsiteX1" fmla="*/ 4679951 w 4679951"/>
              <a:gd name="connsiteY1" fmla="*/ 0 h 2952750"/>
              <a:gd name="connsiteX2" fmla="*/ 4679951 w 4679951"/>
              <a:gd name="connsiteY2" fmla="*/ 2952750 h 2952750"/>
              <a:gd name="connsiteX3" fmla="*/ 0 w 4679951"/>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4679951" h="2952750">
                <a:moveTo>
                  <a:pt x="0" y="0"/>
                </a:moveTo>
                <a:lnTo>
                  <a:pt x="4679951" y="0"/>
                </a:lnTo>
                <a:lnTo>
                  <a:pt x="4679951" y="2952750"/>
                </a:lnTo>
                <a:lnTo>
                  <a:pt x="0" y="2952750"/>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dirty="0"/>
          </a:p>
        </p:txBody>
      </p:sp>
      <p:sp>
        <p:nvSpPr>
          <p:cNvPr id="7" name="Picture Placeholder 42"/>
          <p:cNvSpPr>
            <a:spLocks noGrp="1"/>
          </p:cNvSpPr>
          <p:nvPr>
            <p:ph type="pic" sz="quarter" idx="15"/>
          </p:nvPr>
        </p:nvSpPr>
        <p:spPr>
          <a:xfrm>
            <a:off x="4842281" y="1989160"/>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dirty="0"/>
          </a:p>
        </p:txBody>
      </p:sp>
      <p:sp>
        <p:nvSpPr>
          <p:cNvPr id="8" name="Picture Placeholder 43"/>
          <p:cNvSpPr>
            <a:spLocks noGrp="1"/>
          </p:cNvSpPr>
          <p:nvPr>
            <p:ph type="pic" sz="quarter" idx="16"/>
          </p:nvPr>
        </p:nvSpPr>
        <p:spPr>
          <a:xfrm>
            <a:off x="6597261" y="1989160"/>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dirty="0"/>
          </a:p>
        </p:txBody>
      </p:sp>
      <p:sp>
        <p:nvSpPr>
          <p:cNvPr id="9" name="Picture Placeholder 44"/>
          <p:cNvSpPr>
            <a:spLocks noGrp="1"/>
          </p:cNvSpPr>
          <p:nvPr>
            <p:ph type="pic" sz="quarter" idx="17"/>
          </p:nvPr>
        </p:nvSpPr>
        <p:spPr>
          <a:xfrm>
            <a:off x="4842281" y="3465534"/>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dirty="0"/>
          </a:p>
        </p:txBody>
      </p:sp>
      <p:sp>
        <p:nvSpPr>
          <p:cNvPr id="10" name="Picture Placeholder 45"/>
          <p:cNvSpPr>
            <a:spLocks noGrp="1"/>
          </p:cNvSpPr>
          <p:nvPr>
            <p:ph type="pic" sz="quarter" idx="18"/>
          </p:nvPr>
        </p:nvSpPr>
        <p:spPr>
          <a:xfrm>
            <a:off x="6597261" y="3465534"/>
            <a:ext cx="1754982" cy="1476376"/>
          </a:xfrm>
          <a:custGeom>
            <a:avLst/>
            <a:gdLst>
              <a:gd name="connsiteX0" fmla="*/ 0 w 2339975"/>
              <a:gd name="connsiteY0" fmla="*/ 0 h 1476375"/>
              <a:gd name="connsiteX1" fmla="*/ 2339975 w 2339975"/>
              <a:gd name="connsiteY1" fmla="*/ 0 h 1476375"/>
              <a:gd name="connsiteX2" fmla="*/ 2339975 w 2339975"/>
              <a:gd name="connsiteY2" fmla="*/ 1476375 h 1476375"/>
              <a:gd name="connsiteX3" fmla="*/ 0 w 2339975"/>
              <a:gd name="connsiteY3" fmla="*/ 1476375 h 1476375"/>
            </a:gdLst>
            <a:ahLst/>
            <a:cxnLst>
              <a:cxn ang="0">
                <a:pos x="connsiteX0" y="connsiteY0"/>
              </a:cxn>
              <a:cxn ang="0">
                <a:pos x="connsiteX1" y="connsiteY1"/>
              </a:cxn>
              <a:cxn ang="0">
                <a:pos x="connsiteX2" y="connsiteY2"/>
              </a:cxn>
              <a:cxn ang="0">
                <a:pos x="connsiteX3" y="connsiteY3"/>
              </a:cxn>
            </a:cxnLst>
            <a:rect l="l" t="t" r="r" b="b"/>
            <a:pathLst>
              <a:path w="2339975" h="1476375">
                <a:moveTo>
                  <a:pt x="0" y="0"/>
                </a:moveTo>
                <a:lnTo>
                  <a:pt x="2339975" y="0"/>
                </a:lnTo>
                <a:lnTo>
                  <a:pt x="2339975" y="1476375"/>
                </a:lnTo>
                <a:lnTo>
                  <a:pt x="0" y="1476375"/>
                </a:lnTo>
                <a:close/>
              </a:path>
            </a:pathLst>
          </a:custGeom>
        </p:spPr>
        <p:txBody>
          <a:bodyPr wrap="square" anchor="ctr">
            <a:noAutofit/>
          </a:bodyPr>
          <a:lstStyle>
            <a:lvl1pPr marL="0" indent="0" algn="ctr">
              <a:buNone/>
              <a:defRPr sz="1400">
                <a:solidFill>
                  <a:schemeClr val="bg1">
                    <a:lumMod val="65000"/>
                  </a:schemeClr>
                </a:solidFill>
              </a:defRPr>
            </a:lvl1pPr>
          </a:lstStyle>
          <a:p>
            <a:r>
              <a:rPr lang="en-US" smtClean="0"/>
              <a:t>Click icon to add picture</a:t>
            </a:r>
            <a:endParaRPr lang="en-US"/>
          </a:p>
        </p:txBody>
      </p:sp>
    </p:spTree>
    <p:extLst>
      <p:ext uri="{BB962C8B-B14F-4D97-AF65-F5344CB8AC3E}">
        <p14:creationId xmlns:p14="http://schemas.microsoft.com/office/powerpoint/2010/main" val="34283009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14:presetBounceEnd="6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6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60000">
                                          <p:cBhvr additive="base">
                                            <p:cTn id="23"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14:presetBounceEnd="60000">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14:bounceEnd="60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1" name="Picture Placeholder 17"/>
          <p:cNvSpPr>
            <a:spLocks noGrp="1"/>
          </p:cNvSpPr>
          <p:nvPr>
            <p:ph type="pic" sz="quarter" idx="14"/>
          </p:nvPr>
        </p:nvSpPr>
        <p:spPr>
          <a:xfrm>
            <a:off x="640087" y="1668463"/>
            <a:ext cx="2405700" cy="4500000"/>
          </a:xfrm>
        </p:spPr>
        <p:txBody>
          <a:bodyPr/>
          <a:lstStyle/>
          <a:p>
            <a:endParaRPr lang="en-US"/>
          </a:p>
        </p:txBody>
      </p:sp>
      <p:sp>
        <p:nvSpPr>
          <p:cNvPr id="12" name="Picture Placeholder 17"/>
          <p:cNvSpPr>
            <a:spLocks noGrp="1"/>
          </p:cNvSpPr>
          <p:nvPr>
            <p:ph type="pic" sz="quarter" idx="15"/>
          </p:nvPr>
        </p:nvSpPr>
        <p:spPr>
          <a:xfrm>
            <a:off x="3104322" y="1668607"/>
            <a:ext cx="2405700" cy="1625158"/>
          </a:xfrm>
        </p:spPr>
        <p:txBody>
          <a:bodyPr/>
          <a:lstStyle/>
          <a:p>
            <a:endParaRPr lang="en-US"/>
          </a:p>
        </p:txBody>
      </p:sp>
      <p:sp>
        <p:nvSpPr>
          <p:cNvPr id="13" name="Picture Placeholder 17"/>
          <p:cNvSpPr>
            <a:spLocks noGrp="1"/>
          </p:cNvSpPr>
          <p:nvPr>
            <p:ph type="pic" sz="quarter" idx="16"/>
          </p:nvPr>
        </p:nvSpPr>
        <p:spPr>
          <a:xfrm>
            <a:off x="5568555" y="1657911"/>
            <a:ext cx="2946802" cy="2804254"/>
          </a:xfrm>
        </p:spPr>
        <p:txBody>
          <a:bodyPr/>
          <a:lstStyle/>
          <a:p>
            <a:endParaRPr lang="en-US"/>
          </a:p>
        </p:txBody>
      </p:sp>
      <p:sp>
        <p:nvSpPr>
          <p:cNvPr id="14" name="Picture Placeholder 17"/>
          <p:cNvSpPr>
            <a:spLocks noGrp="1"/>
          </p:cNvSpPr>
          <p:nvPr>
            <p:ph type="pic" sz="quarter" idx="17"/>
          </p:nvPr>
        </p:nvSpPr>
        <p:spPr>
          <a:xfrm>
            <a:off x="3098617" y="3369918"/>
            <a:ext cx="2411415" cy="2804254"/>
          </a:xfrm>
        </p:spPr>
        <p:txBody>
          <a:bodyPr/>
          <a:lstStyle/>
          <a:p>
            <a:endParaRPr lang="en-US"/>
          </a:p>
        </p:txBody>
      </p:sp>
      <p:sp>
        <p:nvSpPr>
          <p:cNvPr id="15" name="Picture Placeholder 17"/>
          <p:cNvSpPr>
            <a:spLocks noGrp="1"/>
          </p:cNvSpPr>
          <p:nvPr>
            <p:ph type="pic" sz="quarter" idx="18"/>
          </p:nvPr>
        </p:nvSpPr>
        <p:spPr>
          <a:xfrm>
            <a:off x="5568557" y="4543667"/>
            <a:ext cx="2946800" cy="1625158"/>
          </a:xfrm>
        </p:spPr>
        <p:txBody>
          <a:bodyPr/>
          <a:lstStyle/>
          <a:p>
            <a:endParaRPr lang="en-US"/>
          </a:p>
        </p:txBody>
      </p:sp>
    </p:spTree>
    <p:extLst>
      <p:ext uri="{BB962C8B-B14F-4D97-AF65-F5344CB8AC3E}">
        <p14:creationId xmlns:p14="http://schemas.microsoft.com/office/powerpoint/2010/main" val="136493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mond Picture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3"/>
          <p:cNvSpPr>
            <a:spLocks noGrp="1"/>
          </p:cNvSpPr>
          <p:nvPr>
            <p:ph type="pic" sz="quarter" idx="14"/>
          </p:nvPr>
        </p:nvSpPr>
        <p:spPr>
          <a:xfrm>
            <a:off x="408474" y="1585885"/>
            <a:ext cx="1956197" cy="2608262"/>
          </a:xfrm>
          <a:prstGeom prst="diamond">
            <a:avLst/>
          </a:prstGeom>
          <a:ln w="15875">
            <a:noFill/>
          </a:ln>
        </p:spPr>
        <p:txBody>
          <a:bodyPr>
            <a:normAutofit/>
          </a:bodyPr>
          <a:lstStyle>
            <a:lvl1pPr>
              <a:defRPr sz="900"/>
            </a:lvl1pPr>
          </a:lstStyle>
          <a:p>
            <a:endParaRPr lang="id-ID"/>
          </a:p>
        </p:txBody>
      </p:sp>
      <p:sp>
        <p:nvSpPr>
          <p:cNvPr id="7" name="Picture Placeholder 3"/>
          <p:cNvSpPr>
            <a:spLocks noGrp="1"/>
          </p:cNvSpPr>
          <p:nvPr>
            <p:ph type="pic" sz="quarter" idx="15"/>
          </p:nvPr>
        </p:nvSpPr>
        <p:spPr>
          <a:xfrm>
            <a:off x="1461260" y="2960083"/>
            <a:ext cx="1956197" cy="2608262"/>
          </a:xfrm>
          <a:prstGeom prst="diamond">
            <a:avLst/>
          </a:prstGeom>
          <a:ln w="15875">
            <a:noFill/>
          </a:ln>
        </p:spPr>
        <p:txBody>
          <a:bodyPr>
            <a:normAutofit/>
          </a:bodyPr>
          <a:lstStyle>
            <a:lvl1pPr>
              <a:defRPr sz="900"/>
            </a:lvl1pPr>
          </a:lstStyle>
          <a:p>
            <a:endParaRPr lang="id-ID"/>
          </a:p>
        </p:txBody>
      </p:sp>
      <p:sp>
        <p:nvSpPr>
          <p:cNvPr id="8" name="Picture Placeholder 3"/>
          <p:cNvSpPr>
            <a:spLocks noGrp="1"/>
          </p:cNvSpPr>
          <p:nvPr>
            <p:ph type="pic" sz="quarter" idx="16"/>
          </p:nvPr>
        </p:nvSpPr>
        <p:spPr>
          <a:xfrm>
            <a:off x="2514060" y="1585885"/>
            <a:ext cx="1956197" cy="2608262"/>
          </a:xfrm>
          <a:prstGeom prst="diamond">
            <a:avLst/>
          </a:prstGeom>
          <a:ln w="15875">
            <a:noFill/>
          </a:ln>
        </p:spPr>
        <p:txBody>
          <a:bodyPr>
            <a:normAutofit/>
          </a:bodyPr>
          <a:lstStyle>
            <a:lvl1pPr>
              <a:defRPr sz="900"/>
            </a:lvl1pPr>
          </a:lstStyle>
          <a:p>
            <a:endParaRPr lang="id-ID"/>
          </a:p>
        </p:txBody>
      </p:sp>
      <p:sp>
        <p:nvSpPr>
          <p:cNvPr id="9" name="Picture Placeholder 3"/>
          <p:cNvSpPr>
            <a:spLocks noGrp="1"/>
          </p:cNvSpPr>
          <p:nvPr>
            <p:ph type="pic" sz="quarter" idx="17"/>
          </p:nvPr>
        </p:nvSpPr>
        <p:spPr>
          <a:xfrm>
            <a:off x="3566866" y="2960083"/>
            <a:ext cx="1956197" cy="2608262"/>
          </a:xfrm>
          <a:prstGeom prst="diamond">
            <a:avLst/>
          </a:prstGeom>
          <a:ln w="15875">
            <a:noFill/>
          </a:ln>
        </p:spPr>
        <p:txBody>
          <a:bodyPr>
            <a:normAutofit/>
          </a:bodyPr>
          <a:lstStyle>
            <a:lvl1pPr>
              <a:defRPr sz="900"/>
            </a:lvl1pPr>
          </a:lstStyle>
          <a:p>
            <a:endParaRPr lang="id-ID"/>
          </a:p>
        </p:txBody>
      </p:sp>
      <p:sp>
        <p:nvSpPr>
          <p:cNvPr id="10" name="Picture Placeholder 3"/>
          <p:cNvSpPr>
            <a:spLocks noGrp="1"/>
          </p:cNvSpPr>
          <p:nvPr>
            <p:ph type="pic" sz="quarter" idx="18"/>
          </p:nvPr>
        </p:nvSpPr>
        <p:spPr>
          <a:xfrm>
            <a:off x="4619652" y="1585885"/>
            <a:ext cx="1956197" cy="2608262"/>
          </a:xfrm>
          <a:prstGeom prst="diamond">
            <a:avLst/>
          </a:prstGeom>
          <a:ln w="15875">
            <a:noFill/>
          </a:ln>
        </p:spPr>
        <p:txBody>
          <a:bodyPr>
            <a:normAutofit/>
          </a:bodyPr>
          <a:lstStyle>
            <a:lvl1pPr>
              <a:defRPr sz="900"/>
            </a:lvl1pPr>
          </a:lstStyle>
          <a:p>
            <a:endParaRPr lang="id-ID"/>
          </a:p>
        </p:txBody>
      </p:sp>
      <p:sp>
        <p:nvSpPr>
          <p:cNvPr id="11" name="Picture Placeholder 3"/>
          <p:cNvSpPr>
            <a:spLocks noGrp="1"/>
          </p:cNvSpPr>
          <p:nvPr>
            <p:ph type="pic" sz="quarter" idx="19"/>
          </p:nvPr>
        </p:nvSpPr>
        <p:spPr>
          <a:xfrm>
            <a:off x="5672452" y="2964913"/>
            <a:ext cx="1956197" cy="2608262"/>
          </a:xfrm>
          <a:prstGeom prst="diamond">
            <a:avLst/>
          </a:prstGeom>
          <a:ln w="15875">
            <a:noFill/>
          </a:ln>
        </p:spPr>
        <p:txBody>
          <a:bodyPr>
            <a:normAutofit/>
          </a:bodyPr>
          <a:lstStyle>
            <a:lvl1pPr>
              <a:defRPr sz="900"/>
            </a:lvl1pPr>
          </a:lstStyle>
          <a:p>
            <a:endParaRPr lang="id-ID"/>
          </a:p>
        </p:txBody>
      </p:sp>
      <p:sp>
        <p:nvSpPr>
          <p:cNvPr id="12" name="Picture Placeholder 3"/>
          <p:cNvSpPr>
            <a:spLocks noGrp="1"/>
          </p:cNvSpPr>
          <p:nvPr>
            <p:ph type="pic" sz="quarter" idx="20"/>
          </p:nvPr>
        </p:nvSpPr>
        <p:spPr>
          <a:xfrm>
            <a:off x="6725238" y="1590715"/>
            <a:ext cx="1956197" cy="2608262"/>
          </a:xfrm>
          <a:prstGeom prst="diamond">
            <a:avLst/>
          </a:prstGeom>
          <a:ln w="15875">
            <a:noFill/>
          </a:ln>
        </p:spPr>
        <p:txBody>
          <a:bodyPr>
            <a:normAutofit/>
          </a:bodyPr>
          <a:lstStyle>
            <a:lvl1pPr>
              <a:defRPr sz="900"/>
            </a:lvl1pPr>
          </a:lstStyle>
          <a:p>
            <a:endParaRPr lang="id-ID"/>
          </a:p>
        </p:txBody>
      </p:sp>
    </p:spTree>
    <p:extLst>
      <p:ext uri="{BB962C8B-B14F-4D97-AF65-F5344CB8AC3E}">
        <p14:creationId xmlns:p14="http://schemas.microsoft.com/office/powerpoint/2010/main" val="23956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Picture Layout">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89" y="114964"/>
            <a:ext cx="3355895"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1"/>
          </p:nvPr>
        </p:nvSpPr>
        <p:spPr>
          <a:xfrm>
            <a:off x="3547837" y="114990"/>
            <a:ext cx="2852975" cy="3034637"/>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2"/>
          </p:nvPr>
        </p:nvSpPr>
        <p:spPr>
          <a:xfrm>
            <a:off x="3547837" y="3284884"/>
            <a:ext cx="2852975" cy="3451542"/>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21" y="3701815"/>
            <a:ext cx="2595800" cy="3034637"/>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1" y="114964"/>
            <a:ext cx="2595800" cy="345154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6536655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0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0000">
                                          <p:cBhvr additive="base">
                                            <p:cTn id="15"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6"/>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2220-D79E-4873-8417-9DB5309D2F94}" type="datetimeFigureOut">
              <a:rPr lang="en-US" smtClean="0"/>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icture Layout 2">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92" y="114965"/>
            <a:ext cx="6259115"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21" y="3820196"/>
            <a:ext cx="2595800"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1" y="114965"/>
            <a:ext cx="2595800"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03586" y="3820196"/>
            <a:ext cx="2595800"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2801071" y="3820195"/>
            <a:ext cx="3561635" cy="2916265"/>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3691509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6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0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60000">
                                          <p:cBhvr additive="base">
                                            <p:cTn id="19"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60000">
                                          <p:cBhvr additive="base">
                                            <p:cTn id="23"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icture Layout 3">
    <p:bg>
      <p:bgPr>
        <a:solidFill>
          <a:schemeClr val="tx2">
            <a:lumMod val="75000"/>
          </a:scheme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3586" y="114965"/>
            <a:ext cx="2595800" cy="3586825"/>
          </a:xfrm>
          <a:solidFill>
            <a:schemeClr val="tx2">
              <a:lumMod val="20000"/>
              <a:lumOff val="80000"/>
            </a:schemeClr>
          </a:solidFill>
          <a:ln>
            <a:noFill/>
          </a:ln>
        </p:spPr>
        <p:txBody>
          <a:bodyPr/>
          <a:lstStyle/>
          <a:p>
            <a:endParaRPr lang="en-US"/>
          </a:p>
        </p:txBody>
      </p:sp>
      <p:sp>
        <p:nvSpPr>
          <p:cNvPr id="10" name="Picture Placeholder 6"/>
          <p:cNvSpPr>
            <a:spLocks noGrp="1"/>
          </p:cNvSpPr>
          <p:nvPr>
            <p:ph type="pic" sz="quarter" idx="13"/>
          </p:nvPr>
        </p:nvSpPr>
        <p:spPr>
          <a:xfrm>
            <a:off x="6479621" y="3820196"/>
            <a:ext cx="2595800" cy="2916265"/>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14"/>
          </p:nvPr>
        </p:nvSpPr>
        <p:spPr>
          <a:xfrm>
            <a:off x="6479621" y="114965"/>
            <a:ext cx="2595800" cy="3586825"/>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15"/>
          </p:nvPr>
        </p:nvSpPr>
        <p:spPr>
          <a:xfrm>
            <a:off x="103586" y="3820196"/>
            <a:ext cx="2595800" cy="2916265"/>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2801071" y="114964"/>
            <a:ext cx="3561635" cy="662146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10762318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0000">
                                          <p:cBhvr additive="base">
                                            <p:cTn id="15"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60000">
                                          <p:cBhvr additive="base">
                                            <p:cTn id="19"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Picture Layout 4">
    <p:bg>
      <p:bgPr>
        <a:solidFill>
          <a:schemeClr val="tx2">
            <a:lumMod val="75000"/>
          </a:schemeClr>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4427954" y="114961"/>
            <a:ext cx="2247185" cy="3246120"/>
          </a:xfrm>
          <a:solidFill>
            <a:schemeClr val="tx2">
              <a:lumMod val="20000"/>
              <a:lumOff val="80000"/>
            </a:schemeClr>
          </a:solidFill>
          <a:ln>
            <a:noFill/>
          </a:ln>
        </p:spPr>
        <p:txBody>
          <a:bodyPr/>
          <a:lstStyle/>
          <a:p>
            <a:endParaRPr lang="en-US"/>
          </a:p>
        </p:txBody>
      </p:sp>
      <p:sp>
        <p:nvSpPr>
          <p:cNvPr id="13" name="Picture Placeholder 6"/>
          <p:cNvSpPr>
            <a:spLocks noGrp="1"/>
          </p:cNvSpPr>
          <p:nvPr>
            <p:ph type="pic" sz="quarter" idx="16"/>
          </p:nvPr>
        </p:nvSpPr>
        <p:spPr>
          <a:xfrm>
            <a:off x="103596" y="114964"/>
            <a:ext cx="4216955" cy="6621462"/>
          </a:xfrm>
          <a:solidFill>
            <a:schemeClr val="tx2">
              <a:lumMod val="20000"/>
              <a:lumOff val="80000"/>
            </a:schemeClr>
          </a:solidFill>
          <a:ln>
            <a:noFill/>
          </a:ln>
        </p:spPr>
        <p:txBody>
          <a:bodyPr/>
          <a:lstStyle/>
          <a:p>
            <a:endParaRPr lang="en-US"/>
          </a:p>
        </p:txBody>
      </p:sp>
      <p:sp>
        <p:nvSpPr>
          <p:cNvPr id="8" name="Picture Placeholder 6"/>
          <p:cNvSpPr>
            <a:spLocks noGrp="1"/>
          </p:cNvSpPr>
          <p:nvPr>
            <p:ph type="pic" sz="quarter" idx="17"/>
          </p:nvPr>
        </p:nvSpPr>
        <p:spPr>
          <a:xfrm>
            <a:off x="6782535" y="114961"/>
            <a:ext cx="2247185" cy="3246120"/>
          </a:xfrm>
          <a:solidFill>
            <a:schemeClr val="tx2">
              <a:lumMod val="20000"/>
              <a:lumOff val="80000"/>
            </a:schemeClr>
          </a:solidFill>
          <a:ln>
            <a:noFill/>
          </a:ln>
        </p:spPr>
        <p:txBody>
          <a:bodyPr/>
          <a:lstStyle/>
          <a:p>
            <a:endParaRPr lang="en-US"/>
          </a:p>
        </p:txBody>
      </p:sp>
      <p:sp>
        <p:nvSpPr>
          <p:cNvPr id="9" name="Picture Placeholder 6"/>
          <p:cNvSpPr>
            <a:spLocks noGrp="1"/>
          </p:cNvSpPr>
          <p:nvPr>
            <p:ph type="pic" sz="quarter" idx="18"/>
          </p:nvPr>
        </p:nvSpPr>
        <p:spPr>
          <a:xfrm>
            <a:off x="4427954" y="3498586"/>
            <a:ext cx="2247185" cy="3246120"/>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6782535" y="3498586"/>
            <a:ext cx="2247185" cy="3246120"/>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10256281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14:presetBounceEnd="6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60000">
                                          <p:cBhvr additive="base">
                                            <p:cTn id="15" dur="50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0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60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14:presetBounceEnd="6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60000">
                                          <p:cBhvr additive="base">
                                            <p:cTn id="23" dur="5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8" grpId="0" animBg="1"/>
          <p:bldP spid="9" grpId="0" animBg="1"/>
          <p:bldP spid="14" grpId="0" animBg="1"/>
        </p:bldLst>
      </p:timing>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icture Layout 5">
    <p:bg>
      <p:bgPr>
        <a:solidFill>
          <a:schemeClr val="tx2">
            <a:lumMod val="75000"/>
          </a:schemeClr>
        </a:solidFill>
        <a:effectLst/>
      </p:bgPr>
    </p:bg>
    <p:spTree>
      <p:nvGrpSpPr>
        <p:cNvPr id="1" name=""/>
        <p:cNvGrpSpPr/>
        <p:nvPr/>
      </p:nvGrpSpPr>
      <p:grpSpPr>
        <a:xfrm>
          <a:off x="0" y="0"/>
          <a:ext cx="0" cy="0"/>
          <a:chOff x="0" y="0"/>
          <a:chExt cx="0" cy="0"/>
        </a:xfrm>
      </p:grpSpPr>
      <p:sp>
        <p:nvSpPr>
          <p:cNvPr id="13" name="Picture Placeholder 6"/>
          <p:cNvSpPr>
            <a:spLocks noGrp="1"/>
          </p:cNvSpPr>
          <p:nvPr>
            <p:ph type="pic" sz="quarter" idx="16"/>
          </p:nvPr>
        </p:nvSpPr>
        <p:spPr>
          <a:xfrm>
            <a:off x="5074938" y="114964"/>
            <a:ext cx="3954779" cy="6621462"/>
          </a:xfrm>
          <a:solidFill>
            <a:schemeClr val="tx2">
              <a:lumMod val="20000"/>
              <a:lumOff val="80000"/>
            </a:schemeClr>
          </a:solidFill>
          <a:ln>
            <a:noFill/>
          </a:ln>
        </p:spPr>
        <p:txBody>
          <a:bodyPr/>
          <a:lstStyle/>
          <a:p>
            <a:endParaRPr lang="en-US"/>
          </a:p>
        </p:txBody>
      </p:sp>
      <p:sp>
        <p:nvSpPr>
          <p:cNvPr id="14" name="Picture Placeholder 6"/>
          <p:cNvSpPr>
            <a:spLocks noGrp="1"/>
          </p:cNvSpPr>
          <p:nvPr>
            <p:ph type="pic" sz="quarter" idx="19"/>
          </p:nvPr>
        </p:nvSpPr>
        <p:spPr>
          <a:xfrm>
            <a:off x="3582113" y="114964"/>
            <a:ext cx="1371600" cy="1828800"/>
          </a:xfrm>
          <a:solidFill>
            <a:schemeClr val="tx2">
              <a:lumMod val="20000"/>
              <a:lumOff val="80000"/>
            </a:schemeClr>
          </a:solidFill>
          <a:ln>
            <a:noFill/>
          </a:ln>
        </p:spPr>
        <p:txBody>
          <a:bodyPr/>
          <a:lstStyle/>
          <a:p>
            <a:endParaRPr lang="en-US"/>
          </a:p>
        </p:txBody>
      </p:sp>
      <p:sp>
        <p:nvSpPr>
          <p:cNvPr id="7" name="Picture Placeholder 6"/>
          <p:cNvSpPr>
            <a:spLocks noGrp="1"/>
          </p:cNvSpPr>
          <p:nvPr>
            <p:ph type="pic" sz="quarter" idx="20"/>
          </p:nvPr>
        </p:nvSpPr>
        <p:spPr>
          <a:xfrm>
            <a:off x="2089305" y="114964"/>
            <a:ext cx="1371600" cy="1828800"/>
          </a:xfrm>
          <a:solidFill>
            <a:schemeClr val="tx2">
              <a:lumMod val="20000"/>
              <a:lumOff val="80000"/>
            </a:schemeClr>
          </a:solidFill>
          <a:ln>
            <a:noFill/>
          </a:ln>
        </p:spPr>
        <p:txBody>
          <a:bodyPr/>
          <a:lstStyle/>
          <a:p>
            <a:endParaRPr lang="en-US"/>
          </a:p>
        </p:txBody>
      </p:sp>
      <p:sp>
        <p:nvSpPr>
          <p:cNvPr id="11" name="Picture Placeholder 6"/>
          <p:cNvSpPr>
            <a:spLocks noGrp="1"/>
          </p:cNvSpPr>
          <p:nvPr>
            <p:ph type="pic" sz="quarter" idx="21"/>
          </p:nvPr>
        </p:nvSpPr>
        <p:spPr>
          <a:xfrm>
            <a:off x="3582113" y="2115054"/>
            <a:ext cx="1371600" cy="1828800"/>
          </a:xfrm>
          <a:solidFill>
            <a:schemeClr val="tx2">
              <a:lumMod val="20000"/>
              <a:lumOff val="80000"/>
            </a:schemeClr>
          </a:solidFill>
          <a:ln>
            <a:noFill/>
          </a:ln>
        </p:spPr>
        <p:txBody>
          <a:bodyPr/>
          <a:lstStyle/>
          <a:p>
            <a:endParaRPr lang="en-US"/>
          </a:p>
        </p:txBody>
      </p:sp>
      <p:sp>
        <p:nvSpPr>
          <p:cNvPr id="12" name="Picture Placeholder 6"/>
          <p:cNvSpPr>
            <a:spLocks noGrp="1"/>
          </p:cNvSpPr>
          <p:nvPr>
            <p:ph type="pic" sz="quarter" idx="22"/>
          </p:nvPr>
        </p:nvSpPr>
        <p:spPr>
          <a:xfrm>
            <a:off x="2089305" y="2115054"/>
            <a:ext cx="1371600" cy="1828800"/>
          </a:xfrm>
          <a:solidFill>
            <a:schemeClr val="tx2">
              <a:lumMod val="20000"/>
              <a:lumOff val="80000"/>
            </a:schemeClr>
          </a:solidFill>
          <a:ln>
            <a:noFill/>
          </a:ln>
        </p:spPr>
        <p:txBody>
          <a:bodyPr/>
          <a:lstStyle/>
          <a:p>
            <a:endParaRPr lang="en-US"/>
          </a:p>
        </p:txBody>
      </p:sp>
      <p:sp>
        <p:nvSpPr>
          <p:cNvPr id="15" name="Picture Placeholder 6"/>
          <p:cNvSpPr>
            <a:spLocks noGrp="1"/>
          </p:cNvSpPr>
          <p:nvPr>
            <p:ph type="pic" sz="quarter" idx="23"/>
          </p:nvPr>
        </p:nvSpPr>
        <p:spPr>
          <a:xfrm>
            <a:off x="125738" y="114970"/>
            <a:ext cx="1853798" cy="3828892"/>
          </a:xfrm>
          <a:solidFill>
            <a:schemeClr val="tx2">
              <a:lumMod val="20000"/>
              <a:lumOff val="80000"/>
            </a:schemeClr>
          </a:solidFill>
          <a:ln>
            <a:noFill/>
          </a:ln>
        </p:spPr>
        <p:txBody>
          <a:bodyPr/>
          <a:lstStyle/>
          <a:p>
            <a:endParaRPr lang="en-US"/>
          </a:p>
        </p:txBody>
      </p:sp>
      <p:sp>
        <p:nvSpPr>
          <p:cNvPr id="16" name="Picture Placeholder 6"/>
          <p:cNvSpPr>
            <a:spLocks noGrp="1"/>
          </p:cNvSpPr>
          <p:nvPr>
            <p:ph type="pic" sz="quarter" idx="24"/>
          </p:nvPr>
        </p:nvSpPr>
        <p:spPr>
          <a:xfrm>
            <a:off x="125737" y="4062124"/>
            <a:ext cx="4827984" cy="2674302"/>
          </a:xfrm>
          <a:solidFill>
            <a:schemeClr val="tx2">
              <a:lumMod val="20000"/>
              <a:lumOff val="80000"/>
            </a:schemeClr>
          </a:solidFill>
          <a:ln>
            <a:noFill/>
          </a:ln>
        </p:spPr>
        <p:txBody>
          <a:bodyPr/>
          <a:lstStyle/>
          <a:p>
            <a:endParaRPr lang="en-US"/>
          </a:p>
        </p:txBody>
      </p:sp>
    </p:spTree>
    <p:extLst>
      <p:ext uri="{BB962C8B-B14F-4D97-AF65-F5344CB8AC3E}">
        <p14:creationId xmlns:p14="http://schemas.microsoft.com/office/powerpoint/2010/main" val="22756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animBg="1"/>
      <p:bldP spid="11" grpId="0" animBg="1"/>
      <p:bldP spid="12" grpId="0" animBg="1"/>
      <p:bldP spid="15" grpId="0" animBg="1"/>
      <p:bldP spid="16"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1" y="0"/>
            <a:ext cx="4577715" cy="6858000"/>
          </a:xfrm>
        </p:spPr>
        <p:txBody>
          <a:bodyPr/>
          <a:lstStyle/>
          <a:p>
            <a:endParaRPr lang="en-US"/>
          </a:p>
        </p:txBody>
      </p:sp>
      <p:sp>
        <p:nvSpPr>
          <p:cNvPr id="7" name="Picture Placeholder 6"/>
          <p:cNvSpPr>
            <a:spLocks noGrp="1"/>
          </p:cNvSpPr>
          <p:nvPr>
            <p:ph type="pic" sz="quarter" idx="12"/>
          </p:nvPr>
        </p:nvSpPr>
        <p:spPr>
          <a:xfrm>
            <a:off x="4572015" y="0"/>
            <a:ext cx="4577715" cy="3429000"/>
          </a:xfrm>
        </p:spPr>
        <p:txBody>
          <a:bodyPr/>
          <a:lstStyle/>
          <a:p>
            <a:endParaRPr lang="en-US"/>
          </a:p>
        </p:txBody>
      </p:sp>
      <p:sp>
        <p:nvSpPr>
          <p:cNvPr id="8" name="Picture Placeholder 6"/>
          <p:cNvSpPr>
            <a:spLocks noGrp="1"/>
          </p:cNvSpPr>
          <p:nvPr>
            <p:ph type="pic" sz="quarter" idx="13"/>
          </p:nvPr>
        </p:nvSpPr>
        <p:spPr>
          <a:xfrm>
            <a:off x="4572015" y="3429000"/>
            <a:ext cx="4577715" cy="3429000"/>
          </a:xfrm>
        </p:spPr>
        <p:txBody>
          <a:bodyPr/>
          <a:lstStyle/>
          <a:p>
            <a:endParaRPr lang="en-US"/>
          </a:p>
        </p:txBody>
      </p:sp>
    </p:spTree>
    <p:extLst>
      <p:ext uri="{BB962C8B-B14F-4D97-AF65-F5344CB8AC3E}">
        <p14:creationId xmlns:p14="http://schemas.microsoft.com/office/powerpoint/2010/main" val="39515296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Layout Year">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0"/>
            <a:ext cx="6549390" cy="5547360"/>
          </a:xfrm>
        </p:spPr>
        <p:txBody>
          <a:bodyPr/>
          <a:lstStyle/>
          <a:p>
            <a:endParaRPr lang="id-ID"/>
          </a:p>
        </p:txBody>
      </p:sp>
    </p:spTree>
    <p:extLst>
      <p:ext uri="{BB962C8B-B14F-4D97-AF65-F5344CB8AC3E}">
        <p14:creationId xmlns:p14="http://schemas.microsoft.com/office/powerpoint/2010/main" val="289218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t Mocku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1041797" y="1389063"/>
            <a:ext cx="2438400" cy="4391026"/>
          </a:xfrm>
        </p:spPr>
        <p:txBody>
          <a:bodyPr/>
          <a:lstStyle/>
          <a:p>
            <a:endParaRPr lang="id-ID"/>
          </a:p>
        </p:txBody>
      </p:sp>
    </p:spTree>
    <p:extLst>
      <p:ext uri="{BB962C8B-B14F-4D97-AF65-F5344CB8AC3E}">
        <p14:creationId xmlns:p14="http://schemas.microsoft.com/office/powerpoint/2010/main" val="253723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t Mockup 2">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3573067" y="2257437"/>
            <a:ext cx="2006202" cy="3489325"/>
          </a:xfrm>
        </p:spPr>
        <p:txBody>
          <a:bodyPr>
            <a:normAutofit/>
          </a:bodyPr>
          <a:lstStyle>
            <a:lvl1pPr>
              <a:defRPr sz="1100"/>
            </a:lvl1pPr>
          </a:lstStyle>
          <a:p>
            <a:endParaRPr lang="id-ID"/>
          </a:p>
        </p:txBody>
      </p:sp>
    </p:spTree>
    <p:extLst>
      <p:ext uri="{BB962C8B-B14F-4D97-AF65-F5344CB8AC3E}">
        <p14:creationId xmlns:p14="http://schemas.microsoft.com/office/powerpoint/2010/main" val="24075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erspective Smartphon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3584750" y="2621734"/>
            <a:ext cx="1796796" cy="3483864"/>
          </a:xfr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214047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erspective Smartphone 2">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4948405" y="2665182"/>
            <a:ext cx="2025846" cy="4105356"/>
          </a:xfrm>
          <a:custGeom>
            <a:avLst/>
            <a:gdLst>
              <a:gd name="connsiteX0" fmla="*/ 0 w 2571586"/>
              <a:gd name="connsiteY0" fmla="*/ 0 h 3739596"/>
              <a:gd name="connsiteX1" fmla="*/ 2571586 w 2571586"/>
              <a:gd name="connsiteY1" fmla="*/ 0 h 3739596"/>
              <a:gd name="connsiteX2" fmla="*/ 2571586 w 2571586"/>
              <a:gd name="connsiteY2" fmla="*/ 3739596 h 3739596"/>
              <a:gd name="connsiteX3" fmla="*/ 0 w 2571586"/>
              <a:gd name="connsiteY3" fmla="*/ 3739596 h 3739596"/>
              <a:gd name="connsiteX4" fmla="*/ 0 w 2571586"/>
              <a:gd name="connsiteY4" fmla="*/ 0 h 3739596"/>
              <a:gd name="connsiteX0" fmla="*/ 83820 w 2655406"/>
              <a:gd name="connsiteY0" fmla="*/ 0 h 3739596"/>
              <a:gd name="connsiteX1" fmla="*/ 2655406 w 2655406"/>
              <a:gd name="connsiteY1" fmla="*/ 0 h 3739596"/>
              <a:gd name="connsiteX2" fmla="*/ 2655406 w 2655406"/>
              <a:gd name="connsiteY2" fmla="*/ 3739596 h 3739596"/>
              <a:gd name="connsiteX3" fmla="*/ 0 w 2655406"/>
              <a:gd name="connsiteY3" fmla="*/ 3701496 h 3739596"/>
              <a:gd name="connsiteX4" fmla="*/ 83820 w 2655406"/>
              <a:gd name="connsiteY4" fmla="*/ 0 h 3739596"/>
              <a:gd name="connsiteX0" fmla="*/ 137160 w 2708746"/>
              <a:gd name="connsiteY0" fmla="*/ 0 h 3739596"/>
              <a:gd name="connsiteX1" fmla="*/ 2708746 w 2708746"/>
              <a:gd name="connsiteY1" fmla="*/ 0 h 3739596"/>
              <a:gd name="connsiteX2" fmla="*/ 2708746 w 2708746"/>
              <a:gd name="connsiteY2" fmla="*/ 3739596 h 3739596"/>
              <a:gd name="connsiteX3" fmla="*/ 0 w 2708746"/>
              <a:gd name="connsiteY3" fmla="*/ 3686256 h 3739596"/>
              <a:gd name="connsiteX4" fmla="*/ 137160 w 2708746"/>
              <a:gd name="connsiteY4" fmla="*/ 0 h 3739596"/>
              <a:gd name="connsiteX0" fmla="*/ 137160 w 2708746"/>
              <a:gd name="connsiteY0" fmla="*/ 0 h 3846276"/>
              <a:gd name="connsiteX1" fmla="*/ 2708746 w 2708746"/>
              <a:gd name="connsiteY1" fmla="*/ 0 h 3846276"/>
              <a:gd name="connsiteX2" fmla="*/ 2678266 w 2708746"/>
              <a:gd name="connsiteY2" fmla="*/ 3846276 h 3846276"/>
              <a:gd name="connsiteX3" fmla="*/ 0 w 2708746"/>
              <a:gd name="connsiteY3" fmla="*/ 3686256 h 3846276"/>
              <a:gd name="connsiteX4" fmla="*/ 137160 w 2708746"/>
              <a:gd name="connsiteY4" fmla="*/ 0 h 3846276"/>
              <a:gd name="connsiteX0" fmla="*/ 137160 w 2708746"/>
              <a:gd name="connsiteY0" fmla="*/ 0 h 3891996"/>
              <a:gd name="connsiteX1" fmla="*/ 2708746 w 2708746"/>
              <a:gd name="connsiteY1" fmla="*/ 0 h 3891996"/>
              <a:gd name="connsiteX2" fmla="*/ 2617306 w 2708746"/>
              <a:gd name="connsiteY2" fmla="*/ 3891996 h 3891996"/>
              <a:gd name="connsiteX3" fmla="*/ 0 w 2708746"/>
              <a:gd name="connsiteY3" fmla="*/ 3686256 h 3891996"/>
              <a:gd name="connsiteX4" fmla="*/ 137160 w 2708746"/>
              <a:gd name="connsiteY4" fmla="*/ 0 h 3891996"/>
              <a:gd name="connsiteX0" fmla="*/ 137160 w 2708746"/>
              <a:gd name="connsiteY0" fmla="*/ 0 h 3838656"/>
              <a:gd name="connsiteX1" fmla="*/ 2708746 w 2708746"/>
              <a:gd name="connsiteY1" fmla="*/ 0 h 3838656"/>
              <a:gd name="connsiteX2" fmla="*/ 2609686 w 2708746"/>
              <a:gd name="connsiteY2" fmla="*/ 3838656 h 3838656"/>
              <a:gd name="connsiteX3" fmla="*/ 0 w 2708746"/>
              <a:gd name="connsiteY3" fmla="*/ 3686256 h 3838656"/>
              <a:gd name="connsiteX4" fmla="*/ 137160 w 2708746"/>
              <a:gd name="connsiteY4" fmla="*/ 0 h 3838656"/>
              <a:gd name="connsiteX0" fmla="*/ 137160 w 2708746"/>
              <a:gd name="connsiteY0" fmla="*/ 0 h 3800556"/>
              <a:gd name="connsiteX1" fmla="*/ 2708746 w 2708746"/>
              <a:gd name="connsiteY1" fmla="*/ 0 h 3800556"/>
              <a:gd name="connsiteX2" fmla="*/ 2579206 w 2708746"/>
              <a:gd name="connsiteY2" fmla="*/ 3800556 h 3800556"/>
              <a:gd name="connsiteX3" fmla="*/ 0 w 2708746"/>
              <a:gd name="connsiteY3" fmla="*/ 3686256 h 3800556"/>
              <a:gd name="connsiteX4" fmla="*/ 137160 w 2708746"/>
              <a:gd name="connsiteY4" fmla="*/ 0 h 3800556"/>
              <a:gd name="connsiteX0" fmla="*/ 137160 w 2708746"/>
              <a:gd name="connsiteY0" fmla="*/ 0 h 3831036"/>
              <a:gd name="connsiteX1" fmla="*/ 2708746 w 2708746"/>
              <a:gd name="connsiteY1" fmla="*/ 0 h 3831036"/>
              <a:gd name="connsiteX2" fmla="*/ 2426806 w 2708746"/>
              <a:gd name="connsiteY2" fmla="*/ 3831036 h 3831036"/>
              <a:gd name="connsiteX3" fmla="*/ 0 w 2708746"/>
              <a:gd name="connsiteY3" fmla="*/ 3686256 h 3831036"/>
              <a:gd name="connsiteX4" fmla="*/ 137160 w 2708746"/>
              <a:gd name="connsiteY4" fmla="*/ 0 h 3831036"/>
              <a:gd name="connsiteX0" fmla="*/ 137160 w 2708746"/>
              <a:gd name="connsiteY0" fmla="*/ 0 h 3899616"/>
              <a:gd name="connsiteX1" fmla="*/ 2708746 w 2708746"/>
              <a:gd name="connsiteY1" fmla="*/ 0 h 3899616"/>
              <a:gd name="connsiteX2" fmla="*/ 2449666 w 2708746"/>
              <a:gd name="connsiteY2" fmla="*/ 3899616 h 3899616"/>
              <a:gd name="connsiteX3" fmla="*/ 0 w 2708746"/>
              <a:gd name="connsiteY3" fmla="*/ 3686256 h 3899616"/>
              <a:gd name="connsiteX4" fmla="*/ 137160 w 2708746"/>
              <a:gd name="connsiteY4" fmla="*/ 0 h 3899616"/>
              <a:gd name="connsiteX0" fmla="*/ 38100 w 2708746"/>
              <a:gd name="connsiteY0" fmla="*/ 0 h 3914856"/>
              <a:gd name="connsiteX1" fmla="*/ 2708746 w 2708746"/>
              <a:gd name="connsiteY1" fmla="*/ 15240 h 3914856"/>
              <a:gd name="connsiteX2" fmla="*/ 2449666 w 2708746"/>
              <a:gd name="connsiteY2" fmla="*/ 3914856 h 3914856"/>
              <a:gd name="connsiteX3" fmla="*/ 0 w 2708746"/>
              <a:gd name="connsiteY3" fmla="*/ 3701496 h 3914856"/>
              <a:gd name="connsiteX4" fmla="*/ 38100 w 2708746"/>
              <a:gd name="connsiteY4" fmla="*/ 0 h 3914856"/>
              <a:gd name="connsiteX0" fmla="*/ 38100 w 2655406"/>
              <a:gd name="connsiteY0" fmla="*/ 91440 h 4006296"/>
              <a:gd name="connsiteX1" fmla="*/ 2655406 w 2655406"/>
              <a:gd name="connsiteY1" fmla="*/ 0 h 4006296"/>
              <a:gd name="connsiteX2" fmla="*/ 2449666 w 2655406"/>
              <a:gd name="connsiteY2" fmla="*/ 4006296 h 4006296"/>
              <a:gd name="connsiteX3" fmla="*/ 0 w 2655406"/>
              <a:gd name="connsiteY3" fmla="*/ 3792936 h 4006296"/>
              <a:gd name="connsiteX4" fmla="*/ 38100 w 2655406"/>
              <a:gd name="connsiteY4" fmla="*/ 91440 h 4006296"/>
              <a:gd name="connsiteX0" fmla="*/ 38100 w 2449666"/>
              <a:gd name="connsiteY0" fmla="*/ 129540 h 4044396"/>
              <a:gd name="connsiteX1" fmla="*/ 2434426 w 2449666"/>
              <a:gd name="connsiteY1" fmla="*/ 0 h 4044396"/>
              <a:gd name="connsiteX2" fmla="*/ 2449666 w 2449666"/>
              <a:gd name="connsiteY2" fmla="*/ 4044396 h 4044396"/>
              <a:gd name="connsiteX3" fmla="*/ 0 w 2449666"/>
              <a:gd name="connsiteY3" fmla="*/ 3831036 h 4044396"/>
              <a:gd name="connsiteX4" fmla="*/ 38100 w 2449666"/>
              <a:gd name="connsiteY4" fmla="*/ 129540 h 4044396"/>
              <a:gd name="connsiteX0" fmla="*/ 38100 w 2464906"/>
              <a:gd name="connsiteY0" fmla="*/ 182880 h 4097736"/>
              <a:gd name="connsiteX1" fmla="*/ 2464906 w 2464906"/>
              <a:gd name="connsiteY1" fmla="*/ 0 h 4097736"/>
              <a:gd name="connsiteX2" fmla="*/ 2449666 w 2464906"/>
              <a:gd name="connsiteY2" fmla="*/ 4097736 h 4097736"/>
              <a:gd name="connsiteX3" fmla="*/ 0 w 2464906"/>
              <a:gd name="connsiteY3" fmla="*/ 3884376 h 4097736"/>
              <a:gd name="connsiteX4" fmla="*/ 38100 w 2464906"/>
              <a:gd name="connsiteY4" fmla="*/ 182880 h 4097736"/>
              <a:gd name="connsiteX0" fmla="*/ 38100 w 2495386"/>
              <a:gd name="connsiteY0" fmla="*/ 236220 h 4151076"/>
              <a:gd name="connsiteX1" fmla="*/ 2495386 w 2495386"/>
              <a:gd name="connsiteY1" fmla="*/ 0 h 4151076"/>
              <a:gd name="connsiteX2" fmla="*/ 2449666 w 2495386"/>
              <a:gd name="connsiteY2" fmla="*/ 4151076 h 4151076"/>
              <a:gd name="connsiteX3" fmla="*/ 0 w 2495386"/>
              <a:gd name="connsiteY3" fmla="*/ 3937716 h 4151076"/>
              <a:gd name="connsiteX4" fmla="*/ 38100 w 2495386"/>
              <a:gd name="connsiteY4" fmla="*/ 236220 h 4151076"/>
              <a:gd name="connsiteX0" fmla="*/ 38100 w 2518246"/>
              <a:gd name="connsiteY0" fmla="*/ 175260 h 4090116"/>
              <a:gd name="connsiteX1" fmla="*/ 2518246 w 2518246"/>
              <a:gd name="connsiteY1" fmla="*/ 0 h 4090116"/>
              <a:gd name="connsiteX2" fmla="*/ 2449666 w 2518246"/>
              <a:gd name="connsiteY2" fmla="*/ 4090116 h 4090116"/>
              <a:gd name="connsiteX3" fmla="*/ 0 w 2518246"/>
              <a:gd name="connsiteY3" fmla="*/ 3876756 h 4090116"/>
              <a:gd name="connsiteX4" fmla="*/ 38100 w 2518246"/>
              <a:gd name="connsiteY4" fmla="*/ 175260 h 4090116"/>
              <a:gd name="connsiteX0" fmla="*/ 137160 w 2518246"/>
              <a:gd name="connsiteY0" fmla="*/ 144780 h 4090116"/>
              <a:gd name="connsiteX1" fmla="*/ 2518246 w 2518246"/>
              <a:gd name="connsiteY1" fmla="*/ 0 h 4090116"/>
              <a:gd name="connsiteX2" fmla="*/ 2449666 w 2518246"/>
              <a:gd name="connsiteY2" fmla="*/ 4090116 h 4090116"/>
              <a:gd name="connsiteX3" fmla="*/ 0 w 2518246"/>
              <a:gd name="connsiteY3" fmla="*/ 3876756 h 4090116"/>
              <a:gd name="connsiteX4" fmla="*/ 137160 w 2518246"/>
              <a:gd name="connsiteY4" fmla="*/ 144780 h 4090116"/>
              <a:gd name="connsiteX0" fmla="*/ 190500 w 2518246"/>
              <a:gd name="connsiteY0" fmla="*/ 121920 h 4090116"/>
              <a:gd name="connsiteX1" fmla="*/ 2518246 w 2518246"/>
              <a:gd name="connsiteY1" fmla="*/ 0 h 4090116"/>
              <a:gd name="connsiteX2" fmla="*/ 2449666 w 2518246"/>
              <a:gd name="connsiteY2" fmla="*/ 4090116 h 4090116"/>
              <a:gd name="connsiteX3" fmla="*/ 0 w 2518246"/>
              <a:gd name="connsiteY3" fmla="*/ 3876756 h 4090116"/>
              <a:gd name="connsiteX4" fmla="*/ 190500 w 2518246"/>
              <a:gd name="connsiteY4" fmla="*/ 121920 h 4090116"/>
              <a:gd name="connsiteX0" fmla="*/ 167640 w 2518246"/>
              <a:gd name="connsiteY0" fmla="*/ 68580 h 4090116"/>
              <a:gd name="connsiteX1" fmla="*/ 2518246 w 2518246"/>
              <a:gd name="connsiteY1" fmla="*/ 0 h 4090116"/>
              <a:gd name="connsiteX2" fmla="*/ 2449666 w 2518246"/>
              <a:gd name="connsiteY2" fmla="*/ 4090116 h 4090116"/>
              <a:gd name="connsiteX3" fmla="*/ 0 w 2518246"/>
              <a:gd name="connsiteY3" fmla="*/ 3876756 h 4090116"/>
              <a:gd name="connsiteX4" fmla="*/ 167640 w 2518246"/>
              <a:gd name="connsiteY4" fmla="*/ 68580 h 4090116"/>
              <a:gd name="connsiteX0" fmla="*/ 121920 w 2518246"/>
              <a:gd name="connsiteY0" fmla="*/ 38100 h 4090116"/>
              <a:gd name="connsiteX1" fmla="*/ 2518246 w 2518246"/>
              <a:gd name="connsiteY1" fmla="*/ 0 h 4090116"/>
              <a:gd name="connsiteX2" fmla="*/ 244966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4090116"/>
              <a:gd name="connsiteX1" fmla="*/ 2518246 w 2518246"/>
              <a:gd name="connsiteY1" fmla="*/ 0 h 4090116"/>
              <a:gd name="connsiteX2" fmla="*/ 2503006 w 2518246"/>
              <a:gd name="connsiteY2" fmla="*/ 4090116 h 4090116"/>
              <a:gd name="connsiteX3" fmla="*/ 0 w 2518246"/>
              <a:gd name="connsiteY3" fmla="*/ 3876756 h 4090116"/>
              <a:gd name="connsiteX4" fmla="*/ 121920 w 2518246"/>
              <a:gd name="connsiteY4" fmla="*/ 38100 h 4090116"/>
              <a:gd name="connsiteX0" fmla="*/ 121920 w 2518246"/>
              <a:gd name="connsiteY0" fmla="*/ 38100 h 3975816"/>
              <a:gd name="connsiteX1" fmla="*/ 2518246 w 2518246"/>
              <a:gd name="connsiteY1" fmla="*/ 0 h 3975816"/>
              <a:gd name="connsiteX2" fmla="*/ 2503006 w 2518246"/>
              <a:gd name="connsiteY2" fmla="*/ 3975816 h 3975816"/>
              <a:gd name="connsiteX3" fmla="*/ 0 w 2518246"/>
              <a:gd name="connsiteY3" fmla="*/ 3876756 h 3975816"/>
              <a:gd name="connsiteX4" fmla="*/ 121920 w 2518246"/>
              <a:gd name="connsiteY4" fmla="*/ 38100 h 3975816"/>
              <a:gd name="connsiteX0" fmla="*/ 121920 w 2586826"/>
              <a:gd name="connsiteY0" fmla="*/ 38100 h 4052016"/>
              <a:gd name="connsiteX1" fmla="*/ 2518246 w 2586826"/>
              <a:gd name="connsiteY1" fmla="*/ 0 h 4052016"/>
              <a:gd name="connsiteX2" fmla="*/ 2586826 w 2586826"/>
              <a:gd name="connsiteY2" fmla="*/ 4052016 h 4052016"/>
              <a:gd name="connsiteX3" fmla="*/ 0 w 2586826"/>
              <a:gd name="connsiteY3" fmla="*/ 3876756 h 4052016"/>
              <a:gd name="connsiteX4" fmla="*/ 121920 w 2586826"/>
              <a:gd name="connsiteY4" fmla="*/ 38100 h 4052016"/>
              <a:gd name="connsiteX0" fmla="*/ 121920 w 2701126"/>
              <a:gd name="connsiteY0" fmla="*/ 38100 h 4105356"/>
              <a:gd name="connsiteX1" fmla="*/ 2518246 w 2701126"/>
              <a:gd name="connsiteY1" fmla="*/ 0 h 4105356"/>
              <a:gd name="connsiteX2" fmla="*/ 2701126 w 2701126"/>
              <a:gd name="connsiteY2" fmla="*/ 4105356 h 4105356"/>
              <a:gd name="connsiteX3" fmla="*/ 0 w 2701126"/>
              <a:gd name="connsiteY3" fmla="*/ 3876756 h 4105356"/>
              <a:gd name="connsiteX4" fmla="*/ 121920 w 2701126"/>
              <a:gd name="connsiteY4" fmla="*/ 38100 h 410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126" h="4105356">
                <a:moveTo>
                  <a:pt x="121920" y="38100"/>
                </a:moveTo>
                <a:lnTo>
                  <a:pt x="2518246" y="0"/>
                </a:lnTo>
                <a:lnTo>
                  <a:pt x="2701126" y="4105356"/>
                </a:lnTo>
                <a:lnTo>
                  <a:pt x="0" y="3876756"/>
                </a:lnTo>
                <a:lnTo>
                  <a:pt x="121920" y="38100"/>
                </a:lnTo>
                <a:close/>
              </a:path>
            </a:pathLst>
          </a:custGeom>
          <a:solidFill>
            <a:srgbClr val="3A434D"/>
          </a:solidFill>
          <a:scene3d>
            <a:camera prst="orthographicFront">
              <a:rot lat="19800000" lon="3000000" rev="18000000"/>
            </a:camera>
            <a:lightRig rig="threePt" dir="t"/>
          </a:scene3d>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4007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2220-D79E-4873-8417-9DB5309D2F94}" type="datetimeFigureOut">
              <a:rPr lang="en-US" smtClean="0"/>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Smartphon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2"/>
          <p:cNvSpPr>
            <a:spLocks noGrp="1"/>
          </p:cNvSpPr>
          <p:nvPr>
            <p:ph type="pic" sz="quarter" idx="15"/>
          </p:nvPr>
        </p:nvSpPr>
        <p:spPr>
          <a:xfrm>
            <a:off x="635617" y="2380010"/>
            <a:ext cx="1273304" cy="2989006"/>
          </a:xfrm>
        </p:spPr>
        <p:txBody>
          <a:bodyPr>
            <a:normAutofit/>
          </a:bodyPr>
          <a:lstStyle>
            <a:lvl1pPr>
              <a:defRPr sz="1200"/>
            </a:lvl1pPr>
          </a:lstStyle>
          <a:p>
            <a:endParaRPr lang="id-ID"/>
          </a:p>
        </p:txBody>
      </p:sp>
      <p:sp>
        <p:nvSpPr>
          <p:cNvPr id="7" name="Picture Placeholder 22"/>
          <p:cNvSpPr>
            <a:spLocks noGrp="1"/>
          </p:cNvSpPr>
          <p:nvPr>
            <p:ph type="pic" sz="quarter" idx="16"/>
          </p:nvPr>
        </p:nvSpPr>
        <p:spPr>
          <a:xfrm>
            <a:off x="1804410" y="2589313"/>
            <a:ext cx="1103764" cy="2606707"/>
          </a:xfrm>
        </p:spPr>
        <p:txBody>
          <a:bodyPr>
            <a:normAutofit/>
          </a:bodyPr>
          <a:lstStyle>
            <a:lvl1pPr>
              <a:defRPr sz="1200"/>
            </a:lvl1pPr>
          </a:lstStyle>
          <a:p>
            <a:endParaRPr lang="id-ID"/>
          </a:p>
        </p:txBody>
      </p:sp>
    </p:spTree>
    <p:extLst>
      <p:ext uri="{BB962C8B-B14F-4D97-AF65-F5344CB8AC3E}">
        <p14:creationId xmlns:p14="http://schemas.microsoft.com/office/powerpoint/2010/main" val="21626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C Mockup">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8" name="Picture Placeholder 7"/>
          <p:cNvSpPr>
            <a:spLocks noGrp="1"/>
          </p:cNvSpPr>
          <p:nvPr>
            <p:ph type="pic" sz="quarter" idx="14"/>
          </p:nvPr>
        </p:nvSpPr>
        <p:spPr>
          <a:xfrm>
            <a:off x="550552" y="2163128"/>
            <a:ext cx="3515043" cy="2832000"/>
          </a:xfrm>
        </p:spPr>
        <p:txBody>
          <a:bodyPr/>
          <a:lstStyle/>
          <a:p>
            <a:endParaRPr lang="id-ID"/>
          </a:p>
        </p:txBody>
      </p:sp>
    </p:spTree>
    <p:extLst>
      <p:ext uri="{BB962C8B-B14F-4D97-AF65-F5344CB8AC3E}">
        <p14:creationId xmlns:p14="http://schemas.microsoft.com/office/powerpoint/2010/main" val="186254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Landscape To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7" y="0"/>
            <a:ext cx="9144000" cy="4224338"/>
          </a:xfrm>
        </p:spPr>
        <p:txBody>
          <a:bodyPr/>
          <a:lstStyle/>
          <a:p>
            <a:endParaRPr lang="en-US"/>
          </a:p>
        </p:txBody>
      </p:sp>
    </p:spTree>
    <p:extLst>
      <p:ext uri="{BB962C8B-B14F-4D97-AF65-F5344CB8AC3E}">
        <p14:creationId xmlns:p14="http://schemas.microsoft.com/office/powerpoint/2010/main" val="36571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ig Landscape Bottom">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 y="2633662"/>
            <a:ext cx="9144000" cy="4224338"/>
          </a:xfrm>
        </p:spPr>
        <p:txBody>
          <a:bodyPr/>
          <a:lstStyle/>
          <a:p>
            <a:endParaRPr lang="en-US"/>
          </a:p>
        </p:txBody>
      </p:sp>
      <p:sp>
        <p:nvSpPr>
          <p:cNvPr id="6"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Tree>
    <p:extLst>
      <p:ext uri="{BB962C8B-B14F-4D97-AF65-F5344CB8AC3E}">
        <p14:creationId xmlns:p14="http://schemas.microsoft.com/office/powerpoint/2010/main" val="13468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martphone and Backgrou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7" y="3"/>
            <a:ext cx="9144000" cy="3454400"/>
          </a:xfrm>
        </p:spPr>
        <p:txBody>
          <a:bodyPr/>
          <a:lstStyle/>
          <a:p>
            <a:endParaRPr lang="en-US"/>
          </a:p>
        </p:txBody>
      </p:sp>
      <p:sp>
        <p:nvSpPr>
          <p:cNvPr id="9" name="Picture Placeholder 8"/>
          <p:cNvSpPr>
            <a:spLocks noGrp="1"/>
          </p:cNvSpPr>
          <p:nvPr>
            <p:ph type="pic" sz="quarter" idx="14"/>
          </p:nvPr>
        </p:nvSpPr>
        <p:spPr>
          <a:xfrm>
            <a:off x="1005610" y="1341781"/>
            <a:ext cx="1508998" cy="3840163"/>
          </a:xfrm>
          <a:custGeom>
            <a:avLst/>
            <a:gdLst>
              <a:gd name="connsiteX0" fmla="*/ 0 w 2001837"/>
              <a:gd name="connsiteY0" fmla="*/ 0 h 3687763"/>
              <a:gd name="connsiteX1" fmla="*/ 2001837 w 2001837"/>
              <a:gd name="connsiteY1" fmla="*/ 0 h 3687763"/>
              <a:gd name="connsiteX2" fmla="*/ 2001837 w 2001837"/>
              <a:gd name="connsiteY2" fmla="*/ 3687763 h 3687763"/>
              <a:gd name="connsiteX3" fmla="*/ 0 w 2001837"/>
              <a:gd name="connsiteY3" fmla="*/ 3687763 h 3687763"/>
              <a:gd name="connsiteX4" fmla="*/ 0 w 2001837"/>
              <a:gd name="connsiteY4" fmla="*/ 0 h 3687763"/>
              <a:gd name="connsiteX0" fmla="*/ 0 w 2001837"/>
              <a:gd name="connsiteY0" fmla="*/ 0 h 3819843"/>
              <a:gd name="connsiteX1" fmla="*/ 2001837 w 2001837"/>
              <a:gd name="connsiteY1" fmla="*/ 0 h 3819843"/>
              <a:gd name="connsiteX2" fmla="*/ 2001837 w 2001837"/>
              <a:gd name="connsiteY2" fmla="*/ 3819843 h 3819843"/>
              <a:gd name="connsiteX3" fmla="*/ 0 w 2001837"/>
              <a:gd name="connsiteY3" fmla="*/ 3687763 h 3819843"/>
              <a:gd name="connsiteX4" fmla="*/ 0 w 2001837"/>
              <a:gd name="connsiteY4" fmla="*/ 0 h 3819843"/>
              <a:gd name="connsiteX0" fmla="*/ 0 w 2001837"/>
              <a:gd name="connsiteY0" fmla="*/ 0 h 3819843"/>
              <a:gd name="connsiteX1" fmla="*/ 1991677 w 2001837"/>
              <a:gd name="connsiteY1" fmla="*/ 274320 h 3819843"/>
              <a:gd name="connsiteX2" fmla="*/ 2001837 w 2001837"/>
              <a:gd name="connsiteY2" fmla="*/ 3819843 h 3819843"/>
              <a:gd name="connsiteX3" fmla="*/ 0 w 2001837"/>
              <a:gd name="connsiteY3" fmla="*/ 3687763 h 3819843"/>
              <a:gd name="connsiteX4" fmla="*/ 0 w 2001837"/>
              <a:gd name="connsiteY4" fmla="*/ 0 h 3819843"/>
              <a:gd name="connsiteX0" fmla="*/ 20320 w 2001837"/>
              <a:gd name="connsiteY0" fmla="*/ 0 h 3840163"/>
              <a:gd name="connsiteX1" fmla="*/ 1991677 w 2001837"/>
              <a:gd name="connsiteY1" fmla="*/ 294640 h 3840163"/>
              <a:gd name="connsiteX2" fmla="*/ 2001837 w 2001837"/>
              <a:gd name="connsiteY2" fmla="*/ 3840163 h 3840163"/>
              <a:gd name="connsiteX3" fmla="*/ 0 w 2001837"/>
              <a:gd name="connsiteY3" fmla="*/ 3708083 h 3840163"/>
              <a:gd name="connsiteX4" fmla="*/ 20320 w 2001837"/>
              <a:gd name="connsiteY4" fmla="*/ 0 h 3840163"/>
              <a:gd name="connsiteX0" fmla="*/ 30480 w 2011997"/>
              <a:gd name="connsiteY0" fmla="*/ 0 h 3840163"/>
              <a:gd name="connsiteX1" fmla="*/ 2001837 w 2011997"/>
              <a:gd name="connsiteY1" fmla="*/ 294640 h 3840163"/>
              <a:gd name="connsiteX2" fmla="*/ 2011997 w 2011997"/>
              <a:gd name="connsiteY2" fmla="*/ 3840163 h 3840163"/>
              <a:gd name="connsiteX3" fmla="*/ 0 w 2011997"/>
              <a:gd name="connsiteY3" fmla="*/ 3769043 h 3840163"/>
              <a:gd name="connsiteX4" fmla="*/ 30480 w 2011997"/>
              <a:gd name="connsiteY4" fmla="*/ 0 h 3840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997" h="3840163">
                <a:moveTo>
                  <a:pt x="30480" y="0"/>
                </a:moveTo>
                <a:lnTo>
                  <a:pt x="2001837" y="294640"/>
                </a:lnTo>
                <a:cubicBezTo>
                  <a:pt x="2005224" y="1476481"/>
                  <a:pt x="2008610" y="2658322"/>
                  <a:pt x="2011997" y="3840163"/>
                </a:cubicBezTo>
                <a:lnTo>
                  <a:pt x="0" y="3769043"/>
                </a:lnTo>
                <a:lnTo>
                  <a:pt x="30480" y="0"/>
                </a:lnTo>
                <a:close/>
              </a:path>
            </a:pathLst>
          </a:custGeom>
        </p:spPr>
        <p:txBody>
          <a:bodyPr/>
          <a:lstStyle/>
          <a:p>
            <a:endParaRPr lang="en-US"/>
          </a:p>
        </p:txBody>
      </p:sp>
    </p:spTree>
    <p:extLst>
      <p:ext uri="{BB962C8B-B14F-4D97-AF65-F5344CB8AC3E}">
        <p14:creationId xmlns:p14="http://schemas.microsoft.com/office/powerpoint/2010/main" val="26027848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7" y="2"/>
            <a:ext cx="9144000" cy="4140200"/>
          </a:xfrm>
        </p:spPr>
        <p:txBody>
          <a:bodyPr/>
          <a:lstStyle/>
          <a:p>
            <a:endParaRPr lang="en-US"/>
          </a:p>
        </p:txBody>
      </p:sp>
      <p:sp>
        <p:nvSpPr>
          <p:cNvPr id="8" name="Picture Placeholder 7"/>
          <p:cNvSpPr>
            <a:spLocks noGrp="1"/>
          </p:cNvSpPr>
          <p:nvPr>
            <p:ph type="pic" sz="quarter" idx="14"/>
          </p:nvPr>
        </p:nvSpPr>
        <p:spPr>
          <a:xfrm>
            <a:off x="804075" y="777240"/>
            <a:ext cx="3748881" cy="3108960"/>
          </a:xfrm>
        </p:spPr>
        <p:txBody>
          <a:bodyPr/>
          <a:lstStyle/>
          <a:p>
            <a:endParaRPr lang="id-ID" dirty="0"/>
          </a:p>
        </p:txBody>
      </p:sp>
    </p:spTree>
    <p:extLst>
      <p:ext uri="{BB962C8B-B14F-4D97-AF65-F5344CB8AC3E}">
        <p14:creationId xmlns:p14="http://schemas.microsoft.com/office/powerpoint/2010/main" val="148049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Pricing">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6" name="Picture Placeholder 5"/>
          <p:cNvSpPr>
            <a:spLocks noGrp="1"/>
          </p:cNvSpPr>
          <p:nvPr>
            <p:ph type="pic" sz="quarter" idx="14"/>
          </p:nvPr>
        </p:nvSpPr>
        <p:spPr>
          <a:xfrm>
            <a:off x="1514003" y="2625104"/>
            <a:ext cx="1028700" cy="1371600"/>
          </a:xfrm>
          <a:prstGeom prst="ellipse">
            <a:avLst/>
          </a:prstGeom>
          <a:ln w="47625">
            <a:solidFill>
              <a:schemeClr val="accent1"/>
            </a:solidFill>
          </a:ln>
        </p:spPr>
        <p:txBody>
          <a:bodyPr>
            <a:normAutofit/>
          </a:bodyPr>
          <a:lstStyle>
            <a:lvl1pPr>
              <a:defRPr sz="900"/>
            </a:lvl1pPr>
          </a:lstStyle>
          <a:p>
            <a:endParaRPr lang="en-US" dirty="0"/>
          </a:p>
        </p:txBody>
      </p:sp>
      <p:sp>
        <p:nvSpPr>
          <p:cNvPr id="17" name="Picture Placeholder 5"/>
          <p:cNvSpPr>
            <a:spLocks noGrp="1"/>
          </p:cNvSpPr>
          <p:nvPr>
            <p:ph type="pic" sz="quarter" idx="15"/>
          </p:nvPr>
        </p:nvSpPr>
        <p:spPr>
          <a:xfrm>
            <a:off x="3177386" y="2625104"/>
            <a:ext cx="1028700" cy="1371600"/>
          </a:xfrm>
          <a:prstGeom prst="ellipse">
            <a:avLst/>
          </a:prstGeom>
          <a:ln w="47625">
            <a:solidFill>
              <a:schemeClr val="accent2"/>
            </a:solidFill>
          </a:ln>
        </p:spPr>
        <p:txBody>
          <a:bodyPr>
            <a:normAutofit/>
          </a:bodyPr>
          <a:lstStyle>
            <a:lvl1pPr>
              <a:defRPr sz="900"/>
            </a:lvl1pPr>
          </a:lstStyle>
          <a:p>
            <a:endParaRPr lang="en-US" dirty="0"/>
          </a:p>
        </p:txBody>
      </p:sp>
      <p:sp>
        <p:nvSpPr>
          <p:cNvPr id="18" name="Picture Placeholder 5"/>
          <p:cNvSpPr>
            <a:spLocks noGrp="1"/>
          </p:cNvSpPr>
          <p:nvPr>
            <p:ph type="pic" sz="quarter" idx="16"/>
          </p:nvPr>
        </p:nvSpPr>
        <p:spPr>
          <a:xfrm>
            <a:off x="4848377" y="2625104"/>
            <a:ext cx="1028700" cy="1371600"/>
          </a:xfrm>
          <a:prstGeom prst="ellipse">
            <a:avLst/>
          </a:prstGeom>
          <a:ln w="47625">
            <a:solidFill>
              <a:schemeClr val="accent3"/>
            </a:solidFill>
          </a:ln>
        </p:spPr>
        <p:txBody>
          <a:bodyPr>
            <a:normAutofit/>
          </a:bodyPr>
          <a:lstStyle>
            <a:lvl1pPr>
              <a:defRPr sz="900"/>
            </a:lvl1pPr>
          </a:lstStyle>
          <a:p>
            <a:endParaRPr lang="en-US" dirty="0"/>
          </a:p>
        </p:txBody>
      </p:sp>
      <p:sp>
        <p:nvSpPr>
          <p:cNvPr id="19" name="Picture Placeholder 5"/>
          <p:cNvSpPr>
            <a:spLocks noGrp="1"/>
          </p:cNvSpPr>
          <p:nvPr>
            <p:ph type="pic" sz="quarter" idx="17"/>
          </p:nvPr>
        </p:nvSpPr>
        <p:spPr>
          <a:xfrm>
            <a:off x="6509533" y="2625104"/>
            <a:ext cx="1028700" cy="1371600"/>
          </a:xfrm>
          <a:prstGeom prst="ellipse">
            <a:avLst/>
          </a:prstGeom>
          <a:ln w="47625">
            <a:solidFill>
              <a:schemeClr val="accent4"/>
            </a:solidFill>
          </a:ln>
        </p:spPr>
        <p:txBody>
          <a:bodyPr>
            <a:normAutofit/>
          </a:bodyPr>
          <a:lstStyle>
            <a:lvl1pPr>
              <a:defRPr sz="900"/>
            </a:lvl1pPr>
          </a:lstStyle>
          <a:p>
            <a:endParaRPr lang="en-US" dirty="0"/>
          </a:p>
        </p:txBody>
      </p:sp>
    </p:spTree>
    <p:extLst>
      <p:ext uri="{BB962C8B-B14F-4D97-AF65-F5344CB8AC3E}">
        <p14:creationId xmlns:p14="http://schemas.microsoft.com/office/powerpoint/2010/main" val="4300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icing Table">
    <p:spTree>
      <p:nvGrpSpPr>
        <p:cNvPr id="1" name=""/>
        <p:cNvGrpSpPr/>
        <p:nvPr/>
      </p:nvGrpSpPr>
      <p:grpSpPr>
        <a:xfrm>
          <a:off x="0" y="0"/>
          <a:ext cx="0" cy="0"/>
          <a:chOff x="0" y="0"/>
          <a:chExt cx="0" cy="0"/>
        </a:xfrm>
      </p:grpSpPr>
      <p:sp>
        <p:nvSpPr>
          <p:cNvPr id="2"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10" name="Picture Placeholder 2"/>
          <p:cNvSpPr>
            <a:spLocks noGrp="1" noChangeAspect="1"/>
          </p:cNvSpPr>
          <p:nvPr>
            <p:ph type="pic" sz="quarter" idx="14"/>
          </p:nvPr>
        </p:nvSpPr>
        <p:spPr>
          <a:xfrm>
            <a:off x="2567980" y="1712456"/>
            <a:ext cx="617382" cy="822960"/>
          </a:xfrm>
          <a:prstGeom prst="ellipse">
            <a:avLst/>
          </a:prstGeom>
        </p:spPr>
        <p:txBody>
          <a:bodyPr>
            <a:normAutofit/>
          </a:bodyPr>
          <a:lstStyle>
            <a:lvl1pPr marL="0" indent="0">
              <a:buNone/>
              <a:defRPr sz="500">
                <a:latin typeface="Calibri Light"/>
                <a:cs typeface="Calibri Light"/>
              </a:defRPr>
            </a:lvl1pPr>
          </a:lstStyle>
          <a:p>
            <a:endParaRPr lang="en-US" dirty="0"/>
          </a:p>
        </p:txBody>
      </p:sp>
      <p:sp>
        <p:nvSpPr>
          <p:cNvPr id="11" name="Picture Placeholder 2"/>
          <p:cNvSpPr>
            <a:spLocks noGrp="1" noChangeAspect="1"/>
          </p:cNvSpPr>
          <p:nvPr>
            <p:ph type="pic" sz="quarter" idx="15"/>
          </p:nvPr>
        </p:nvSpPr>
        <p:spPr>
          <a:xfrm>
            <a:off x="3913796" y="1710152"/>
            <a:ext cx="617382" cy="822960"/>
          </a:xfrm>
          <a:prstGeom prst="ellipse">
            <a:avLst/>
          </a:prstGeom>
        </p:spPr>
        <p:txBody>
          <a:bodyPr>
            <a:normAutofit/>
          </a:bodyPr>
          <a:lstStyle>
            <a:lvl1pPr marL="0" indent="0">
              <a:buNone/>
              <a:defRPr sz="500">
                <a:latin typeface="Calibri Light"/>
                <a:cs typeface="Calibri Light"/>
              </a:defRPr>
            </a:lvl1pPr>
          </a:lstStyle>
          <a:p>
            <a:endParaRPr lang="en-US" dirty="0"/>
          </a:p>
        </p:txBody>
      </p:sp>
      <p:sp>
        <p:nvSpPr>
          <p:cNvPr id="12" name="Picture Placeholder 2"/>
          <p:cNvSpPr>
            <a:spLocks noGrp="1" noChangeAspect="1"/>
          </p:cNvSpPr>
          <p:nvPr>
            <p:ph type="pic" sz="quarter" idx="16"/>
          </p:nvPr>
        </p:nvSpPr>
        <p:spPr>
          <a:xfrm>
            <a:off x="5111387" y="1712456"/>
            <a:ext cx="617382" cy="822960"/>
          </a:xfrm>
          <a:prstGeom prst="ellipse">
            <a:avLst/>
          </a:prstGeom>
        </p:spPr>
        <p:txBody>
          <a:bodyPr>
            <a:normAutofit/>
          </a:bodyPr>
          <a:lstStyle>
            <a:lvl1pPr marL="0" indent="0">
              <a:buNone/>
              <a:defRPr sz="500">
                <a:latin typeface="Calibri Light"/>
                <a:cs typeface="Calibri Light"/>
              </a:defRPr>
            </a:lvl1pPr>
          </a:lstStyle>
          <a:p>
            <a:endParaRPr lang="en-US" dirty="0"/>
          </a:p>
        </p:txBody>
      </p:sp>
      <p:sp>
        <p:nvSpPr>
          <p:cNvPr id="13" name="Picture Placeholder 2"/>
          <p:cNvSpPr>
            <a:spLocks noGrp="1" noChangeAspect="1"/>
          </p:cNvSpPr>
          <p:nvPr>
            <p:ph type="pic" sz="quarter" idx="17"/>
          </p:nvPr>
        </p:nvSpPr>
        <p:spPr>
          <a:xfrm>
            <a:off x="6278073" y="1710152"/>
            <a:ext cx="617382" cy="822960"/>
          </a:xfrm>
          <a:prstGeom prst="ellipse">
            <a:avLst/>
          </a:prstGeom>
        </p:spPr>
        <p:txBody>
          <a:bodyPr>
            <a:normAutofit/>
          </a:bodyPr>
          <a:lstStyle>
            <a:lvl1pPr marL="0" indent="0">
              <a:buNone/>
              <a:defRPr sz="500">
                <a:latin typeface="Calibri Light"/>
                <a:cs typeface="Calibri Light"/>
              </a:defRPr>
            </a:lvl1pPr>
          </a:lstStyle>
          <a:p>
            <a:endParaRPr lang="en-US" dirty="0"/>
          </a:p>
        </p:txBody>
      </p:sp>
      <p:sp>
        <p:nvSpPr>
          <p:cNvPr id="14" name="Picture Placeholder 2"/>
          <p:cNvSpPr>
            <a:spLocks noGrp="1" noChangeAspect="1"/>
          </p:cNvSpPr>
          <p:nvPr>
            <p:ph type="pic" sz="quarter" idx="18"/>
          </p:nvPr>
        </p:nvSpPr>
        <p:spPr>
          <a:xfrm>
            <a:off x="7367861" y="1712456"/>
            <a:ext cx="617382" cy="822960"/>
          </a:xfrm>
          <a:prstGeom prst="ellipse">
            <a:avLst/>
          </a:prstGeom>
        </p:spPr>
        <p:txBody>
          <a:bodyPr>
            <a:normAutofit/>
          </a:bodyPr>
          <a:lstStyle>
            <a:lvl1pPr marL="0" indent="0">
              <a:buNone/>
              <a:defRPr sz="500">
                <a:latin typeface="Calibri Light"/>
                <a:cs typeface="Calibri Light"/>
              </a:defRPr>
            </a:lvl1pPr>
          </a:lstStyle>
          <a:p>
            <a:endParaRPr lang="en-US" dirty="0"/>
          </a:p>
        </p:txBody>
      </p:sp>
    </p:spTree>
    <p:extLst>
      <p:ext uri="{BB962C8B-B14F-4D97-AF65-F5344CB8AC3E}">
        <p14:creationId xmlns:p14="http://schemas.microsoft.com/office/powerpoint/2010/main" val="28448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518" y="381785"/>
            <a:ext cx="4589145" cy="691780"/>
          </a:xfrm>
        </p:spPr>
        <p:txBody>
          <a:bodyPr>
            <a:normAutofit/>
          </a:bodyPr>
          <a:lstStyle>
            <a:lvl1pPr algn="l">
              <a:defRPr sz="31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0" y="0"/>
            <a:ext cx="3771900" cy="6858000"/>
          </a:xfrm>
        </p:spPr>
        <p:txBody>
          <a:bodyPr/>
          <a:lstStyle/>
          <a:p>
            <a:endParaRPr lang="en-US"/>
          </a:p>
        </p:txBody>
      </p:sp>
      <p:sp>
        <p:nvSpPr>
          <p:cNvPr id="14" name="Chart Placeholder 13"/>
          <p:cNvSpPr>
            <a:spLocks noGrp="1"/>
          </p:cNvSpPr>
          <p:nvPr>
            <p:ph type="chart" sz="quarter" idx="15"/>
          </p:nvPr>
        </p:nvSpPr>
        <p:spPr>
          <a:xfrm>
            <a:off x="4092188" y="1782777"/>
            <a:ext cx="4577952" cy="4283075"/>
          </a:xfrm>
        </p:spPr>
        <p:txBody>
          <a:bodyPr/>
          <a:lstStyle/>
          <a:p>
            <a:endParaRPr lang="en-US"/>
          </a:p>
        </p:txBody>
      </p:sp>
    </p:spTree>
    <p:extLst>
      <p:ext uri="{BB962C8B-B14F-4D97-AF65-F5344CB8AC3E}">
        <p14:creationId xmlns:p14="http://schemas.microsoft.com/office/powerpoint/2010/main" val="155506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8612" y="381785"/>
            <a:ext cx="4103370" cy="691780"/>
          </a:xfrm>
        </p:spPr>
        <p:txBody>
          <a:bodyPr>
            <a:normAutofit/>
          </a:bodyPr>
          <a:lstStyle>
            <a:lvl1pPr algn="l">
              <a:defRPr sz="31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4623460" y="0"/>
            <a:ext cx="4514849" cy="6858000"/>
          </a:xfrm>
        </p:spPr>
        <p:txBody>
          <a:bodyPr/>
          <a:lstStyle/>
          <a:p>
            <a:endParaRPr lang="en-US"/>
          </a:p>
        </p:txBody>
      </p:sp>
      <p:sp>
        <p:nvSpPr>
          <p:cNvPr id="14" name="Chart Placeholder 13"/>
          <p:cNvSpPr>
            <a:spLocks noGrp="1"/>
          </p:cNvSpPr>
          <p:nvPr>
            <p:ph type="chart" sz="quarter" idx="15"/>
          </p:nvPr>
        </p:nvSpPr>
        <p:spPr>
          <a:xfrm>
            <a:off x="4857760" y="1782777"/>
            <a:ext cx="3994785" cy="4283075"/>
          </a:xfrm>
        </p:spPr>
        <p:txBody>
          <a:bodyPr/>
          <a:lstStyle/>
          <a:p>
            <a:endParaRPr lang="en-US"/>
          </a:p>
        </p:txBody>
      </p:sp>
    </p:spTree>
    <p:extLst>
      <p:ext uri="{BB962C8B-B14F-4D97-AF65-F5344CB8AC3E}">
        <p14:creationId xmlns:p14="http://schemas.microsoft.com/office/powerpoint/2010/main" val="379446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2220-D79E-4873-8417-9DB5309D2F94}" type="datetimeFigureOut">
              <a:rPr lang="en-US" smtClean="0"/>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68612-B0F4-49C2-BB3D-AD0FD420118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8612" y="381785"/>
            <a:ext cx="4103370" cy="691780"/>
          </a:xfrm>
        </p:spPr>
        <p:txBody>
          <a:bodyPr>
            <a:normAutofit/>
          </a:bodyPr>
          <a:lstStyle>
            <a:lvl1pPr algn="l">
              <a:defRPr sz="3100"/>
            </a:lvl1pPr>
          </a:lstStyle>
          <a:p>
            <a:r>
              <a:rPr lang="en-US" dirty="0" smtClean="0"/>
              <a:t>Click to edit Master title style</a:t>
            </a:r>
            <a:endParaRPr lang="en-US" dirty="0"/>
          </a:p>
        </p:txBody>
      </p:sp>
      <p:sp>
        <p:nvSpPr>
          <p:cNvPr id="12" name="Picture Placeholder 11"/>
          <p:cNvSpPr>
            <a:spLocks noGrp="1"/>
          </p:cNvSpPr>
          <p:nvPr>
            <p:ph type="pic" sz="quarter" idx="14"/>
          </p:nvPr>
        </p:nvSpPr>
        <p:spPr>
          <a:xfrm>
            <a:off x="4623460" y="0"/>
            <a:ext cx="4514849" cy="6858000"/>
          </a:xfrm>
        </p:spPr>
        <p:txBody>
          <a:bodyPr/>
          <a:lstStyle/>
          <a:p>
            <a:endParaRPr lang="en-US"/>
          </a:p>
        </p:txBody>
      </p:sp>
      <p:sp>
        <p:nvSpPr>
          <p:cNvPr id="14" name="Chart Placeholder 13"/>
          <p:cNvSpPr>
            <a:spLocks noGrp="1"/>
          </p:cNvSpPr>
          <p:nvPr>
            <p:ph type="chart" sz="quarter" idx="15"/>
          </p:nvPr>
        </p:nvSpPr>
        <p:spPr>
          <a:xfrm>
            <a:off x="322908" y="1782777"/>
            <a:ext cx="3994785" cy="4283075"/>
          </a:xfrm>
        </p:spPr>
        <p:txBody>
          <a:bodyPr/>
          <a:lstStyle/>
          <a:p>
            <a:endParaRPr lang="en-US"/>
          </a:p>
        </p:txBody>
      </p:sp>
    </p:spTree>
    <p:extLst>
      <p:ext uri="{BB962C8B-B14F-4D97-AF65-F5344CB8AC3E}">
        <p14:creationId xmlns:p14="http://schemas.microsoft.com/office/powerpoint/2010/main" val="22697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oard Directo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tint val="75000"/>
                  </a:srgbClr>
                </a:solidFill>
              </a:rPr>
              <a:pPr/>
              <a:t>‹#›</a:t>
            </a:fld>
            <a:endParaRPr lang="en-US">
              <a:solidFill>
                <a:srgbClr val="FFFFFF">
                  <a:tint val="75000"/>
                </a:srgbClr>
              </a:solidFill>
            </a:endParaRPr>
          </a:p>
        </p:txBody>
      </p:sp>
      <p:sp>
        <p:nvSpPr>
          <p:cNvPr id="16" name="Picture Placeholder 4"/>
          <p:cNvSpPr>
            <a:spLocks noGrp="1"/>
          </p:cNvSpPr>
          <p:nvPr>
            <p:ph type="pic" sz="quarter" idx="14"/>
          </p:nvPr>
        </p:nvSpPr>
        <p:spPr>
          <a:xfrm>
            <a:off x="653655" y="1688568"/>
            <a:ext cx="1053000" cy="1404000"/>
          </a:xfrm>
          <a:prstGeom prst="rect">
            <a:avLst/>
          </a:prstGeom>
        </p:spPr>
        <p:txBody>
          <a:bodyPr/>
          <a:lstStyle>
            <a:lvl1pPr>
              <a:defRPr sz="1200"/>
            </a:lvl1pPr>
          </a:lstStyle>
          <a:p>
            <a:endParaRPr lang="id-ID"/>
          </a:p>
        </p:txBody>
      </p:sp>
      <p:sp>
        <p:nvSpPr>
          <p:cNvPr id="17" name="Picture Placeholder 4"/>
          <p:cNvSpPr>
            <a:spLocks noGrp="1"/>
          </p:cNvSpPr>
          <p:nvPr>
            <p:ph type="pic" sz="quarter" idx="15"/>
          </p:nvPr>
        </p:nvSpPr>
        <p:spPr>
          <a:xfrm>
            <a:off x="1720454" y="1688568"/>
            <a:ext cx="1053000" cy="1404000"/>
          </a:xfrm>
          <a:prstGeom prst="rect">
            <a:avLst/>
          </a:prstGeom>
        </p:spPr>
        <p:txBody>
          <a:bodyPr/>
          <a:lstStyle>
            <a:lvl1pPr>
              <a:defRPr sz="1200"/>
            </a:lvl1pPr>
          </a:lstStyle>
          <a:p>
            <a:endParaRPr lang="id-ID"/>
          </a:p>
        </p:txBody>
      </p:sp>
      <p:sp>
        <p:nvSpPr>
          <p:cNvPr id="18" name="Picture Placeholder 4"/>
          <p:cNvSpPr>
            <a:spLocks noGrp="1"/>
          </p:cNvSpPr>
          <p:nvPr>
            <p:ph type="pic" sz="quarter" idx="16"/>
          </p:nvPr>
        </p:nvSpPr>
        <p:spPr>
          <a:xfrm>
            <a:off x="2787251" y="1688568"/>
            <a:ext cx="1053000" cy="1404000"/>
          </a:xfrm>
          <a:prstGeom prst="rect">
            <a:avLst/>
          </a:prstGeom>
        </p:spPr>
        <p:txBody>
          <a:bodyPr/>
          <a:lstStyle>
            <a:lvl1pPr>
              <a:defRPr sz="1200"/>
            </a:lvl1pPr>
          </a:lstStyle>
          <a:p>
            <a:endParaRPr lang="id-ID"/>
          </a:p>
        </p:txBody>
      </p:sp>
      <p:sp>
        <p:nvSpPr>
          <p:cNvPr id="19" name="Picture Placeholder 4"/>
          <p:cNvSpPr>
            <a:spLocks noGrp="1"/>
          </p:cNvSpPr>
          <p:nvPr>
            <p:ph type="pic" sz="quarter" idx="17"/>
          </p:nvPr>
        </p:nvSpPr>
        <p:spPr>
          <a:xfrm>
            <a:off x="653656" y="3110968"/>
            <a:ext cx="1053000" cy="1404000"/>
          </a:xfrm>
          <a:prstGeom prst="rect">
            <a:avLst/>
          </a:prstGeom>
        </p:spPr>
        <p:txBody>
          <a:bodyPr/>
          <a:lstStyle>
            <a:lvl1pPr>
              <a:defRPr sz="1200"/>
            </a:lvl1pPr>
          </a:lstStyle>
          <a:p>
            <a:endParaRPr lang="id-ID"/>
          </a:p>
        </p:txBody>
      </p:sp>
      <p:sp>
        <p:nvSpPr>
          <p:cNvPr id="21" name="Picture Placeholder 4"/>
          <p:cNvSpPr>
            <a:spLocks noGrp="1"/>
          </p:cNvSpPr>
          <p:nvPr>
            <p:ph type="pic" sz="quarter" idx="19"/>
          </p:nvPr>
        </p:nvSpPr>
        <p:spPr>
          <a:xfrm>
            <a:off x="2787252" y="3110968"/>
            <a:ext cx="1053000" cy="1404000"/>
          </a:xfrm>
          <a:prstGeom prst="rect">
            <a:avLst/>
          </a:prstGeom>
        </p:spPr>
        <p:txBody>
          <a:bodyPr/>
          <a:lstStyle>
            <a:lvl1pPr>
              <a:defRPr sz="1200"/>
            </a:lvl1pPr>
          </a:lstStyle>
          <a:p>
            <a:endParaRPr lang="id-ID"/>
          </a:p>
        </p:txBody>
      </p:sp>
      <p:sp>
        <p:nvSpPr>
          <p:cNvPr id="22" name="Picture Placeholder 4"/>
          <p:cNvSpPr>
            <a:spLocks noGrp="1"/>
          </p:cNvSpPr>
          <p:nvPr>
            <p:ph type="pic" sz="quarter" idx="20"/>
          </p:nvPr>
        </p:nvSpPr>
        <p:spPr>
          <a:xfrm>
            <a:off x="653656" y="4533365"/>
            <a:ext cx="1053000" cy="1404000"/>
          </a:xfrm>
          <a:prstGeom prst="rect">
            <a:avLst/>
          </a:prstGeom>
        </p:spPr>
        <p:txBody>
          <a:bodyPr/>
          <a:lstStyle>
            <a:lvl1pPr>
              <a:defRPr sz="1200"/>
            </a:lvl1pPr>
          </a:lstStyle>
          <a:p>
            <a:endParaRPr lang="id-ID"/>
          </a:p>
        </p:txBody>
      </p:sp>
      <p:sp>
        <p:nvSpPr>
          <p:cNvPr id="23" name="Picture Placeholder 4"/>
          <p:cNvSpPr>
            <a:spLocks noGrp="1"/>
          </p:cNvSpPr>
          <p:nvPr>
            <p:ph type="pic" sz="quarter" idx="21"/>
          </p:nvPr>
        </p:nvSpPr>
        <p:spPr>
          <a:xfrm>
            <a:off x="1720454" y="4533365"/>
            <a:ext cx="1053000" cy="1404000"/>
          </a:xfrm>
          <a:prstGeom prst="rect">
            <a:avLst/>
          </a:prstGeom>
        </p:spPr>
        <p:txBody>
          <a:bodyPr/>
          <a:lstStyle>
            <a:lvl1pPr>
              <a:defRPr sz="1200"/>
            </a:lvl1pPr>
          </a:lstStyle>
          <a:p>
            <a:endParaRPr lang="id-ID"/>
          </a:p>
        </p:txBody>
      </p:sp>
      <p:sp>
        <p:nvSpPr>
          <p:cNvPr id="24" name="Picture Placeholder 4"/>
          <p:cNvSpPr>
            <a:spLocks noGrp="1"/>
          </p:cNvSpPr>
          <p:nvPr>
            <p:ph type="pic" sz="quarter" idx="22"/>
          </p:nvPr>
        </p:nvSpPr>
        <p:spPr>
          <a:xfrm>
            <a:off x="2787252" y="4533365"/>
            <a:ext cx="1053000" cy="1404000"/>
          </a:xfrm>
          <a:prstGeom prst="rect">
            <a:avLst/>
          </a:prstGeom>
        </p:spPr>
        <p:txBody>
          <a:bodyPr/>
          <a:lstStyle>
            <a:lvl1pPr>
              <a:defRPr sz="1200"/>
            </a:lvl1pPr>
          </a:lstStyle>
          <a:p>
            <a:endParaRPr lang="id-ID"/>
          </a:p>
        </p:txBody>
      </p:sp>
      <p:sp>
        <p:nvSpPr>
          <p:cNvPr id="20" name="Title 1"/>
          <p:cNvSpPr>
            <a:spLocks noGrp="1"/>
          </p:cNvSpPr>
          <p:nvPr>
            <p:ph type="title"/>
          </p:nvPr>
        </p:nvSpPr>
        <p:spPr>
          <a:xfrm>
            <a:off x="272729" y="365127"/>
            <a:ext cx="7886700" cy="100068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54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nodePh="1">
                                  <p:stCondLst>
                                    <p:cond delay="0"/>
                                  </p:stCondLst>
                                  <p:endCondLst>
                                    <p:cond evt="begin" delay="0">
                                      <p:tn val="24"/>
                                    </p:cond>
                                  </p:end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nodePh="1">
                                  <p:stCondLst>
                                    <p:cond delay="0"/>
                                  </p:stCondLst>
                                  <p:endCondLst>
                                    <p:cond evt="begin" delay="0">
                                      <p:tn val="27"/>
                                    </p:cond>
                                  </p:end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2" grpId="0"/>
      <p:bldP spid="23" grpId="0"/>
      <p:bldP spid="24" grpId="0"/>
      <p:bldP spid="20"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11" name="Picture Placeholder 9"/>
          <p:cNvSpPr>
            <a:spLocks noGrp="1"/>
          </p:cNvSpPr>
          <p:nvPr>
            <p:ph type="pic" sz="quarter" idx="14"/>
          </p:nvPr>
        </p:nvSpPr>
        <p:spPr>
          <a:xfrm>
            <a:off x="403867" y="1947334"/>
            <a:ext cx="2700000" cy="3600000"/>
          </a:xfrm>
          <a:prstGeom prst="ellipse">
            <a:avLst/>
          </a:prstGeom>
        </p:spPr>
        <p:txBody>
          <a:bodyPr/>
          <a:lstStyle>
            <a:lvl1pPr>
              <a:defRPr sz="1700"/>
            </a:lvl1pPr>
          </a:lstStyle>
          <a:p>
            <a:endParaRPr lang="id-ID"/>
          </a:p>
        </p:txBody>
      </p:sp>
      <p:sp>
        <p:nvSpPr>
          <p:cNvPr id="12" name="Title 1"/>
          <p:cNvSpPr>
            <a:spLocks noGrp="1"/>
          </p:cNvSpPr>
          <p:nvPr>
            <p:ph type="title"/>
          </p:nvPr>
        </p:nvSpPr>
        <p:spPr>
          <a:xfrm>
            <a:off x="272729" y="365127"/>
            <a:ext cx="7886700" cy="1000688"/>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9728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extLst mod="1">
    <p:ext uri="{DCECCB84-F9BA-43D5-87BE-67443E8EF086}">
      <p15:sldGuideLst xmlns=""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7" name="Picture Placeholder 3"/>
          <p:cNvSpPr>
            <a:spLocks noGrp="1"/>
          </p:cNvSpPr>
          <p:nvPr>
            <p:ph type="pic" sz="quarter" idx="10"/>
          </p:nvPr>
        </p:nvSpPr>
        <p:spPr>
          <a:xfrm>
            <a:off x="895694" y="2113497"/>
            <a:ext cx="1369095" cy="1825460"/>
          </a:xfrm>
          <a:prstGeom prst="ellipse">
            <a:avLst/>
          </a:prstGeom>
        </p:spPr>
        <p:txBody>
          <a:bodyPr>
            <a:normAutofit/>
          </a:bodyPr>
          <a:lstStyle>
            <a:lvl1pPr>
              <a:defRPr sz="1200">
                <a:solidFill>
                  <a:schemeClr val="tx2"/>
                </a:solidFill>
              </a:defRPr>
            </a:lvl1pPr>
          </a:lstStyle>
          <a:p>
            <a:endParaRPr lang="id-ID" dirty="0"/>
          </a:p>
        </p:txBody>
      </p:sp>
      <p:sp>
        <p:nvSpPr>
          <p:cNvPr id="11" name="Title 1"/>
          <p:cNvSpPr>
            <a:spLocks noGrp="1"/>
          </p:cNvSpPr>
          <p:nvPr>
            <p:ph type="title"/>
          </p:nvPr>
        </p:nvSpPr>
        <p:spPr>
          <a:xfrm>
            <a:off x="272729" y="365127"/>
            <a:ext cx="7886700" cy="1000688"/>
          </a:xfrm>
        </p:spPr>
        <p:txBody>
          <a:bodyPr/>
          <a:lstStyle/>
          <a:p>
            <a:r>
              <a:rPr lang="en-US" smtClean="0"/>
              <a:t>Click to edit Master title style</a:t>
            </a:r>
            <a:endParaRPr lang="en-US"/>
          </a:p>
        </p:txBody>
      </p:sp>
    </p:spTree>
    <p:extLst>
      <p:ext uri="{BB962C8B-B14F-4D97-AF65-F5344CB8AC3E}">
        <p14:creationId xmlns:p14="http://schemas.microsoft.com/office/powerpoint/2010/main" val="121263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extLst mod="1">
    <p:ext uri="{DCECCB84-F9BA-43D5-87BE-67443E8EF086}">
      <p15:sldGuideLst xmlns=""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rtpho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2"/>
          <p:cNvSpPr>
            <a:spLocks noGrp="1"/>
          </p:cNvSpPr>
          <p:nvPr>
            <p:ph type="pic" sz="quarter" idx="13"/>
          </p:nvPr>
        </p:nvSpPr>
        <p:spPr>
          <a:xfrm>
            <a:off x="1482096" y="1144907"/>
            <a:ext cx="1672590" cy="3803014"/>
          </a:xfrm>
        </p:spPr>
        <p:txBody>
          <a:bodyPr/>
          <a:lstStyle/>
          <a:p>
            <a:endParaRPr lang="id-ID"/>
          </a:p>
        </p:txBody>
      </p:sp>
    </p:spTree>
    <p:extLst>
      <p:ext uri="{BB962C8B-B14F-4D97-AF65-F5344CB8AC3E}">
        <p14:creationId xmlns:p14="http://schemas.microsoft.com/office/powerpoint/2010/main" val="2857727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07675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8" name="Picture Placeholder 7"/>
          <p:cNvSpPr>
            <a:spLocks noGrp="1"/>
          </p:cNvSpPr>
          <p:nvPr>
            <p:ph type="pic" sz="quarter" idx="13"/>
          </p:nvPr>
        </p:nvSpPr>
        <p:spPr>
          <a:xfrm>
            <a:off x="4579158" y="2015263"/>
            <a:ext cx="1171575" cy="1562100"/>
          </a:xfrm>
          <a:prstGeom prst="ellipse">
            <a:avLst/>
          </a:prstGeom>
        </p:spPr>
        <p:txBody>
          <a:bodyPr/>
          <a:lstStyle/>
          <a:p>
            <a:endParaRPr lang="en-US"/>
          </a:p>
        </p:txBody>
      </p:sp>
      <p:sp>
        <p:nvSpPr>
          <p:cNvPr id="9" name="Picture Placeholder 7"/>
          <p:cNvSpPr>
            <a:spLocks noGrp="1"/>
          </p:cNvSpPr>
          <p:nvPr>
            <p:ph type="pic" sz="quarter" idx="14"/>
          </p:nvPr>
        </p:nvSpPr>
        <p:spPr>
          <a:xfrm>
            <a:off x="5400694" y="2697013"/>
            <a:ext cx="1746103" cy="2328137"/>
          </a:xfrm>
          <a:prstGeom prst="ellipse">
            <a:avLst/>
          </a:prstGeom>
        </p:spPr>
        <p:txBody>
          <a:bodyPr/>
          <a:lstStyle/>
          <a:p>
            <a:endParaRPr lang="en-US"/>
          </a:p>
        </p:txBody>
      </p:sp>
      <p:sp>
        <p:nvSpPr>
          <p:cNvPr id="10" name="Picture Placeholder 7"/>
          <p:cNvSpPr>
            <a:spLocks noGrp="1"/>
          </p:cNvSpPr>
          <p:nvPr>
            <p:ph type="pic" sz="quarter" idx="15"/>
          </p:nvPr>
        </p:nvSpPr>
        <p:spPr>
          <a:xfrm>
            <a:off x="6699143" y="3942023"/>
            <a:ext cx="1104858" cy="1473144"/>
          </a:xfrm>
          <a:prstGeom prst="ellipse">
            <a:avLst/>
          </a:prstGeom>
        </p:spPr>
        <p:txBody>
          <a:bodyPr/>
          <a:lstStyle/>
          <a:p>
            <a:endParaRPr lang="en-US"/>
          </a:p>
        </p:txBody>
      </p:sp>
      <p:sp>
        <p:nvSpPr>
          <p:cNvPr id="11" name="Picture Placeholder 7"/>
          <p:cNvSpPr>
            <a:spLocks noGrp="1"/>
          </p:cNvSpPr>
          <p:nvPr>
            <p:ph type="pic" sz="quarter" idx="16"/>
          </p:nvPr>
        </p:nvSpPr>
        <p:spPr>
          <a:xfrm>
            <a:off x="4743450" y="4354852"/>
            <a:ext cx="1104858" cy="1473144"/>
          </a:xfrm>
          <a:prstGeom prst="ellipse">
            <a:avLst/>
          </a:prstGeom>
        </p:spPr>
        <p:txBody>
          <a:bodyPr/>
          <a:lstStyle/>
          <a:p>
            <a:endParaRPr lang="en-US"/>
          </a:p>
        </p:txBody>
      </p:sp>
      <p:sp>
        <p:nvSpPr>
          <p:cNvPr id="12" name="Picture Placeholder 7"/>
          <p:cNvSpPr>
            <a:spLocks noGrp="1"/>
          </p:cNvSpPr>
          <p:nvPr>
            <p:ph type="pic" sz="quarter" idx="17"/>
          </p:nvPr>
        </p:nvSpPr>
        <p:spPr>
          <a:xfrm>
            <a:off x="6699163" y="1894192"/>
            <a:ext cx="1335213" cy="1780285"/>
          </a:xfrm>
          <a:prstGeom prst="ellipse">
            <a:avLst/>
          </a:prstGeom>
        </p:spPr>
        <p:txBody>
          <a:bodyPr/>
          <a:lstStyle/>
          <a:p>
            <a:endParaRPr lang="en-US"/>
          </a:p>
        </p:txBody>
      </p:sp>
    </p:spTree>
    <p:extLst>
      <p:ext uri="{BB962C8B-B14F-4D97-AF65-F5344CB8AC3E}">
        <p14:creationId xmlns:p14="http://schemas.microsoft.com/office/powerpoint/2010/main" val="104647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685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ground Picture Layout">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solidFill>
            <a:schemeClr val="tx2">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Tree>
    <p:extLst>
      <p:ext uri="{BB962C8B-B14F-4D97-AF65-F5344CB8AC3E}">
        <p14:creationId xmlns:p14="http://schemas.microsoft.com/office/powerpoint/2010/main" val="31912892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_Background Picture Layout 1st color">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1">
                  <a:lumMod val="75000"/>
                  <a:alpha val="89000"/>
                </a:schemeClr>
              </a:gs>
              <a:gs pos="0">
                <a:schemeClr val="accent1">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1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4"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2220-D79E-4873-8417-9DB5309D2F94}" type="datetimeFigureOut">
              <a:rPr lang="en-US" smtClean="0"/>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68612-B0F4-49C2-BB3D-AD0FD420118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_Background Picture Layout 2nd color">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2">
                  <a:lumMod val="75000"/>
                  <a:alpha val="89000"/>
                </a:schemeClr>
              </a:gs>
              <a:gs pos="0">
                <a:schemeClr val="accent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809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3">
                  <a:lumMod val="75000"/>
                  <a:alpha val="89000"/>
                </a:schemeClr>
              </a:gs>
              <a:gs pos="0">
                <a:schemeClr val="accent3">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49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4">
                  <a:lumMod val="75000"/>
                  <a:alpha val="81000"/>
                </a:schemeClr>
              </a:gs>
              <a:gs pos="0">
                <a:schemeClr val="accent4">
                  <a:alpha val="8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62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_Background Picture Layout 3rd color">
    <p:bg>
      <p:bgPr>
        <a:solidFill>
          <a:schemeClr val="accent3">
            <a:lumMod val="7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5">
                  <a:lumMod val="75000"/>
                  <a:alpha val="89000"/>
                </a:schemeClr>
              </a:gs>
              <a:gs pos="0">
                <a:schemeClr val="accent5">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8141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_Background Picture Layout 3rd color">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accent6">
                  <a:lumMod val="75000"/>
                  <a:alpha val="89000"/>
                </a:schemeClr>
              </a:gs>
              <a:gs pos="0">
                <a:schemeClr val="accent6">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21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_Background Picture Layout 3rd color">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6" y="0"/>
            <a:ext cx="9144000" cy="6858000"/>
          </a:xfrm>
          <a:prstGeom prst="rect">
            <a:avLst/>
          </a:prstGeom>
          <a:gradFill>
            <a:gsLst>
              <a:gs pos="78000">
                <a:schemeClr val="tx2">
                  <a:lumMod val="75000"/>
                  <a:alpha val="89000"/>
                </a:schemeClr>
              </a:gs>
              <a:gs pos="0">
                <a:schemeClr val="tx2">
                  <a:alpha val="81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3" name="Title 1"/>
          <p:cNvSpPr>
            <a:spLocks noGrp="1"/>
          </p:cNvSpPr>
          <p:nvPr>
            <p:ph type="title"/>
          </p:nvPr>
        </p:nvSpPr>
        <p:spPr>
          <a:xfrm>
            <a:off x="272728" y="365127"/>
            <a:ext cx="7886700" cy="1000688"/>
          </a:xfrm>
        </p:spPr>
        <p:txBody>
          <a:bodyPr/>
          <a:lstStyle>
            <a:lvl1pPr>
              <a:defRPr>
                <a:solidFill>
                  <a:schemeClr val="bg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3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Picture Profil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6"/>
          </p:nvPr>
        </p:nvSpPr>
        <p:spPr>
          <a:xfrm>
            <a:off x="272729" y="2133600"/>
            <a:ext cx="2030016" cy="3730625"/>
          </a:xfrm>
          <a:prstGeom prst="roundRect">
            <a:avLst>
              <a:gd name="adj" fmla="val 1649"/>
            </a:avLst>
          </a:prstGeom>
          <a:noFill/>
        </p:spPr>
        <p:txBody>
          <a:bodyPr/>
          <a:lstStyle>
            <a:lvl1pPr marL="0" indent="0">
              <a:buNone/>
              <a:defRPr sz="1000"/>
            </a:lvl1pPr>
          </a:lstStyle>
          <a:p>
            <a:endParaRPr lang="en-US"/>
          </a:p>
        </p:txBody>
      </p:sp>
      <p:sp>
        <p:nvSpPr>
          <p:cNvPr id="7" name="Picture Placeholder 2"/>
          <p:cNvSpPr>
            <a:spLocks noGrp="1"/>
          </p:cNvSpPr>
          <p:nvPr>
            <p:ph type="pic" sz="quarter" idx="17"/>
          </p:nvPr>
        </p:nvSpPr>
        <p:spPr>
          <a:xfrm>
            <a:off x="4592247" y="2133600"/>
            <a:ext cx="2030016" cy="3730625"/>
          </a:xfrm>
          <a:prstGeom prst="roundRect">
            <a:avLst>
              <a:gd name="adj" fmla="val 1649"/>
            </a:avLst>
          </a:prstGeom>
          <a:noFill/>
        </p:spPr>
        <p:txBody>
          <a:bodyPr/>
          <a:lstStyle>
            <a:lvl1pPr marL="0" indent="0">
              <a:buNone/>
              <a:defRPr sz="1000"/>
            </a:lvl1pPr>
          </a:lstStyle>
          <a:p>
            <a:endParaRPr lang="en-US"/>
          </a:p>
        </p:txBody>
      </p:sp>
    </p:spTree>
    <p:extLst>
      <p:ext uri="{BB962C8B-B14F-4D97-AF65-F5344CB8AC3E}">
        <p14:creationId xmlns:p14="http://schemas.microsoft.com/office/powerpoint/2010/main" val="372108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ircle Meet The Team 5">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3"/>
          </p:nvPr>
        </p:nvSpPr>
        <p:spPr>
          <a:xfrm>
            <a:off x="508641" y="2918460"/>
            <a:ext cx="1200150" cy="1600200"/>
          </a:xfrm>
          <a:prstGeom prst="ellipse">
            <a:avLst/>
          </a:prstGeom>
          <a:noFill/>
        </p:spPr>
        <p:txBody>
          <a:bodyPr/>
          <a:lstStyle>
            <a:lvl1pPr marL="0" indent="0">
              <a:buNone/>
              <a:defRPr sz="1000"/>
            </a:lvl1pPr>
          </a:lstStyle>
          <a:p>
            <a:endParaRPr lang="en-US"/>
          </a:p>
        </p:txBody>
      </p:sp>
      <p:sp>
        <p:nvSpPr>
          <p:cNvPr id="7" name="Picture Placeholder 2"/>
          <p:cNvSpPr>
            <a:spLocks noGrp="1"/>
          </p:cNvSpPr>
          <p:nvPr>
            <p:ph type="pic" sz="quarter" idx="14"/>
          </p:nvPr>
        </p:nvSpPr>
        <p:spPr>
          <a:xfrm>
            <a:off x="2223135" y="2918460"/>
            <a:ext cx="1200150" cy="1600200"/>
          </a:xfrm>
          <a:prstGeom prst="ellipse">
            <a:avLst/>
          </a:prstGeom>
          <a:noFill/>
        </p:spPr>
        <p:txBody>
          <a:bodyPr/>
          <a:lstStyle>
            <a:lvl1pPr marL="0" indent="0">
              <a:buNone/>
              <a:defRPr sz="1000"/>
            </a:lvl1pPr>
          </a:lstStyle>
          <a:p>
            <a:endParaRPr lang="en-US"/>
          </a:p>
        </p:txBody>
      </p:sp>
      <p:sp>
        <p:nvSpPr>
          <p:cNvPr id="8" name="Picture Placeholder 2"/>
          <p:cNvSpPr>
            <a:spLocks noGrp="1"/>
          </p:cNvSpPr>
          <p:nvPr>
            <p:ph type="pic" sz="quarter" idx="15"/>
          </p:nvPr>
        </p:nvSpPr>
        <p:spPr>
          <a:xfrm>
            <a:off x="3937641" y="2918460"/>
            <a:ext cx="1200150" cy="1600200"/>
          </a:xfrm>
          <a:prstGeom prst="ellipse">
            <a:avLst/>
          </a:prstGeom>
          <a:noFill/>
        </p:spPr>
        <p:txBody>
          <a:bodyPr/>
          <a:lstStyle>
            <a:lvl1pPr marL="0" indent="0">
              <a:buNone/>
              <a:defRPr sz="1000"/>
            </a:lvl1pPr>
          </a:lstStyle>
          <a:p>
            <a:endParaRPr lang="en-US"/>
          </a:p>
        </p:txBody>
      </p:sp>
      <p:sp>
        <p:nvSpPr>
          <p:cNvPr id="9" name="Picture Placeholder 2"/>
          <p:cNvSpPr>
            <a:spLocks noGrp="1"/>
          </p:cNvSpPr>
          <p:nvPr>
            <p:ph type="pic" sz="quarter" idx="16"/>
          </p:nvPr>
        </p:nvSpPr>
        <p:spPr>
          <a:xfrm>
            <a:off x="5652141" y="2918460"/>
            <a:ext cx="1200150" cy="1600200"/>
          </a:xfrm>
          <a:prstGeom prst="ellipse">
            <a:avLst/>
          </a:prstGeom>
          <a:noFill/>
        </p:spPr>
        <p:txBody>
          <a:bodyPr/>
          <a:lstStyle>
            <a:lvl1pPr marL="0" indent="0">
              <a:buNone/>
              <a:defRPr sz="1000"/>
            </a:lvl1pPr>
          </a:lstStyle>
          <a:p>
            <a:endParaRPr lang="en-US"/>
          </a:p>
        </p:txBody>
      </p:sp>
      <p:sp>
        <p:nvSpPr>
          <p:cNvPr id="10" name="Picture Placeholder 2"/>
          <p:cNvSpPr>
            <a:spLocks noGrp="1"/>
          </p:cNvSpPr>
          <p:nvPr>
            <p:ph type="pic" sz="quarter" idx="17"/>
          </p:nvPr>
        </p:nvSpPr>
        <p:spPr>
          <a:xfrm>
            <a:off x="7366635" y="2918460"/>
            <a:ext cx="1200150" cy="1600200"/>
          </a:xfrm>
          <a:prstGeom prst="ellipse">
            <a:avLst/>
          </a:prstGeom>
          <a:noFill/>
        </p:spPr>
        <p:txBody>
          <a:bodyPr/>
          <a:lstStyle>
            <a:lvl1pPr marL="0" indent="0">
              <a:buNone/>
              <a:defRPr sz="1000"/>
            </a:lvl1pPr>
          </a:lstStyle>
          <a:p>
            <a:endParaRPr lang="en-US"/>
          </a:p>
        </p:txBody>
      </p:sp>
    </p:spTree>
    <p:extLst>
      <p:ext uri="{BB962C8B-B14F-4D97-AF65-F5344CB8AC3E}">
        <p14:creationId xmlns:p14="http://schemas.microsoft.com/office/powerpoint/2010/main" val="70424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Picture Layout">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9"/>
          <p:cNvSpPr>
            <a:spLocks noGrp="1"/>
          </p:cNvSpPr>
          <p:nvPr>
            <p:ph type="pic" sz="quarter" idx="14"/>
          </p:nvPr>
        </p:nvSpPr>
        <p:spPr>
          <a:xfrm>
            <a:off x="653896" y="1811344"/>
            <a:ext cx="1404000" cy="1872000"/>
          </a:xfrm>
          <a:prstGeom prst="rect">
            <a:avLst/>
          </a:prstGeom>
        </p:spPr>
        <p:txBody>
          <a:bodyPr/>
          <a:lstStyle>
            <a:lvl1pPr>
              <a:defRPr sz="1600"/>
            </a:lvl1pPr>
          </a:lstStyle>
          <a:p>
            <a:endParaRPr lang="id-ID"/>
          </a:p>
        </p:txBody>
      </p:sp>
      <p:sp>
        <p:nvSpPr>
          <p:cNvPr id="7" name="Picture Placeholder 9"/>
          <p:cNvSpPr>
            <a:spLocks noGrp="1"/>
          </p:cNvSpPr>
          <p:nvPr>
            <p:ph type="pic" sz="quarter" idx="15"/>
          </p:nvPr>
        </p:nvSpPr>
        <p:spPr>
          <a:xfrm>
            <a:off x="653896" y="4164019"/>
            <a:ext cx="1404000" cy="1872000"/>
          </a:xfrm>
          <a:prstGeom prst="rect">
            <a:avLst/>
          </a:prstGeom>
        </p:spPr>
        <p:txBody>
          <a:bodyPr/>
          <a:lstStyle>
            <a:lvl1pPr>
              <a:defRPr sz="1600"/>
            </a:lvl1pPr>
          </a:lstStyle>
          <a:p>
            <a:endParaRPr lang="id-ID"/>
          </a:p>
        </p:txBody>
      </p:sp>
      <p:sp>
        <p:nvSpPr>
          <p:cNvPr id="8" name="Picture Placeholder 9"/>
          <p:cNvSpPr>
            <a:spLocks noGrp="1"/>
          </p:cNvSpPr>
          <p:nvPr>
            <p:ph type="pic" sz="quarter" idx="16"/>
          </p:nvPr>
        </p:nvSpPr>
        <p:spPr>
          <a:xfrm>
            <a:off x="4768696" y="1811344"/>
            <a:ext cx="1404000" cy="1872000"/>
          </a:xfrm>
          <a:prstGeom prst="rect">
            <a:avLst/>
          </a:prstGeom>
        </p:spPr>
        <p:txBody>
          <a:bodyPr/>
          <a:lstStyle>
            <a:lvl1pPr>
              <a:defRPr sz="1600"/>
            </a:lvl1pPr>
          </a:lstStyle>
          <a:p>
            <a:endParaRPr lang="id-ID"/>
          </a:p>
        </p:txBody>
      </p:sp>
      <p:sp>
        <p:nvSpPr>
          <p:cNvPr id="9" name="Picture Placeholder 9"/>
          <p:cNvSpPr>
            <a:spLocks noGrp="1"/>
          </p:cNvSpPr>
          <p:nvPr>
            <p:ph type="pic" sz="quarter" idx="17"/>
          </p:nvPr>
        </p:nvSpPr>
        <p:spPr>
          <a:xfrm>
            <a:off x="4768696" y="4164019"/>
            <a:ext cx="1404000" cy="1872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24571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954888" y="1662053"/>
            <a:ext cx="1165860" cy="155448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2923290" y="1662053"/>
            <a:ext cx="1165860" cy="155448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4921534" y="1662053"/>
            <a:ext cx="1165860" cy="1554480"/>
          </a:xfrm>
          <a:prstGeom prst="rect">
            <a:avLst/>
          </a:prstGeom>
        </p:spPr>
        <p:txBody>
          <a:bodyPr>
            <a:normAutofit/>
          </a:bodyPr>
          <a:lstStyle>
            <a:lvl1pPr>
              <a:defRPr sz="1600"/>
            </a:lvl1pPr>
          </a:lstStyle>
          <a:p>
            <a:endParaRPr lang="id-ID" dirty="0"/>
          </a:p>
        </p:txBody>
      </p:sp>
      <p:sp>
        <p:nvSpPr>
          <p:cNvPr id="9" name="Picture Placeholder 2"/>
          <p:cNvSpPr>
            <a:spLocks noGrp="1"/>
          </p:cNvSpPr>
          <p:nvPr>
            <p:ph type="pic" sz="quarter" idx="17"/>
          </p:nvPr>
        </p:nvSpPr>
        <p:spPr>
          <a:xfrm>
            <a:off x="6889116" y="1662053"/>
            <a:ext cx="1165860" cy="155448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954888" y="4039196"/>
            <a:ext cx="1165860" cy="155448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2923290" y="4039196"/>
            <a:ext cx="1165860" cy="155448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4921534" y="4039196"/>
            <a:ext cx="1165860" cy="155448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21"/>
          </p:nvPr>
        </p:nvSpPr>
        <p:spPr>
          <a:xfrm>
            <a:off x="6889116" y="4039196"/>
            <a:ext cx="1165860" cy="155448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12801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41A2220-D79E-4873-8417-9DB5309D2F94}" type="datetimeFigureOut">
              <a:rPr lang="en-US" smtClean="0"/>
              <a:t>2/20/2019</a:t>
            </a:fld>
            <a:endParaRPr lang="en-US"/>
          </a:p>
        </p:txBody>
      </p:sp>
      <p:sp>
        <p:nvSpPr>
          <p:cNvPr id="9" name="Slide Number Placeholder 8"/>
          <p:cNvSpPr>
            <a:spLocks noGrp="1"/>
          </p:cNvSpPr>
          <p:nvPr>
            <p:ph type="sldNum" sz="quarter" idx="11"/>
          </p:nvPr>
        </p:nvSpPr>
        <p:spPr/>
        <p:txBody>
          <a:bodyPr/>
          <a:lstStyle/>
          <a:p>
            <a:fld id="{AB968612-B0F4-49C2-BB3D-AD0FD420118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531972" y="1700153"/>
            <a:ext cx="1097280" cy="146304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2165991" y="1700153"/>
            <a:ext cx="1097280" cy="146304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3800004" y="1700153"/>
            <a:ext cx="1097280" cy="1463040"/>
          </a:xfrm>
          <a:prstGeom prst="rect">
            <a:avLst/>
          </a:prstGeom>
        </p:spPr>
        <p:txBody>
          <a:bodyPr>
            <a:normAutofit/>
          </a:bodyPr>
          <a:lstStyle>
            <a:lvl1pPr>
              <a:defRPr sz="1600"/>
            </a:lvl1pPr>
          </a:lstStyle>
          <a:p>
            <a:endParaRPr lang="id-ID" dirty="0"/>
          </a:p>
        </p:txBody>
      </p:sp>
      <p:sp>
        <p:nvSpPr>
          <p:cNvPr id="9" name="Picture Placeholder 2"/>
          <p:cNvSpPr>
            <a:spLocks noGrp="1"/>
          </p:cNvSpPr>
          <p:nvPr>
            <p:ph type="pic" sz="quarter" idx="17"/>
          </p:nvPr>
        </p:nvSpPr>
        <p:spPr>
          <a:xfrm>
            <a:off x="5434011" y="1700153"/>
            <a:ext cx="1097280" cy="146304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531972" y="4115396"/>
            <a:ext cx="1097280" cy="146304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2165991" y="4115396"/>
            <a:ext cx="1097280" cy="146304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3800004" y="4115396"/>
            <a:ext cx="1097280" cy="146304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21"/>
          </p:nvPr>
        </p:nvSpPr>
        <p:spPr>
          <a:xfrm>
            <a:off x="5434011" y="4115396"/>
            <a:ext cx="1097280" cy="1463040"/>
          </a:xfrm>
          <a:prstGeom prst="rect">
            <a:avLst/>
          </a:prstGeom>
        </p:spPr>
        <p:txBody>
          <a:bodyPr>
            <a:normAutofit/>
          </a:bodyPr>
          <a:lstStyle>
            <a:lvl1pPr>
              <a:defRPr sz="1600"/>
            </a:lvl1pPr>
          </a:lstStyle>
          <a:p>
            <a:endParaRPr lang="id-ID" dirty="0"/>
          </a:p>
        </p:txBody>
      </p:sp>
      <p:sp>
        <p:nvSpPr>
          <p:cNvPr id="15" name="Picture Placeholder 2"/>
          <p:cNvSpPr>
            <a:spLocks noGrp="1"/>
          </p:cNvSpPr>
          <p:nvPr>
            <p:ph type="pic" sz="quarter" idx="22"/>
          </p:nvPr>
        </p:nvSpPr>
        <p:spPr>
          <a:xfrm>
            <a:off x="7056439" y="1700153"/>
            <a:ext cx="1097280" cy="1463040"/>
          </a:xfrm>
          <a:prstGeom prst="rect">
            <a:avLst/>
          </a:prstGeom>
        </p:spPr>
        <p:txBody>
          <a:bodyPr>
            <a:normAutofit/>
          </a:bodyPr>
          <a:lstStyle>
            <a:lvl1pPr>
              <a:defRPr sz="1600"/>
            </a:lvl1pPr>
          </a:lstStyle>
          <a:p>
            <a:endParaRPr lang="id-ID" dirty="0"/>
          </a:p>
        </p:txBody>
      </p:sp>
      <p:sp>
        <p:nvSpPr>
          <p:cNvPr id="16" name="Picture Placeholder 2"/>
          <p:cNvSpPr>
            <a:spLocks noGrp="1"/>
          </p:cNvSpPr>
          <p:nvPr>
            <p:ph type="pic" sz="quarter" idx="23"/>
          </p:nvPr>
        </p:nvSpPr>
        <p:spPr>
          <a:xfrm>
            <a:off x="7056439" y="4115396"/>
            <a:ext cx="1097280" cy="146304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15143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22" presetClass="entr" presetSubtype="1" fill="hold" grpId="0" nodeType="with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nodePh="1">
                                  <p:stCondLst>
                                    <p:cond delay="0"/>
                                  </p:stCondLst>
                                  <p:endCondLst>
                                    <p:cond evt="begin" delay="0">
                                      <p:tn val="36"/>
                                    </p:cond>
                                  </p:end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5" grpId="0"/>
      <p:bldP spid="16"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Profile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2"/>
          <p:cNvSpPr>
            <a:spLocks noGrp="1"/>
          </p:cNvSpPr>
          <p:nvPr>
            <p:ph type="pic" sz="quarter" idx="14"/>
          </p:nvPr>
        </p:nvSpPr>
        <p:spPr>
          <a:xfrm>
            <a:off x="531972" y="1700153"/>
            <a:ext cx="1097280" cy="1463040"/>
          </a:xfrm>
          <a:prstGeom prst="rect">
            <a:avLst/>
          </a:prstGeom>
        </p:spPr>
        <p:txBody>
          <a:bodyPr>
            <a:normAutofit/>
          </a:bodyPr>
          <a:lstStyle>
            <a:lvl1pPr>
              <a:defRPr sz="1600"/>
            </a:lvl1pPr>
          </a:lstStyle>
          <a:p>
            <a:endParaRPr lang="id-ID" dirty="0"/>
          </a:p>
        </p:txBody>
      </p:sp>
      <p:sp>
        <p:nvSpPr>
          <p:cNvPr id="7" name="Picture Placeholder 2"/>
          <p:cNvSpPr>
            <a:spLocks noGrp="1"/>
          </p:cNvSpPr>
          <p:nvPr>
            <p:ph type="pic" sz="quarter" idx="15"/>
          </p:nvPr>
        </p:nvSpPr>
        <p:spPr>
          <a:xfrm>
            <a:off x="3222306" y="1700153"/>
            <a:ext cx="1097280" cy="1463040"/>
          </a:xfrm>
          <a:prstGeom prst="rect">
            <a:avLst/>
          </a:prstGeom>
        </p:spPr>
        <p:txBody>
          <a:bodyPr>
            <a:normAutofit/>
          </a:bodyPr>
          <a:lstStyle>
            <a:lvl1pPr>
              <a:defRPr sz="1600"/>
            </a:lvl1pPr>
          </a:lstStyle>
          <a:p>
            <a:endParaRPr lang="id-ID" dirty="0"/>
          </a:p>
        </p:txBody>
      </p:sp>
      <p:sp>
        <p:nvSpPr>
          <p:cNvPr id="8" name="Picture Placeholder 2"/>
          <p:cNvSpPr>
            <a:spLocks noGrp="1"/>
          </p:cNvSpPr>
          <p:nvPr>
            <p:ph type="pic" sz="quarter" idx="16"/>
          </p:nvPr>
        </p:nvSpPr>
        <p:spPr>
          <a:xfrm>
            <a:off x="5885025" y="1700153"/>
            <a:ext cx="1097280" cy="1463040"/>
          </a:xfrm>
          <a:prstGeom prst="rect">
            <a:avLst/>
          </a:prstGeom>
        </p:spPr>
        <p:txBody>
          <a:bodyPr>
            <a:normAutofit/>
          </a:bodyPr>
          <a:lstStyle>
            <a:lvl1pPr>
              <a:defRPr sz="1600"/>
            </a:lvl1pPr>
          </a:lstStyle>
          <a:p>
            <a:endParaRPr lang="id-ID" dirty="0"/>
          </a:p>
        </p:txBody>
      </p:sp>
      <p:sp>
        <p:nvSpPr>
          <p:cNvPr id="10" name="Picture Placeholder 2"/>
          <p:cNvSpPr>
            <a:spLocks noGrp="1"/>
          </p:cNvSpPr>
          <p:nvPr>
            <p:ph type="pic" sz="quarter" idx="18"/>
          </p:nvPr>
        </p:nvSpPr>
        <p:spPr>
          <a:xfrm>
            <a:off x="531972" y="4115396"/>
            <a:ext cx="1097280" cy="1463040"/>
          </a:xfrm>
          <a:prstGeom prst="rect">
            <a:avLst/>
          </a:prstGeom>
        </p:spPr>
        <p:txBody>
          <a:bodyPr>
            <a:normAutofit/>
          </a:bodyPr>
          <a:lstStyle>
            <a:lvl1pPr>
              <a:defRPr sz="1600"/>
            </a:lvl1pPr>
          </a:lstStyle>
          <a:p>
            <a:endParaRPr lang="id-ID" dirty="0"/>
          </a:p>
        </p:txBody>
      </p:sp>
      <p:sp>
        <p:nvSpPr>
          <p:cNvPr id="11" name="Picture Placeholder 2"/>
          <p:cNvSpPr>
            <a:spLocks noGrp="1"/>
          </p:cNvSpPr>
          <p:nvPr>
            <p:ph type="pic" sz="quarter" idx="19"/>
          </p:nvPr>
        </p:nvSpPr>
        <p:spPr>
          <a:xfrm>
            <a:off x="3222306" y="4115396"/>
            <a:ext cx="1097280" cy="1463040"/>
          </a:xfrm>
          <a:prstGeom prst="rect">
            <a:avLst/>
          </a:prstGeom>
        </p:spPr>
        <p:txBody>
          <a:bodyPr>
            <a:normAutofit/>
          </a:bodyPr>
          <a:lstStyle>
            <a:lvl1pPr>
              <a:defRPr sz="1600"/>
            </a:lvl1pPr>
          </a:lstStyle>
          <a:p>
            <a:endParaRPr lang="id-ID" dirty="0"/>
          </a:p>
        </p:txBody>
      </p:sp>
      <p:sp>
        <p:nvSpPr>
          <p:cNvPr id="12" name="Picture Placeholder 2"/>
          <p:cNvSpPr>
            <a:spLocks noGrp="1"/>
          </p:cNvSpPr>
          <p:nvPr>
            <p:ph type="pic" sz="quarter" idx="20"/>
          </p:nvPr>
        </p:nvSpPr>
        <p:spPr>
          <a:xfrm>
            <a:off x="5885025" y="4115396"/>
            <a:ext cx="1097280" cy="146304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214500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nodePh="1">
                                  <p:stCondLst>
                                    <p:cond delay="0"/>
                                  </p:stCondLst>
                                  <p:endCondLst>
                                    <p:cond evt="begin" delay="0">
                                      <p:tn val="18"/>
                                    </p:cond>
                                  </p:end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nodePh="1">
                                  <p:stCondLst>
                                    <p:cond delay="0"/>
                                  </p:stCondLst>
                                  <p:endCondLst>
                                    <p:cond evt="begin" delay="0">
                                      <p:tn val="21"/>
                                    </p:cond>
                                  </p:end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6" y="0"/>
            <a:ext cx="4870048" cy="6858000"/>
          </a:xfrm>
        </p:spPr>
        <p:txBody>
          <a:bodyPr/>
          <a:lstStyle/>
          <a:p>
            <a:endParaRPr lang="en-US"/>
          </a:p>
        </p:txBody>
      </p:sp>
    </p:spTree>
    <p:extLst>
      <p:ext uri="{BB962C8B-B14F-4D97-AF65-F5344CB8AC3E}">
        <p14:creationId xmlns:p14="http://schemas.microsoft.com/office/powerpoint/2010/main" val="42493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roduct review">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50" name="Picture Placeholder 49"/>
          <p:cNvSpPr>
            <a:spLocks noGrp="1"/>
          </p:cNvSpPr>
          <p:nvPr>
            <p:ph type="pic" sz="quarter" idx="13"/>
          </p:nvPr>
        </p:nvSpPr>
        <p:spPr>
          <a:xfrm>
            <a:off x="3303694" y="1637044"/>
            <a:ext cx="648298" cy="862484"/>
          </a:xfrm>
          <a:prstGeom prst="ellipse">
            <a:avLst/>
          </a:prstGeom>
        </p:spPr>
        <p:txBody>
          <a:bodyPr>
            <a:normAutofit/>
          </a:bodyPr>
          <a:lstStyle>
            <a:lvl1pPr>
              <a:defRPr sz="1200"/>
            </a:lvl1pPr>
          </a:lstStyle>
          <a:p>
            <a:endParaRPr lang="en-US"/>
          </a:p>
        </p:txBody>
      </p:sp>
      <p:sp>
        <p:nvSpPr>
          <p:cNvPr id="51" name="Picture Placeholder 49"/>
          <p:cNvSpPr>
            <a:spLocks noGrp="1"/>
          </p:cNvSpPr>
          <p:nvPr>
            <p:ph type="pic" sz="quarter" idx="14"/>
          </p:nvPr>
        </p:nvSpPr>
        <p:spPr>
          <a:xfrm>
            <a:off x="4705285" y="1637044"/>
            <a:ext cx="648298" cy="862484"/>
          </a:xfrm>
          <a:prstGeom prst="ellipse">
            <a:avLst/>
          </a:prstGeom>
        </p:spPr>
        <p:txBody>
          <a:bodyPr>
            <a:normAutofit/>
          </a:bodyPr>
          <a:lstStyle>
            <a:lvl1pPr>
              <a:defRPr sz="1200"/>
            </a:lvl1pPr>
          </a:lstStyle>
          <a:p>
            <a:endParaRPr lang="en-US"/>
          </a:p>
        </p:txBody>
      </p:sp>
      <p:sp>
        <p:nvSpPr>
          <p:cNvPr id="52" name="Picture Placeholder 49"/>
          <p:cNvSpPr>
            <a:spLocks noGrp="1"/>
          </p:cNvSpPr>
          <p:nvPr>
            <p:ph type="pic" sz="quarter" idx="15"/>
          </p:nvPr>
        </p:nvSpPr>
        <p:spPr>
          <a:xfrm>
            <a:off x="6070029" y="1637044"/>
            <a:ext cx="648298" cy="862484"/>
          </a:xfrm>
          <a:prstGeom prst="ellipse">
            <a:avLst/>
          </a:prstGeom>
        </p:spPr>
        <p:txBody>
          <a:bodyPr>
            <a:normAutofit/>
          </a:bodyPr>
          <a:lstStyle>
            <a:lvl1pPr>
              <a:defRPr sz="1200"/>
            </a:lvl1pPr>
          </a:lstStyle>
          <a:p>
            <a:endParaRPr lang="en-US"/>
          </a:p>
        </p:txBody>
      </p:sp>
      <p:sp>
        <p:nvSpPr>
          <p:cNvPr id="53" name="Picture Placeholder 49"/>
          <p:cNvSpPr>
            <a:spLocks noGrp="1"/>
          </p:cNvSpPr>
          <p:nvPr>
            <p:ph type="pic" sz="quarter" idx="16"/>
          </p:nvPr>
        </p:nvSpPr>
        <p:spPr>
          <a:xfrm>
            <a:off x="7428090" y="1637044"/>
            <a:ext cx="648298" cy="862484"/>
          </a:xfrm>
          <a:prstGeom prst="ellipse">
            <a:avLst/>
          </a:prstGeom>
        </p:spPr>
        <p:txBody>
          <a:bodyPr>
            <a:normAutofit/>
          </a:bodyPr>
          <a:lstStyle>
            <a:lvl1pPr>
              <a:defRPr sz="1200"/>
            </a:lvl1pPr>
          </a:lstStyle>
          <a:p>
            <a:endParaRPr lang="en-US" dirty="0"/>
          </a:p>
        </p:txBody>
      </p:sp>
    </p:spTree>
    <p:extLst>
      <p:ext uri="{BB962C8B-B14F-4D97-AF65-F5344CB8AC3E}">
        <p14:creationId xmlns:p14="http://schemas.microsoft.com/office/powerpoint/2010/main" val="59434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icelist">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50" name="Picture Placeholder 49"/>
          <p:cNvSpPr>
            <a:spLocks noGrp="1"/>
          </p:cNvSpPr>
          <p:nvPr>
            <p:ph type="pic" sz="quarter" idx="13"/>
          </p:nvPr>
        </p:nvSpPr>
        <p:spPr>
          <a:xfrm>
            <a:off x="1079109" y="1788164"/>
            <a:ext cx="1649206" cy="1175636"/>
          </a:xfrm>
          <a:prstGeom prst="rect">
            <a:avLst/>
          </a:prstGeom>
        </p:spPr>
        <p:txBody>
          <a:bodyPr>
            <a:normAutofit/>
          </a:bodyPr>
          <a:lstStyle>
            <a:lvl1pPr>
              <a:defRPr sz="1200"/>
            </a:lvl1pPr>
          </a:lstStyle>
          <a:p>
            <a:endParaRPr lang="en-US"/>
          </a:p>
        </p:txBody>
      </p:sp>
      <p:sp>
        <p:nvSpPr>
          <p:cNvPr id="51" name="Picture Placeholder 49"/>
          <p:cNvSpPr>
            <a:spLocks noGrp="1"/>
          </p:cNvSpPr>
          <p:nvPr>
            <p:ph type="pic" sz="quarter" idx="14"/>
          </p:nvPr>
        </p:nvSpPr>
        <p:spPr>
          <a:xfrm>
            <a:off x="2872062" y="1788164"/>
            <a:ext cx="1649206" cy="1175636"/>
          </a:xfrm>
          <a:prstGeom prst="rect">
            <a:avLst/>
          </a:prstGeom>
        </p:spPr>
        <p:txBody>
          <a:bodyPr>
            <a:normAutofit/>
          </a:bodyPr>
          <a:lstStyle>
            <a:lvl1pPr>
              <a:defRPr sz="1200"/>
            </a:lvl1pPr>
          </a:lstStyle>
          <a:p>
            <a:endParaRPr lang="en-US"/>
          </a:p>
        </p:txBody>
      </p:sp>
      <p:sp>
        <p:nvSpPr>
          <p:cNvPr id="52" name="Picture Placeholder 49"/>
          <p:cNvSpPr>
            <a:spLocks noGrp="1"/>
          </p:cNvSpPr>
          <p:nvPr>
            <p:ph type="pic" sz="quarter" idx="15"/>
          </p:nvPr>
        </p:nvSpPr>
        <p:spPr>
          <a:xfrm>
            <a:off x="4665003" y="1788164"/>
            <a:ext cx="1649206" cy="1175636"/>
          </a:xfrm>
          <a:prstGeom prst="rect">
            <a:avLst/>
          </a:prstGeom>
        </p:spPr>
        <p:txBody>
          <a:bodyPr>
            <a:normAutofit/>
          </a:bodyPr>
          <a:lstStyle>
            <a:lvl1pPr>
              <a:defRPr sz="1200"/>
            </a:lvl1pPr>
          </a:lstStyle>
          <a:p>
            <a:endParaRPr lang="en-US"/>
          </a:p>
        </p:txBody>
      </p:sp>
      <p:sp>
        <p:nvSpPr>
          <p:cNvPr id="53" name="Picture Placeholder 49"/>
          <p:cNvSpPr>
            <a:spLocks noGrp="1"/>
          </p:cNvSpPr>
          <p:nvPr>
            <p:ph type="pic" sz="quarter" idx="16"/>
          </p:nvPr>
        </p:nvSpPr>
        <p:spPr>
          <a:xfrm>
            <a:off x="6457956" y="1788164"/>
            <a:ext cx="1649206" cy="1175636"/>
          </a:xfrm>
          <a:prstGeom prst="rect">
            <a:avLst/>
          </a:prstGeom>
        </p:spPr>
        <p:txBody>
          <a:bodyPr>
            <a:normAutofit/>
          </a:bodyPr>
          <a:lstStyle>
            <a:lvl1pPr>
              <a:defRPr sz="1200"/>
            </a:lvl1pPr>
          </a:lstStyle>
          <a:p>
            <a:endParaRPr lang="en-US" dirty="0"/>
          </a:p>
        </p:txBody>
      </p:sp>
    </p:spTree>
    <p:extLst>
      <p:ext uri="{BB962C8B-B14F-4D97-AF65-F5344CB8AC3E}">
        <p14:creationId xmlns:p14="http://schemas.microsoft.com/office/powerpoint/2010/main" val="12285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6" name="Picture Placeholder 3"/>
          <p:cNvSpPr>
            <a:spLocks noGrp="1"/>
          </p:cNvSpPr>
          <p:nvPr>
            <p:ph type="pic" sz="quarter" idx="14"/>
          </p:nvPr>
        </p:nvSpPr>
        <p:spPr>
          <a:xfrm>
            <a:off x="3880305" y="1637948"/>
            <a:ext cx="4279129" cy="2160000"/>
          </a:xfrm>
        </p:spPr>
        <p:txBody>
          <a:bodyPr/>
          <a:lstStyle/>
          <a:p>
            <a:endParaRPr lang="id-ID" dirty="0"/>
          </a:p>
        </p:txBody>
      </p:sp>
      <p:sp>
        <p:nvSpPr>
          <p:cNvPr id="7" name="Picture Placeholder 3"/>
          <p:cNvSpPr>
            <a:spLocks noGrp="1"/>
          </p:cNvSpPr>
          <p:nvPr>
            <p:ph type="pic" sz="quarter" idx="18"/>
          </p:nvPr>
        </p:nvSpPr>
        <p:spPr>
          <a:xfrm>
            <a:off x="6080429" y="3916945"/>
            <a:ext cx="2079000" cy="2160000"/>
          </a:xfrm>
        </p:spPr>
        <p:txBody>
          <a:bodyPr/>
          <a:lstStyle/>
          <a:p>
            <a:endParaRPr lang="id-ID"/>
          </a:p>
        </p:txBody>
      </p:sp>
      <p:sp>
        <p:nvSpPr>
          <p:cNvPr id="8" name="Picture Placeholder 3"/>
          <p:cNvSpPr>
            <a:spLocks noGrp="1"/>
          </p:cNvSpPr>
          <p:nvPr>
            <p:ph type="pic" sz="quarter" idx="20"/>
          </p:nvPr>
        </p:nvSpPr>
        <p:spPr>
          <a:xfrm>
            <a:off x="272735" y="1637952"/>
            <a:ext cx="3518846" cy="4438997"/>
          </a:xfrm>
        </p:spPr>
        <p:txBody>
          <a:bodyPr/>
          <a:lstStyle/>
          <a:p>
            <a:endParaRPr lang="id-ID"/>
          </a:p>
        </p:txBody>
      </p:sp>
      <p:sp>
        <p:nvSpPr>
          <p:cNvPr id="9" name="Picture Placeholder 3"/>
          <p:cNvSpPr>
            <a:spLocks noGrp="1"/>
          </p:cNvSpPr>
          <p:nvPr>
            <p:ph type="pic" sz="quarter" idx="21"/>
          </p:nvPr>
        </p:nvSpPr>
        <p:spPr>
          <a:xfrm>
            <a:off x="3880301" y="3916945"/>
            <a:ext cx="2079000" cy="2160000"/>
          </a:xfrm>
        </p:spPr>
        <p:txBody>
          <a:bodyPr/>
          <a:lstStyle/>
          <a:p>
            <a:endParaRPr lang="id-ID"/>
          </a:p>
        </p:txBody>
      </p:sp>
    </p:spTree>
    <p:extLst>
      <p:ext uri="{BB962C8B-B14F-4D97-AF65-F5344CB8AC3E}">
        <p14:creationId xmlns:p14="http://schemas.microsoft.com/office/powerpoint/2010/main" val="36374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uzzle Picture Layout">
    <p:spTree>
      <p:nvGrpSpPr>
        <p:cNvPr id="1" name=""/>
        <p:cNvGrpSpPr/>
        <p:nvPr/>
      </p:nvGrpSpPr>
      <p:grpSpPr>
        <a:xfrm>
          <a:off x="0" y="0"/>
          <a:ext cx="0" cy="0"/>
          <a:chOff x="0" y="0"/>
          <a:chExt cx="0" cy="0"/>
        </a:xfrm>
      </p:grpSpPr>
      <p:sp>
        <p:nvSpPr>
          <p:cNvPr id="47" name="Picture Placeholder 46"/>
          <p:cNvSpPr>
            <a:spLocks noGrp="1"/>
          </p:cNvSpPr>
          <p:nvPr>
            <p:ph type="pic" sz="quarter" idx="11"/>
          </p:nvPr>
        </p:nvSpPr>
        <p:spPr>
          <a:xfrm>
            <a:off x="0" y="0"/>
            <a:ext cx="5143500" cy="6858000"/>
          </a:xfrm>
          <a:custGeom>
            <a:avLst/>
            <a:gdLst>
              <a:gd name="connsiteX0" fmla="*/ 3359456 w 6858000"/>
              <a:gd name="connsiteY0" fmla="*/ 6752865 h 6858000"/>
              <a:gd name="connsiteX1" fmla="*/ 3359456 w 6858000"/>
              <a:gd name="connsiteY1" fmla="*/ 6854190 h 6858000"/>
              <a:gd name="connsiteX2" fmla="*/ 3359456 w 6858000"/>
              <a:gd name="connsiteY2" fmla="*/ 6858000 h 6858000"/>
              <a:gd name="connsiteX3" fmla="*/ 3078047 w 6858000"/>
              <a:gd name="connsiteY3" fmla="*/ 6858000 h 6858000"/>
              <a:gd name="connsiteX4" fmla="*/ 3140156 w 6858000"/>
              <a:gd name="connsiteY4" fmla="*/ 6844895 h 6858000"/>
              <a:gd name="connsiteX5" fmla="*/ 3359456 w 6858000"/>
              <a:gd name="connsiteY5" fmla="*/ 6752865 h 6858000"/>
              <a:gd name="connsiteX6" fmla="*/ 3467461 w 6858000"/>
              <a:gd name="connsiteY6" fmla="*/ 3469265 h 6858000"/>
              <a:gd name="connsiteX7" fmla="*/ 5048570 w 6858000"/>
              <a:gd name="connsiteY7" fmla="*/ 3469265 h 6858000"/>
              <a:gd name="connsiteX8" fmla="*/ 4922799 w 6858000"/>
              <a:gd name="connsiteY8" fmla="*/ 3941904 h 6858000"/>
              <a:gd name="connsiteX9" fmla="*/ 5863080 w 6858000"/>
              <a:gd name="connsiteY9" fmla="*/ 4881199 h 6858000"/>
              <a:gd name="connsiteX10" fmla="*/ 6803361 w 6858000"/>
              <a:gd name="connsiteY10" fmla="*/ 3941904 h 6858000"/>
              <a:gd name="connsiteX11" fmla="*/ 6677591 w 6858000"/>
              <a:gd name="connsiteY11" fmla="*/ 3469265 h 6858000"/>
              <a:gd name="connsiteX12" fmla="*/ 6858000 w 6858000"/>
              <a:gd name="connsiteY12" fmla="*/ 3469265 h 6858000"/>
              <a:gd name="connsiteX13" fmla="*/ 6858000 w 6858000"/>
              <a:gd name="connsiteY13" fmla="*/ 6858000 h 6858000"/>
              <a:gd name="connsiteX14" fmla="*/ 3467461 w 6858000"/>
              <a:gd name="connsiteY14" fmla="*/ 6858000 h 6858000"/>
              <a:gd name="connsiteX15" fmla="*/ 3467461 w 6858000"/>
              <a:gd name="connsiteY15" fmla="*/ 6737908 h 6858000"/>
              <a:gd name="connsiteX16" fmla="*/ 3467461 w 6858000"/>
              <a:gd name="connsiteY16" fmla="*/ 6544408 h 6858000"/>
              <a:gd name="connsiteX17" fmla="*/ 2898501 w 6858000"/>
              <a:gd name="connsiteY17" fmla="*/ 6771754 h 6858000"/>
              <a:gd name="connsiteX18" fmla="*/ 2060035 w 6858000"/>
              <a:gd name="connsiteY18" fmla="*/ 5940149 h 6858000"/>
              <a:gd name="connsiteX19" fmla="*/ 2898501 w 6858000"/>
              <a:gd name="connsiteY19" fmla="*/ 5102561 h 6858000"/>
              <a:gd name="connsiteX20" fmla="*/ 3467461 w 6858000"/>
              <a:gd name="connsiteY20" fmla="*/ 5329906 h 6858000"/>
              <a:gd name="connsiteX21" fmla="*/ 3467461 w 6858000"/>
              <a:gd name="connsiteY21" fmla="*/ 3469265 h 6858000"/>
              <a:gd name="connsiteX22" fmla="*/ 0 w 6858000"/>
              <a:gd name="connsiteY22" fmla="*/ 0 h 6858000"/>
              <a:gd name="connsiteX23" fmla="*/ 6858000 w 6858000"/>
              <a:gd name="connsiteY23" fmla="*/ 0 h 6858000"/>
              <a:gd name="connsiteX24" fmla="*/ 6858000 w 6858000"/>
              <a:gd name="connsiteY24" fmla="*/ 3360072 h 6858000"/>
              <a:gd name="connsiteX25" fmla="*/ 6467187 w 6858000"/>
              <a:gd name="connsiteY25" fmla="*/ 3360072 h 6858000"/>
              <a:gd name="connsiteX26" fmla="*/ 6700843 w 6858000"/>
              <a:gd name="connsiteY26" fmla="*/ 3940541 h 6858000"/>
              <a:gd name="connsiteX27" fmla="*/ 5862077 w 6858000"/>
              <a:gd name="connsiteY27" fmla="*/ 4772346 h 6858000"/>
              <a:gd name="connsiteX28" fmla="*/ 5023312 w 6858000"/>
              <a:gd name="connsiteY28" fmla="*/ 3940541 h 6858000"/>
              <a:gd name="connsiteX29" fmla="*/ 5256968 w 6858000"/>
              <a:gd name="connsiteY29" fmla="*/ 3360072 h 6858000"/>
              <a:gd name="connsiteX30" fmla="*/ 3465604 w 6858000"/>
              <a:gd name="connsiteY30" fmla="*/ 3360072 h 6858000"/>
              <a:gd name="connsiteX31" fmla="*/ 3465604 w 6858000"/>
              <a:gd name="connsiteY31" fmla="*/ 1810161 h 6858000"/>
              <a:gd name="connsiteX32" fmla="*/ 3938908 w 6858000"/>
              <a:gd name="connsiteY32" fmla="*/ 1935830 h 6858000"/>
              <a:gd name="connsiteX33" fmla="*/ 4879523 w 6858000"/>
              <a:gd name="connsiteY33" fmla="*/ 996309 h 6858000"/>
              <a:gd name="connsiteX34" fmla="*/ 3938908 w 6858000"/>
              <a:gd name="connsiteY34" fmla="*/ 50803 h 6858000"/>
              <a:gd name="connsiteX35" fmla="*/ 3465604 w 6858000"/>
              <a:gd name="connsiteY35" fmla="*/ 176472 h 6858000"/>
              <a:gd name="connsiteX36" fmla="*/ 3465604 w 6858000"/>
              <a:gd name="connsiteY36" fmla="*/ 9599 h 6858000"/>
              <a:gd name="connsiteX37" fmla="*/ 3465604 w 6858000"/>
              <a:gd name="connsiteY37" fmla="*/ 2 h 6858000"/>
              <a:gd name="connsiteX38" fmla="*/ 3359290 w 6858000"/>
              <a:gd name="connsiteY38" fmla="*/ 2 h 6858000"/>
              <a:gd name="connsiteX39" fmla="*/ 3359290 w 6858000"/>
              <a:gd name="connsiteY39" fmla="*/ 2991 h 6858000"/>
              <a:gd name="connsiteX40" fmla="*/ 3359290 w 6858000"/>
              <a:gd name="connsiteY40" fmla="*/ 391639 h 6858000"/>
              <a:gd name="connsiteX41" fmla="*/ 3940082 w 6858000"/>
              <a:gd name="connsiteY41" fmla="*/ 158283 h 6858000"/>
              <a:gd name="connsiteX42" fmla="*/ 4772349 w 6858000"/>
              <a:gd name="connsiteY42" fmla="*/ 995972 h 6858000"/>
              <a:gd name="connsiteX43" fmla="*/ 3940082 w 6858000"/>
              <a:gd name="connsiteY43" fmla="*/ 1827678 h 6858000"/>
              <a:gd name="connsiteX44" fmla="*/ 3359290 w 6858000"/>
              <a:gd name="connsiteY44" fmla="*/ 1594322 h 6858000"/>
              <a:gd name="connsiteX45" fmla="*/ 3359290 w 6858000"/>
              <a:gd name="connsiteY45" fmla="*/ 3359453 h 6858000"/>
              <a:gd name="connsiteX46" fmla="*/ 1934257 w 6858000"/>
              <a:gd name="connsiteY46" fmla="*/ 3359453 h 6858000"/>
              <a:gd name="connsiteX47" fmla="*/ 2024070 w 6858000"/>
              <a:gd name="connsiteY47" fmla="*/ 2964543 h 6858000"/>
              <a:gd name="connsiteX48" fmla="*/ 1078039 w 6858000"/>
              <a:gd name="connsiteY48" fmla="*/ 2025134 h 6858000"/>
              <a:gd name="connsiteX49" fmla="*/ 137995 w 6858000"/>
              <a:gd name="connsiteY49" fmla="*/ 2964543 h 6858000"/>
              <a:gd name="connsiteX50" fmla="*/ 227808 w 6858000"/>
              <a:gd name="connsiteY50" fmla="*/ 3359453 h 6858000"/>
              <a:gd name="connsiteX51" fmla="*/ 56330 w 6858000"/>
              <a:gd name="connsiteY51" fmla="*/ 3359453 h 6858000"/>
              <a:gd name="connsiteX52" fmla="*/ 2 w 6858000"/>
              <a:gd name="connsiteY52" fmla="*/ 3359453 h 6858000"/>
              <a:gd name="connsiteX53" fmla="*/ 2 w 6858000"/>
              <a:gd name="connsiteY53" fmla="*/ 3466718 h 6858000"/>
              <a:gd name="connsiteX54" fmla="*/ 20354 w 6858000"/>
              <a:gd name="connsiteY54" fmla="*/ 3466718 h 6858000"/>
              <a:gd name="connsiteX55" fmla="*/ 413493 w 6858000"/>
              <a:gd name="connsiteY55" fmla="*/ 3466718 h 6858000"/>
              <a:gd name="connsiteX56" fmla="*/ 245837 w 6858000"/>
              <a:gd name="connsiteY56" fmla="*/ 2963919 h 6858000"/>
              <a:gd name="connsiteX57" fmla="*/ 1078131 w 6858000"/>
              <a:gd name="connsiteY57" fmla="*/ 2125922 h 6858000"/>
              <a:gd name="connsiteX58" fmla="*/ 1916414 w 6858000"/>
              <a:gd name="connsiteY58" fmla="*/ 2963919 h 6858000"/>
              <a:gd name="connsiteX59" fmla="*/ 1748757 w 6858000"/>
              <a:gd name="connsiteY59" fmla="*/ 3466718 h 6858000"/>
              <a:gd name="connsiteX60" fmla="*/ 3359456 w 6858000"/>
              <a:gd name="connsiteY60" fmla="*/ 3466718 h 6858000"/>
              <a:gd name="connsiteX61" fmla="*/ 3359456 w 6858000"/>
              <a:gd name="connsiteY61" fmla="*/ 5118770 h 6858000"/>
              <a:gd name="connsiteX62" fmla="*/ 2898401 w 6858000"/>
              <a:gd name="connsiteY62" fmla="*/ 4993070 h 6858000"/>
              <a:gd name="connsiteX63" fmla="*/ 1958328 w 6858000"/>
              <a:gd name="connsiteY63" fmla="*/ 5938810 h 6858000"/>
              <a:gd name="connsiteX64" fmla="*/ 2618205 w 6858000"/>
              <a:gd name="connsiteY64" fmla="*/ 6835952 h 6858000"/>
              <a:gd name="connsiteX65" fmla="*/ 2703424 w 6858000"/>
              <a:gd name="connsiteY65" fmla="*/ 6858000 h 6858000"/>
              <a:gd name="connsiteX66" fmla="*/ 0 w 6858000"/>
              <a:gd name="connsiteY6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58000" h="6858000">
                <a:moveTo>
                  <a:pt x="3359456" y="6752865"/>
                </a:moveTo>
                <a:cubicBezTo>
                  <a:pt x="3359456" y="6752865"/>
                  <a:pt x="3359456" y="6752865"/>
                  <a:pt x="3359456" y="6854190"/>
                </a:cubicBezTo>
                <a:lnTo>
                  <a:pt x="3359456" y="6858000"/>
                </a:lnTo>
                <a:lnTo>
                  <a:pt x="3078047" y="6858000"/>
                </a:lnTo>
                <a:lnTo>
                  <a:pt x="3140156" y="6844895"/>
                </a:lnTo>
                <a:cubicBezTo>
                  <a:pt x="3217248" y="6823197"/>
                  <a:pt x="3290597" y="6791772"/>
                  <a:pt x="3359456" y="6752865"/>
                </a:cubicBezTo>
                <a:close/>
                <a:moveTo>
                  <a:pt x="3467461" y="3469265"/>
                </a:moveTo>
                <a:cubicBezTo>
                  <a:pt x="3467461" y="3469265"/>
                  <a:pt x="3467461" y="3469265"/>
                  <a:pt x="5048570" y="3469265"/>
                </a:cubicBezTo>
                <a:cubicBezTo>
                  <a:pt x="4964723" y="3606869"/>
                  <a:pt x="4922799" y="3768404"/>
                  <a:pt x="4922799" y="3941904"/>
                </a:cubicBezTo>
                <a:cubicBezTo>
                  <a:pt x="4922799" y="4456422"/>
                  <a:pt x="5342033" y="4881199"/>
                  <a:pt x="5863080" y="4881199"/>
                </a:cubicBezTo>
                <a:cubicBezTo>
                  <a:pt x="6384128" y="4881199"/>
                  <a:pt x="6803361" y="4456422"/>
                  <a:pt x="6803361" y="3941904"/>
                </a:cubicBezTo>
                <a:cubicBezTo>
                  <a:pt x="6803361" y="3768404"/>
                  <a:pt x="6761438" y="3606869"/>
                  <a:pt x="6677591" y="3469265"/>
                </a:cubicBezTo>
                <a:lnTo>
                  <a:pt x="6858000" y="3469265"/>
                </a:lnTo>
                <a:lnTo>
                  <a:pt x="6858000" y="6858000"/>
                </a:lnTo>
                <a:lnTo>
                  <a:pt x="3467461" y="6858000"/>
                </a:lnTo>
                <a:lnTo>
                  <a:pt x="3467461" y="6737908"/>
                </a:lnTo>
                <a:cubicBezTo>
                  <a:pt x="3467461" y="6675445"/>
                  <a:pt x="3467461" y="6610967"/>
                  <a:pt x="3467461" y="6544408"/>
                </a:cubicBezTo>
                <a:cubicBezTo>
                  <a:pt x="3317735" y="6687995"/>
                  <a:pt x="3120096" y="6771754"/>
                  <a:pt x="2898501" y="6771754"/>
                </a:cubicBezTo>
                <a:cubicBezTo>
                  <a:pt x="2437345" y="6771754"/>
                  <a:pt x="2060035" y="6400822"/>
                  <a:pt x="2060035" y="5940149"/>
                </a:cubicBezTo>
                <a:cubicBezTo>
                  <a:pt x="2060035" y="5479476"/>
                  <a:pt x="2437345" y="5102561"/>
                  <a:pt x="2898501" y="5102561"/>
                </a:cubicBezTo>
                <a:cubicBezTo>
                  <a:pt x="3120096" y="5102561"/>
                  <a:pt x="3317735" y="5186320"/>
                  <a:pt x="3467461" y="5329906"/>
                </a:cubicBezTo>
                <a:cubicBezTo>
                  <a:pt x="3467461" y="5329906"/>
                  <a:pt x="3467461" y="5329906"/>
                  <a:pt x="3467461" y="3469265"/>
                </a:cubicBezTo>
                <a:close/>
                <a:moveTo>
                  <a:pt x="0" y="0"/>
                </a:moveTo>
                <a:lnTo>
                  <a:pt x="6858000" y="0"/>
                </a:lnTo>
                <a:lnTo>
                  <a:pt x="6858000" y="3360072"/>
                </a:lnTo>
                <a:lnTo>
                  <a:pt x="6467187" y="3360072"/>
                </a:lnTo>
                <a:cubicBezTo>
                  <a:pt x="6610975" y="3509678"/>
                  <a:pt x="6700843" y="3713141"/>
                  <a:pt x="6700843" y="3940541"/>
                </a:cubicBezTo>
                <a:cubicBezTo>
                  <a:pt x="6700843" y="4401325"/>
                  <a:pt x="6323398" y="4772346"/>
                  <a:pt x="5862077" y="4772346"/>
                </a:cubicBezTo>
                <a:cubicBezTo>
                  <a:pt x="5400756" y="4772346"/>
                  <a:pt x="5023312" y="4401325"/>
                  <a:pt x="5023312" y="3940541"/>
                </a:cubicBezTo>
                <a:cubicBezTo>
                  <a:pt x="5023312" y="3713141"/>
                  <a:pt x="5113179" y="3509678"/>
                  <a:pt x="5256968" y="3360072"/>
                </a:cubicBezTo>
                <a:cubicBezTo>
                  <a:pt x="5256968" y="3360072"/>
                  <a:pt x="5256968" y="3360072"/>
                  <a:pt x="3465604" y="3360072"/>
                </a:cubicBezTo>
                <a:cubicBezTo>
                  <a:pt x="3465604" y="3360072"/>
                  <a:pt x="3465604" y="3360072"/>
                  <a:pt x="3465604" y="1810161"/>
                </a:cubicBezTo>
                <a:cubicBezTo>
                  <a:pt x="3603402" y="1887956"/>
                  <a:pt x="3765163" y="1935830"/>
                  <a:pt x="3938908" y="1935830"/>
                </a:cubicBezTo>
                <a:cubicBezTo>
                  <a:pt x="4454149" y="1935830"/>
                  <a:pt x="4879523" y="1510951"/>
                  <a:pt x="4879523" y="996309"/>
                </a:cubicBezTo>
                <a:cubicBezTo>
                  <a:pt x="4879523" y="475682"/>
                  <a:pt x="4454149" y="50803"/>
                  <a:pt x="3938908" y="50803"/>
                </a:cubicBezTo>
                <a:cubicBezTo>
                  <a:pt x="3765163" y="50803"/>
                  <a:pt x="3603402" y="98677"/>
                  <a:pt x="3465604" y="176472"/>
                </a:cubicBezTo>
                <a:cubicBezTo>
                  <a:pt x="3465604" y="176472"/>
                  <a:pt x="3465604" y="176472"/>
                  <a:pt x="3465604" y="9599"/>
                </a:cubicBezTo>
                <a:lnTo>
                  <a:pt x="3465604" y="2"/>
                </a:lnTo>
                <a:lnTo>
                  <a:pt x="3359290" y="2"/>
                </a:lnTo>
                <a:lnTo>
                  <a:pt x="3359290" y="2991"/>
                </a:lnTo>
                <a:cubicBezTo>
                  <a:pt x="3359290" y="124275"/>
                  <a:pt x="3359290" y="253645"/>
                  <a:pt x="3359290" y="391639"/>
                </a:cubicBezTo>
                <a:cubicBezTo>
                  <a:pt x="3508979" y="248035"/>
                  <a:pt x="3712555" y="158283"/>
                  <a:pt x="3940082" y="158283"/>
                </a:cubicBezTo>
                <a:cubicBezTo>
                  <a:pt x="4401122" y="158283"/>
                  <a:pt x="4772349" y="529260"/>
                  <a:pt x="4772349" y="995972"/>
                </a:cubicBezTo>
                <a:cubicBezTo>
                  <a:pt x="4772349" y="1456702"/>
                  <a:pt x="4401122" y="1827678"/>
                  <a:pt x="3940082" y="1827678"/>
                </a:cubicBezTo>
                <a:cubicBezTo>
                  <a:pt x="3712555" y="1827678"/>
                  <a:pt x="3508979" y="1737926"/>
                  <a:pt x="3359290" y="1594322"/>
                </a:cubicBezTo>
                <a:cubicBezTo>
                  <a:pt x="3359290" y="1594322"/>
                  <a:pt x="3359290" y="1594322"/>
                  <a:pt x="3359290" y="3359453"/>
                </a:cubicBezTo>
                <a:cubicBezTo>
                  <a:pt x="3359290" y="3359453"/>
                  <a:pt x="3359290" y="3359453"/>
                  <a:pt x="1934257" y="3359453"/>
                </a:cubicBezTo>
                <a:cubicBezTo>
                  <a:pt x="1988144" y="3239783"/>
                  <a:pt x="2024070" y="3108146"/>
                  <a:pt x="2024070" y="2964543"/>
                </a:cubicBezTo>
                <a:cubicBezTo>
                  <a:pt x="2024070" y="2443978"/>
                  <a:pt x="1598954" y="2025134"/>
                  <a:pt x="1078039" y="2025134"/>
                </a:cubicBezTo>
                <a:cubicBezTo>
                  <a:pt x="563110" y="2025134"/>
                  <a:pt x="137995" y="2443978"/>
                  <a:pt x="137995" y="2964543"/>
                </a:cubicBezTo>
                <a:cubicBezTo>
                  <a:pt x="137995" y="3108146"/>
                  <a:pt x="167933" y="3239783"/>
                  <a:pt x="227808" y="3359453"/>
                </a:cubicBezTo>
                <a:cubicBezTo>
                  <a:pt x="227808" y="3359453"/>
                  <a:pt x="227808" y="3359453"/>
                  <a:pt x="56330" y="3359453"/>
                </a:cubicBezTo>
                <a:lnTo>
                  <a:pt x="2" y="3359453"/>
                </a:lnTo>
                <a:lnTo>
                  <a:pt x="2" y="3466718"/>
                </a:lnTo>
                <a:lnTo>
                  <a:pt x="20354" y="3466718"/>
                </a:lnTo>
                <a:cubicBezTo>
                  <a:pt x="143040" y="3466718"/>
                  <a:pt x="273905" y="3466718"/>
                  <a:pt x="413493" y="3466718"/>
                </a:cubicBezTo>
                <a:cubicBezTo>
                  <a:pt x="305714" y="3329046"/>
                  <a:pt x="245837" y="3155461"/>
                  <a:pt x="245837" y="2963919"/>
                </a:cubicBezTo>
                <a:cubicBezTo>
                  <a:pt x="245837" y="2503021"/>
                  <a:pt x="617076" y="2125922"/>
                  <a:pt x="1078131" y="2125922"/>
                </a:cubicBezTo>
                <a:cubicBezTo>
                  <a:pt x="1545174" y="2125922"/>
                  <a:pt x="1916414" y="2503021"/>
                  <a:pt x="1916414" y="2963919"/>
                </a:cubicBezTo>
                <a:cubicBezTo>
                  <a:pt x="1916414" y="3155461"/>
                  <a:pt x="1856536" y="3329046"/>
                  <a:pt x="1748757" y="3466718"/>
                </a:cubicBezTo>
                <a:cubicBezTo>
                  <a:pt x="1748757" y="3466718"/>
                  <a:pt x="1748757" y="3466718"/>
                  <a:pt x="3359456" y="3466718"/>
                </a:cubicBezTo>
                <a:cubicBezTo>
                  <a:pt x="3359456" y="3466718"/>
                  <a:pt x="3359456" y="3466718"/>
                  <a:pt x="3359456" y="5118770"/>
                </a:cubicBezTo>
                <a:cubicBezTo>
                  <a:pt x="3221738" y="5040956"/>
                  <a:pt x="3066058" y="4993070"/>
                  <a:pt x="2898401" y="4993070"/>
                </a:cubicBezTo>
                <a:cubicBezTo>
                  <a:pt x="2377469" y="4993070"/>
                  <a:pt x="1958328" y="5418055"/>
                  <a:pt x="1958328" y="5938810"/>
                </a:cubicBezTo>
                <a:cubicBezTo>
                  <a:pt x="1958328" y="6357061"/>
                  <a:pt x="2235026" y="6716039"/>
                  <a:pt x="2618205" y="6835952"/>
                </a:cubicBezTo>
                <a:lnTo>
                  <a:pt x="2703424"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9224945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uzzle Picture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 y="0"/>
            <a:ext cx="5474494" cy="6858000"/>
          </a:xfrm>
          <a:custGeom>
            <a:avLst/>
            <a:gdLst>
              <a:gd name="connsiteX0" fmla="*/ 5353312 w 7299325"/>
              <a:gd name="connsiteY0" fmla="*/ 3084174 h 6858000"/>
              <a:gd name="connsiteX1" fmla="*/ 7206277 w 7299325"/>
              <a:gd name="connsiteY1" fmla="*/ 6858000 h 6858000"/>
              <a:gd name="connsiteX2" fmla="*/ 100116 w 7299325"/>
              <a:gd name="connsiteY2" fmla="*/ 6858000 h 6858000"/>
              <a:gd name="connsiteX3" fmla="*/ 3980490 w 7299325"/>
              <a:gd name="connsiteY3" fmla="*/ 0 h 6858000"/>
              <a:gd name="connsiteX4" fmla="*/ 7299325 w 7299325"/>
              <a:gd name="connsiteY4" fmla="*/ 0 h 6858000"/>
              <a:gd name="connsiteX5" fmla="*/ 7299325 w 7299325"/>
              <a:gd name="connsiteY5" fmla="*/ 1529769 h 6858000"/>
              <a:gd name="connsiteX6" fmla="*/ 5401156 w 7299325"/>
              <a:gd name="connsiteY6" fmla="*/ 2893389 h 6858000"/>
              <a:gd name="connsiteX7" fmla="*/ 0 w 7299325"/>
              <a:gd name="connsiteY7" fmla="*/ 0 h 6858000"/>
              <a:gd name="connsiteX8" fmla="*/ 3838970 w 7299325"/>
              <a:gd name="connsiteY8" fmla="*/ 0 h 6858000"/>
              <a:gd name="connsiteX9" fmla="*/ 5296538 w 7299325"/>
              <a:gd name="connsiteY9" fmla="*/ 2968545 h 6858000"/>
              <a:gd name="connsiteX10" fmla="*/ 0 w 7299325"/>
              <a:gd name="connsiteY10" fmla="*/ 67735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9325" h="6858000">
                <a:moveTo>
                  <a:pt x="5353312" y="3084174"/>
                </a:moveTo>
                <a:lnTo>
                  <a:pt x="7206277" y="6858000"/>
                </a:lnTo>
                <a:lnTo>
                  <a:pt x="100116" y="6858000"/>
                </a:lnTo>
                <a:close/>
                <a:moveTo>
                  <a:pt x="3980490" y="0"/>
                </a:moveTo>
                <a:lnTo>
                  <a:pt x="7299325" y="0"/>
                </a:lnTo>
                <a:lnTo>
                  <a:pt x="7299325" y="1529769"/>
                </a:lnTo>
                <a:lnTo>
                  <a:pt x="5401156" y="2893389"/>
                </a:lnTo>
                <a:close/>
                <a:moveTo>
                  <a:pt x="0" y="0"/>
                </a:moveTo>
                <a:lnTo>
                  <a:pt x="3838970" y="0"/>
                </a:lnTo>
                <a:lnTo>
                  <a:pt x="5296538" y="2968545"/>
                </a:lnTo>
                <a:lnTo>
                  <a:pt x="0" y="6773508"/>
                </a:lnTo>
                <a:close/>
              </a:path>
            </a:pathLst>
          </a:custGeom>
        </p:spPr>
        <p:txBody>
          <a:bodyPr wrap="square">
            <a:noAutofit/>
          </a:bodyPr>
          <a:lstStyle/>
          <a:p>
            <a:endParaRPr lang="en-US"/>
          </a:p>
        </p:txBody>
      </p:sp>
    </p:spTree>
    <p:extLst>
      <p:ext uri="{BB962C8B-B14F-4D97-AF65-F5344CB8AC3E}">
        <p14:creationId xmlns:p14="http://schemas.microsoft.com/office/powerpoint/2010/main" val="26239806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2728" y="365127"/>
            <a:ext cx="7886700" cy="1000688"/>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
        <p:nvSpPr>
          <p:cNvPr id="7" name="Picture Placeholder 6"/>
          <p:cNvSpPr>
            <a:spLocks noGrp="1"/>
          </p:cNvSpPr>
          <p:nvPr>
            <p:ph type="pic" sz="quarter" idx="13"/>
          </p:nvPr>
        </p:nvSpPr>
        <p:spPr>
          <a:xfrm>
            <a:off x="5898356" y="1310029"/>
            <a:ext cx="1531144" cy="1790065"/>
          </a:xfrm>
          <a:prstGeom prst="hexagon">
            <a:avLst/>
          </a:prstGeom>
        </p:spPr>
        <p:txBody>
          <a:bodyPr/>
          <a:lstStyle/>
          <a:p>
            <a:endParaRPr lang="en-US"/>
          </a:p>
        </p:txBody>
      </p:sp>
      <p:sp>
        <p:nvSpPr>
          <p:cNvPr id="8" name="Picture Placeholder 6"/>
          <p:cNvSpPr>
            <a:spLocks noGrp="1"/>
          </p:cNvSpPr>
          <p:nvPr>
            <p:ph type="pic" sz="quarter" idx="14"/>
          </p:nvPr>
        </p:nvSpPr>
        <p:spPr>
          <a:xfrm>
            <a:off x="7172325" y="2270149"/>
            <a:ext cx="1531144" cy="1790065"/>
          </a:xfrm>
          <a:prstGeom prst="hexagon">
            <a:avLst/>
          </a:prstGeom>
        </p:spPr>
        <p:txBody>
          <a:bodyPr/>
          <a:lstStyle/>
          <a:p>
            <a:endParaRPr lang="en-US"/>
          </a:p>
        </p:txBody>
      </p:sp>
      <p:sp>
        <p:nvSpPr>
          <p:cNvPr id="9" name="Picture Placeholder 6"/>
          <p:cNvSpPr>
            <a:spLocks noGrp="1"/>
          </p:cNvSpPr>
          <p:nvPr>
            <p:ph type="pic" sz="quarter" idx="15"/>
          </p:nvPr>
        </p:nvSpPr>
        <p:spPr>
          <a:xfrm>
            <a:off x="5898356" y="3230257"/>
            <a:ext cx="1531144" cy="1790065"/>
          </a:xfrm>
          <a:prstGeom prst="hexagon">
            <a:avLst/>
          </a:prstGeom>
        </p:spPr>
        <p:txBody>
          <a:bodyPr/>
          <a:lstStyle/>
          <a:p>
            <a:endParaRPr lang="en-US"/>
          </a:p>
        </p:txBody>
      </p:sp>
      <p:sp>
        <p:nvSpPr>
          <p:cNvPr id="10" name="Picture Placeholder 6"/>
          <p:cNvSpPr>
            <a:spLocks noGrp="1"/>
          </p:cNvSpPr>
          <p:nvPr>
            <p:ph type="pic" sz="quarter" idx="16"/>
          </p:nvPr>
        </p:nvSpPr>
        <p:spPr>
          <a:xfrm>
            <a:off x="7172325" y="4190389"/>
            <a:ext cx="1531144" cy="1790065"/>
          </a:xfrm>
          <a:prstGeom prst="hexagon">
            <a:avLst/>
          </a:prstGeom>
        </p:spPr>
        <p:txBody>
          <a:bodyPr/>
          <a:lstStyle/>
          <a:p>
            <a:endParaRPr lang="en-US"/>
          </a:p>
        </p:txBody>
      </p:sp>
      <p:sp>
        <p:nvSpPr>
          <p:cNvPr id="11" name="Picture Placeholder 6"/>
          <p:cNvSpPr>
            <a:spLocks noGrp="1"/>
          </p:cNvSpPr>
          <p:nvPr>
            <p:ph type="pic" sz="quarter" idx="17"/>
          </p:nvPr>
        </p:nvSpPr>
        <p:spPr>
          <a:xfrm>
            <a:off x="4624386" y="2287220"/>
            <a:ext cx="1531144" cy="1790065"/>
          </a:xfrm>
          <a:prstGeom prst="hexagon">
            <a:avLst/>
          </a:prstGeom>
        </p:spPr>
        <p:txBody>
          <a:bodyPr/>
          <a:lstStyle/>
          <a:p>
            <a:endParaRPr lang="en-US"/>
          </a:p>
        </p:txBody>
      </p:sp>
      <p:sp>
        <p:nvSpPr>
          <p:cNvPr id="12" name="Picture Placeholder 6"/>
          <p:cNvSpPr>
            <a:spLocks noGrp="1"/>
          </p:cNvSpPr>
          <p:nvPr>
            <p:ph type="pic" sz="quarter" idx="18"/>
          </p:nvPr>
        </p:nvSpPr>
        <p:spPr>
          <a:xfrm>
            <a:off x="4624386" y="4207460"/>
            <a:ext cx="1531144" cy="1790065"/>
          </a:xfrm>
          <a:prstGeom prst="hexagon">
            <a:avLst/>
          </a:prstGeom>
        </p:spPr>
        <p:txBody>
          <a:bodyPr/>
          <a:lstStyle/>
          <a:p>
            <a:endParaRPr lang="en-US"/>
          </a:p>
        </p:txBody>
      </p:sp>
      <p:sp>
        <p:nvSpPr>
          <p:cNvPr id="13" name="Picture Placeholder 6"/>
          <p:cNvSpPr>
            <a:spLocks noGrp="1"/>
          </p:cNvSpPr>
          <p:nvPr>
            <p:ph type="pic" sz="quarter" idx="19"/>
          </p:nvPr>
        </p:nvSpPr>
        <p:spPr>
          <a:xfrm>
            <a:off x="3350417" y="3288911"/>
            <a:ext cx="1531144" cy="1790065"/>
          </a:xfrm>
          <a:prstGeom prst="hexagon">
            <a:avLst/>
          </a:prstGeom>
        </p:spPr>
        <p:txBody>
          <a:bodyPr/>
          <a:lstStyle/>
          <a:p>
            <a:endParaRPr lang="en-US"/>
          </a:p>
        </p:txBody>
      </p:sp>
    </p:spTree>
    <p:extLst>
      <p:ext uri="{BB962C8B-B14F-4D97-AF65-F5344CB8AC3E}">
        <p14:creationId xmlns:p14="http://schemas.microsoft.com/office/powerpoint/2010/main" val="979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Layout Al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30477" y="162388"/>
            <a:ext cx="6145900" cy="3474720"/>
          </a:xfrm>
        </p:spPr>
        <p:txBody>
          <a:bodyPr/>
          <a:lstStyle/>
          <a:p>
            <a:endParaRPr lang="en-US"/>
          </a:p>
        </p:txBody>
      </p:sp>
      <p:sp>
        <p:nvSpPr>
          <p:cNvPr id="21" name="Picture Placeholder 19"/>
          <p:cNvSpPr>
            <a:spLocks noGrp="1"/>
          </p:cNvSpPr>
          <p:nvPr>
            <p:ph type="pic" sz="quarter" idx="11"/>
          </p:nvPr>
        </p:nvSpPr>
        <p:spPr>
          <a:xfrm>
            <a:off x="6364887" y="162388"/>
            <a:ext cx="2606040" cy="3474720"/>
          </a:xfrm>
        </p:spPr>
        <p:txBody>
          <a:bodyPr/>
          <a:lstStyle/>
          <a:p>
            <a:endParaRPr lang="en-US"/>
          </a:p>
        </p:txBody>
      </p:sp>
      <p:sp>
        <p:nvSpPr>
          <p:cNvPr id="22" name="Picture Placeholder 19"/>
          <p:cNvSpPr>
            <a:spLocks noGrp="1"/>
          </p:cNvSpPr>
          <p:nvPr>
            <p:ph type="pic" sz="quarter" idx="12"/>
          </p:nvPr>
        </p:nvSpPr>
        <p:spPr>
          <a:xfrm>
            <a:off x="6364887" y="3761790"/>
            <a:ext cx="2606040" cy="2754775"/>
          </a:xfrm>
        </p:spPr>
        <p:txBody>
          <a:bodyPr/>
          <a:lstStyle/>
          <a:p>
            <a:endParaRPr lang="en-US"/>
          </a:p>
        </p:txBody>
      </p:sp>
    </p:spTree>
    <p:extLst>
      <p:ext uri="{BB962C8B-B14F-4D97-AF65-F5344CB8AC3E}">
        <p14:creationId xmlns:p14="http://schemas.microsoft.com/office/powerpoint/2010/main" val="26660850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14:presetBounceEnd="60000">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500" fill="hold"/>
                                            <p:tgtEl>
                                              <p:spTgt spid="20"/>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14:presetBounceEnd="60000">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14:bounceEnd="6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14:presetBounceEnd="60000">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14:bounceEnd="60000">
                                          <p:cBhvr additive="base">
                                            <p:cTn id="15"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nodePh="1">
                                      <p:stCondLst>
                                        <p:cond delay="0"/>
                                      </p:stCondLst>
                                      <p:endCondLst>
                                        <p:cond evt="begin" delay="0">
                                          <p:tn val="13"/>
                                        </p:cond>
                                      </p:end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55" Type="http://schemas.openxmlformats.org/officeDocument/2006/relationships/slideLayout" Target="../slideLayouts/slideLayout128.xml"/><Relationship Id="rId63" Type="http://schemas.openxmlformats.org/officeDocument/2006/relationships/theme" Target="../theme/theme3.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41" Type="http://schemas.openxmlformats.org/officeDocument/2006/relationships/slideLayout" Target="../slideLayouts/slideLayout114.xml"/><Relationship Id="rId54" Type="http://schemas.openxmlformats.org/officeDocument/2006/relationships/slideLayout" Target="../slideLayouts/slideLayout127.xml"/><Relationship Id="rId62" Type="http://schemas.openxmlformats.org/officeDocument/2006/relationships/slideLayout" Target="../slideLayouts/slideLayout13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slideLayout" Target="../slideLayouts/slideLayout126.xml"/><Relationship Id="rId58" Type="http://schemas.openxmlformats.org/officeDocument/2006/relationships/slideLayout" Target="../slideLayouts/slideLayout131.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 Id="rId57" Type="http://schemas.openxmlformats.org/officeDocument/2006/relationships/slideLayout" Target="../slideLayouts/slideLayout130.xml"/><Relationship Id="rId61" Type="http://schemas.openxmlformats.org/officeDocument/2006/relationships/slideLayout" Target="../slideLayouts/slideLayout134.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60" Type="http://schemas.openxmlformats.org/officeDocument/2006/relationships/slideLayout" Target="../slideLayouts/slideLayout13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56" Type="http://schemas.openxmlformats.org/officeDocument/2006/relationships/slideLayout" Target="../slideLayouts/slideLayout129.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59" Type="http://schemas.openxmlformats.org/officeDocument/2006/relationships/slideLayout" Target="../slideLayouts/slideLayout1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968612-B0F4-49C2-BB3D-AD0FD4201189}" type="slidenum">
              <a:rPr lang="en-US" smtClean="0"/>
              <a:t>‹#›</a:t>
            </a:fld>
            <a:endParaRPr lang="en-US"/>
          </a:p>
        </p:txBody>
      </p:sp>
      <p:sp>
        <p:nvSpPr>
          <p:cNvPr id="5" name="Footer Placeholder 4"/>
          <p:cNvSpPr>
            <a:spLocks noGrp="1"/>
          </p:cNvSpPr>
          <p:nvPr>
            <p:ph type="ftr" sz="quarter" idx="3"/>
          </p:nvPr>
        </p:nvSpPr>
        <p:spPr>
          <a:xfrm rot="16200000">
            <a:off x="7586913"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4"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B41A2220-D79E-4873-8417-9DB5309D2F94}" type="datetimeFigureOut">
              <a:rPr lang="en-US" smtClean="0"/>
              <a:t>2/20/2019</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71332" tIns="35666" rIns="71332" bIns="3566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71332" tIns="35666" rIns="71332" bIns="35666"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4"/>
            <a:ext cx="2057400" cy="365125"/>
          </a:xfrm>
          <a:prstGeom prst="rect">
            <a:avLst/>
          </a:prstGeom>
        </p:spPr>
        <p:txBody>
          <a:bodyPr vert="horz" lIns="71332" tIns="35666" rIns="71332" bIns="35666" rtlCol="0" anchor="ctr"/>
          <a:lstStyle>
            <a:lvl1pPr algn="l">
              <a:defRPr sz="900">
                <a:solidFill>
                  <a:schemeClr val="tx1">
                    <a:tint val="75000"/>
                  </a:schemeClr>
                </a:solidFill>
              </a:defRPr>
            </a:lvl1pPr>
          </a:lstStyle>
          <a:p>
            <a:pPr defTabSz="713323"/>
            <a:fld id="{50223CCD-8769-4DAF-AFD4-21B3E7CFD364}" type="datetimeFigureOut">
              <a:rPr lang="en-US" smtClean="0">
                <a:solidFill>
                  <a:srgbClr val="FFFFFF">
                    <a:tint val="75000"/>
                  </a:srgbClr>
                </a:solidFill>
              </a:rPr>
              <a:pPr defTabSz="713323"/>
              <a:t>2/20/2019</a:t>
            </a:fld>
            <a:endParaRPr lang="en-US">
              <a:solidFill>
                <a:srgbClr val="FFFFFF">
                  <a:tint val="75000"/>
                </a:srgbClr>
              </a:solidFill>
            </a:endParaRPr>
          </a:p>
        </p:txBody>
      </p:sp>
      <p:sp>
        <p:nvSpPr>
          <p:cNvPr id="5" name="Footer Placeholder 4"/>
          <p:cNvSpPr>
            <a:spLocks noGrp="1"/>
          </p:cNvSpPr>
          <p:nvPr>
            <p:ph type="ftr" sz="quarter" idx="3"/>
          </p:nvPr>
        </p:nvSpPr>
        <p:spPr>
          <a:xfrm>
            <a:off x="3028950" y="6356384"/>
            <a:ext cx="3086100" cy="365125"/>
          </a:xfrm>
          <a:prstGeom prst="rect">
            <a:avLst/>
          </a:prstGeom>
        </p:spPr>
        <p:txBody>
          <a:bodyPr vert="horz" lIns="71332" tIns="35666" rIns="71332" bIns="35666" rtlCol="0" anchor="ctr"/>
          <a:lstStyle>
            <a:lvl1pPr algn="ctr">
              <a:defRPr sz="900">
                <a:solidFill>
                  <a:schemeClr val="tx1">
                    <a:tint val="75000"/>
                  </a:schemeClr>
                </a:solidFill>
              </a:defRPr>
            </a:lvl1pPr>
          </a:lstStyle>
          <a:p>
            <a:pPr defTabSz="713323"/>
            <a:endParaRPr lang="en-US">
              <a:solidFill>
                <a:srgbClr val="FFFFFF">
                  <a:tint val="75000"/>
                </a:srgbClr>
              </a:solidFill>
            </a:endParaRPr>
          </a:p>
        </p:txBody>
      </p:sp>
      <p:sp>
        <p:nvSpPr>
          <p:cNvPr id="6" name="Slide Number Placeholder 5"/>
          <p:cNvSpPr>
            <a:spLocks noGrp="1"/>
          </p:cNvSpPr>
          <p:nvPr>
            <p:ph type="sldNum" sz="quarter" idx="4"/>
          </p:nvPr>
        </p:nvSpPr>
        <p:spPr>
          <a:xfrm>
            <a:off x="6457950" y="6356384"/>
            <a:ext cx="2057400" cy="365125"/>
          </a:xfrm>
          <a:prstGeom prst="rect">
            <a:avLst/>
          </a:prstGeom>
        </p:spPr>
        <p:txBody>
          <a:bodyPr vert="horz" lIns="71332" tIns="35666" rIns="71332" bIns="35666" rtlCol="0" anchor="ctr"/>
          <a:lstStyle>
            <a:lvl1pPr algn="r">
              <a:defRPr sz="900">
                <a:solidFill>
                  <a:schemeClr val="tx1">
                    <a:tint val="75000"/>
                  </a:schemeClr>
                </a:solidFill>
              </a:defRPr>
            </a:lvl1pPr>
          </a:lstStyle>
          <a:p>
            <a:pPr defTabSz="713323"/>
            <a:fld id="{EA01570A-8480-497D-96D4-D725A6D7C6AA}" type="slidenum">
              <a:rPr lang="en-US" smtClean="0">
                <a:solidFill>
                  <a:srgbClr val="FFFFFF">
                    <a:tint val="75000"/>
                  </a:srgbClr>
                </a:solidFill>
              </a:rPr>
              <a:pPr defTabSz="713323"/>
              <a:t>‹#›</a:t>
            </a:fld>
            <a:endParaRPr lang="en-US">
              <a:solidFill>
                <a:srgbClr val="FFFFFF">
                  <a:tint val="75000"/>
                </a:srgbClr>
              </a:solidFill>
            </a:endParaRPr>
          </a:p>
        </p:txBody>
      </p:sp>
    </p:spTree>
    <p:extLst>
      <p:ext uri="{BB962C8B-B14F-4D97-AF65-F5344CB8AC3E}">
        <p14:creationId xmlns:p14="http://schemas.microsoft.com/office/powerpoint/2010/main" val="270455394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 id="2147483859" r:id="rId43"/>
    <p:sldLayoutId id="2147483860" r:id="rId44"/>
    <p:sldLayoutId id="2147483861" r:id="rId45"/>
    <p:sldLayoutId id="2147483862" r:id="rId46"/>
    <p:sldLayoutId id="2147483863" r:id="rId47"/>
    <p:sldLayoutId id="2147483864" r:id="rId48"/>
    <p:sldLayoutId id="2147483865" r:id="rId49"/>
    <p:sldLayoutId id="2147483866" r:id="rId50"/>
    <p:sldLayoutId id="2147483867" r:id="rId51"/>
    <p:sldLayoutId id="2147483868" r:id="rId52"/>
    <p:sldLayoutId id="2147483869" r:id="rId53"/>
    <p:sldLayoutId id="2147483870" r:id="rId54"/>
    <p:sldLayoutId id="2147483871" r:id="rId55"/>
    <p:sldLayoutId id="2147483872" r:id="rId56"/>
    <p:sldLayoutId id="2147483873" r:id="rId57"/>
    <p:sldLayoutId id="2147483874" r:id="rId58"/>
    <p:sldLayoutId id="2147483875" r:id="rId59"/>
    <p:sldLayoutId id="2147483876" r:id="rId60"/>
    <p:sldLayoutId id="2147483877" r:id="rId61"/>
    <p:sldLayoutId id="2147483878" r:id="rId62"/>
  </p:sldLayoutIdLst>
  <p:timing>
    <p:tnLst>
      <p:par>
        <p:cTn id="1" dur="indefinite" restart="never" nodeType="tmRoot"/>
      </p:par>
    </p:tnLst>
  </p:timing>
  <p:txStyles>
    <p:titleStyle>
      <a:lvl1pPr algn="l" defTabSz="713323"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178331" indent="-178331" algn="l" defTabSz="713323" rtl="0" eaLnBrk="1" latinLnBrk="0" hangingPunct="1">
        <a:lnSpc>
          <a:spcPct val="90000"/>
        </a:lnSpc>
        <a:spcBef>
          <a:spcPts val="780"/>
        </a:spcBef>
        <a:buFont typeface="Arial" panose="020B0604020202020204" pitchFamily="34" charset="0"/>
        <a:buChar char="•"/>
        <a:defRPr sz="2200" kern="1200">
          <a:solidFill>
            <a:schemeClr val="tx1"/>
          </a:solidFill>
          <a:latin typeface="+mn-lt"/>
          <a:ea typeface="+mn-ea"/>
          <a:cs typeface="+mn-cs"/>
        </a:defRPr>
      </a:lvl1pPr>
      <a:lvl2pPr marL="534993" indent="-178331" algn="l" defTabSz="713323" rtl="0" eaLnBrk="1" latinLnBrk="0" hangingPunct="1">
        <a:lnSpc>
          <a:spcPct val="90000"/>
        </a:lnSpc>
        <a:spcBef>
          <a:spcPts val="390"/>
        </a:spcBef>
        <a:buFont typeface="Arial" panose="020B0604020202020204" pitchFamily="34" charset="0"/>
        <a:buChar char="•"/>
        <a:defRPr sz="1900" kern="1200">
          <a:solidFill>
            <a:schemeClr val="tx1"/>
          </a:solidFill>
          <a:latin typeface="+mn-lt"/>
          <a:ea typeface="+mn-ea"/>
          <a:cs typeface="+mn-cs"/>
        </a:defRPr>
      </a:lvl2pPr>
      <a:lvl3pPr marL="891654" indent="-178331" algn="l" defTabSz="713323" rtl="0" eaLnBrk="1" latinLnBrk="0" hangingPunct="1">
        <a:lnSpc>
          <a:spcPct val="90000"/>
        </a:lnSpc>
        <a:spcBef>
          <a:spcPts val="390"/>
        </a:spcBef>
        <a:buFont typeface="Arial" panose="020B0604020202020204" pitchFamily="34" charset="0"/>
        <a:buChar char="•"/>
        <a:defRPr sz="1600" kern="1200">
          <a:solidFill>
            <a:schemeClr val="tx1"/>
          </a:solidFill>
          <a:latin typeface="+mn-lt"/>
          <a:ea typeface="+mn-ea"/>
          <a:cs typeface="+mn-cs"/>
        </a:defRPr>
      </a:lvl3pPr>
      <a:lvl4pPr marL="1248316"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4pPr>
      <a:lvl5pPr marL="1604978"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5pPr>
      <a:lvl6pPr marL="1961639"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6pPr>
      <a:lvl7pPr marL="2318301"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7pPr>
      <a:lvl8pPr marL="2674963"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8pPr>
      <a:lvl9pPr marL="3031625" indent="-178331" algn="l" defTabSz="713323" rtl="0" eaLnBrk="1" latinLnBrk="0" hangingPunct="1">
        <a:lnSpc>
          <a:spcPct val="90000"/>
        </a:lnSpc>
        <a:spcBef>
          <a:spcPts val="39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23CCD-8769-4DAF-AFD4-21B3E7CFD364}" type="datetimeFigureOut">
              <a:rPr lang="en-US" smtClean="0">
                <a:solidFill>
                  <a:srgbClr val="FFFFFF">
                    <a:tint val="75000"/>
                  </a:srgbClr>
                </a:solidFill>
              </a:rPr>
              <a:pPr/>
              <a:t>2/20/2019</a:t>
            </a:fld>
            <a:endParaRPr lang="en-US">
              <a:solidFill>
                <a:srgbClr val="FFFFFF">
                  <a:tint val="75000"/>
                </a:srgbClr>
              </a:solidFill>
            </a:endParaRPr>
          </a:p>
        </p:txBody>
      </p:sp>
      <p:sp>
        <p:nvSpPr>
          <p:cNvPr id="5" name="Footer Placeholder 4"/>
          <p:cNvSpPr>
            <a:spLocks noGrp="1"/>
          </p:cNvSpPr>
          <p:nvPr>
            <p:ph type="ftr" sz="quarter" idx="3"/>
          </p:nvPr>
        </p:nvSpPr>
        <p:spPr>
          <a:xfrm>
            <a:off x="3028950" y="635637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457950" y="63563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1570A-8480-497D-96D4-D725A6D7C6AA}"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34910355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 id="2147483932" r:id="rId53"/>
    <p:sldLayoutId id="2147483933" r:id="rId54"/>
    <p:sldLayoutId id="2147483934" r:id="rId55"/>
    <p:sldLayoutId id="2147483935" r:id="rId56"/>
    <p:sldLayoutId id="2147483936" r:id="rId57"/>
    <p:sldLayoutId id="2147483937" r:id="rId58"/>
    <p:sldLayoutId id="2147483938" r:id="rId59"/>
    <p:sldLayoutId id="2147483939" r:id="rId60"/>
    <p:sldLayoutId id="2147483940" r:id="rId61"/>
    <p:sldLayoutId id="2147483941" r:id="rId6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968612-B0F4-49C2-BB3D-AD0FD4201189}" type="slidenum">
              <a:rPr lang="en-US" smtClean="0"/>
              <a:pPr/>
              <a:t>‹#›</a:t>
            </a:fld>
            <a:endParaRPr lang="en-US"/>
          </a:p>
        </p:txBody>
      </p:sp>
      <p:sp>
        <p:nvSpPr>
          <p:cNvPr id="5" name="Footer Placeholder 4"/>
          <p:cNvSpPr>
            <a:spLocks noGrp="1"/>
          </p:cNvSpPr>
          <p:nvPr>
            <p:ph type="ftr" sz="quarter" idx="3"/>
          </p:nvPr>
        </p:nvSpPr>
        <p:spPr>
          <a:xfrm rot="16200000">
            <a:off x="7586913"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4"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B41A2220-D79E-4873-8417-9DB5309D2F94}" type="datetimeFigureOut">
              <a:rPr lang="en-US" smtClean="0">
                <a:solidFill>
                  <a:srgbClr val="DFDCB7"/>
                </a:solidFill>
              </a:rPr>
              <a:pPr/>
              <a:t>2/20/2019</a:t>
            </a:fld>
            <a:endParaRPr lang="en-US">
              <a:solidFill>
                <a:srgbClr val="DFDCB7"/>
              </a:solidFill>
            </a:endParaRPr>
          </a:p>
        </p:txBody>
      </p:sp>
    </p:spTree>
    <p:extLst>
      <p:ext uri="{BB962C8B-B14F-4D97-AF65-F5344CB8AC3E}">
        <p14:creationId xmlns:p14="http://schemas.microsoft.com/office/powerpoint/2010/main" val="145154053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968612-B0F4-49C2-BB3D-AD0FD4201189}" type="slidenum">
              <a:rPr lang="en-US" smtClean="0"/>
              <a:pPr/>
              <a:t>‹#›</a:t>
            </a:fld>
            <a:endParaRPr lang="en-US"/>
          </a:p>
        </p:txBody>
      </p:sp>
      <p:sp>
        <p:nvSpPr>
          <p:cNvPr id="5" name="Footer Placeholder 4"/>
          <p:cNvSpPr>
            <a:spLocks noGrp="1"/>
          </p:cNvSpPr>
          <p:nvPr>
            <p:ph type="ftr" sz="quarter" idx="3"/>
          </p:nvPr>
        </p:nvSpPr>
        <p:spPr>
          <a:xfrm rot="16200000">
            <a:off x="7586913"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4"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B41A2220-D79E-4873-8417-9DB5309D2F94}" type="datetimeFigureOut">
              <a:rPr lang="en-US" smtClean="0">
                <a:solidFill>
                  <a:srgbClr val="DFDCB7"/>
                </a:solidFill>
              </a:rPr>
              <a:pPr/>
              <a:t>2/20/2019</a:t>
            </a:fld>
            <a:endParaRPr lang="en-US">
              <a:solidFill>
                <a:srgbClr val="DFDCB7"/>
              </a:solidFill>
            </a:endParaRPr>
          </a:p>
        </p:txBody>
      </p:sp>
    </p:spTree>
    <p:extLst>
      <p:ext uri="{BB962C8B-B14F-4D97-AF65-F5344CB8AC3E}">
        <p14:creationId xmlns:p14="http://schemas.microsoft.com/office/powerpoint/2010/main" val="127311743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5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0"/>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3" y="30830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90"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32" y="44014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2"/>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2"/>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2"/>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2"/>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59B0B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27A7BA4-6A64-4289-BA2A-E5F20FD7143E}" type="slidenum">
              <a:rPr lang="en-US" smtClean="0"/>
              <a:pPr/>
              <a:t>‹#›</a:t>
            </a:fld>
            <a:endParaRPr lang="en-US"/>
          </a:p>
        </p:txBody>
      </p:sp>
    </p:spTree>
    <p:extLst>
      <p:ext uri="{BB962C8B-B14F-4D97-AF65-F5344CB8AC3E}">
        <p14:creationId xmlns:p14="http://schemas.microsoft.com/office/powerpoint/2010/main" val="3323275578"/>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9"/>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0"/>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3" y="30828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90"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17" y="44012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2"/>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2"/>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2"/>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2"/>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59B0B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27A7BA4-6A64-4289-BA2A-E5F20FD7143E}" type="slidenum">
              <a:rPr lang="en-US" smtClean="0"/>
              <a:pPr/>
              <a:t>‹#›</a:t>
            </a:fld>
            <a:endParaRPr lang="en-US"/>
          </a:p>
        </p:txBody>
      </p:sp>
    </p:spTree>
    <p:extLst>
      <p:ext uri="{BB962C8B-B14F-4D97-AF65-F5344CB8AC3E}">
        <p14:creationId xmlns:p14="http://schemas.microsoft.com/office/powerpoint/2010/main" val="426650776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0"/>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3" y="308277"/>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5" y="36024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3"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2"/>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2"/>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2"/>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2"/>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3AF211-A439-470C-9402-D49583FBC1DB}" type="datetimeFigureOut">
              <a:rPr lang="en-US" smtClean="0">
                <a:solidFill>
                  <a:srgbClr val="59B0B9"/>
                </a:solidFill>
              </a:rPr>
              <a:pPr/>
              <a:t>2/20/2019</a:t>
            </a:fld>
            <a:endParaRPr lang="en-US">
              <a:solidFill>
                <a:srgbClr val="59B0B9"/>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59B0B9"/>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27A7BA4-6A64-4289-BA2A-E5F20FD7143E}" type="slidenum">
              <a:rPr lang="en-US" smtClean="0"/>
              <a:pPr/>
              <a:t>‹#›</a:t>
            </a:fld>
            <a:endParaRPr lang="en-US"/>
          </a:p>
        </p:txBody>
      </p:sp>
    </p:spTree>
    <p:extLst>
      <p:ext uri="{BB962C8B-B14F-4D97-AF65-F5344CB8AC3E}">
        <p14:creationId xmlns:p14="http://schemas.microsoft.com/office/powerpoint/2010/main" val="4146334787"/>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B968612-B0F4-49C2-BB3D-AD0FD4201189}" type="slidenum">
              <a:rPr lang="en-US" smtClean="0"/>
              <a:pPr/>
              <a:t>‹#›</a:t>
            </a:fld>
            <a:endParaRPr lang="en-US"/>
          </a:p>
        </p:txBody>
      </p:sp>
      <p:sp>
        <p:nvSpPr>
          <p:cNvPr id="5" name="Footer Placeholder 4"/>
          <p:cNvSpPr>
            <a:spLocks noGrp="1"/>
          </p:cNvSpPr>
          <p:nvPr>
            <p:ph type="ftr" sz="quarter" idx="3"/>
          </p:nvPr>
        </p:nvSpPr>
        <p:spPr>
          <a:xfrm rot="16200000">
            <a:off x="7586913" y="4048762"/>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EEECE1"/>
              </a:solidFill>
            </a:endParaRPr>
          </a:p>
        </p:txBody>
      </p:sp>
      <p:sp>
        <p:nvSpPr>
          <p:cNvPr id="4" name="Date Placeholder 3"/>
          <p:cNvSpPr>
            <a:spLocks noGrp="1"/>
          </p:cNvSpPr>
          <p:nvPr>
            <p:ph type="dt" sz="half" idx="2"/>
          </p:nvPr>
        </p:nvSpPr>
        <p:spPr>
          <a:xfrm rot="16200000">
            <a:off x="7551354" y="1645922"/>
            <a:ext cx="2438399" cy="365760"/>
          </a:xfrm>
          <a:prstGeom prst="rect">
            <a:avLst/>
          </a:prstGeom>
        </p:spPr>
        <p:txBody>
          <a:bodyPr vert="horz" lIns="91440" tIns="45720" rIns="91440" bIns="45720" rtlCol="0" anchor="ctr"/>
          <a:lstStyle>
            <a:lvl1pPr algn="l">
              <a:defRPr sz="1200">
                <a:solidFill>
                  <a:schemeClr val="bg2"/>
                </a:solidFill>
              </a:defRPr>
            </a:lvl1pPr>
          </a:lstStyle>
          <a:p>
            <a:fld id="{B41A2220-D79E-4873-8417-9DB5309D2F94}" type="datetimeFigureOut">
              <a:rPr lang="en-US" smtClean="0">
                <a:solidFill>
                  <a:srgbClr val="EEECE1"/>
                </a:solidFill>
              </a:rPr>
              <a:pPr/>
              <a:t>2/20/2019</a:t>
            </a:fld>
            <a:endParaRPr lang="en-US">
              <a:solidFill>
                <a:srgbClr val="EEECE1"/>
              </a:solidFill>
            </a:endParaRPr>
          </a:p>
        </p:txBody>
      </p:sp>
    </p:spTree>
    <p:extLst>
      <p:ext uri="{BB962C8B-B14F-4D97-AF65-F5344CB8AC3E}">
        <p14:creationId xmlns:p14="http://schemas.microsoft.com/office/powerpoint/2010/main" val="54920973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YEo-ULz20n8xkM&amp;tbnid=ACCOknteONrMNM:&amp;ved=0CAUQjRw&amp;url=http://catcountry1029.com/love-gone-wrong-story-submission-co-worker-catastrophe/&amp;ei=KPlFUpnaB6SGyQHiwoCIDw&amp;bvm=bv.53217764,d.aWc&amp;psig=AFQjCNG2KH17-HTo8E3Y64gxecHkm0dExg&amp;ust=1380403861058227"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frm=1&amp;source=images&amp;cd=&amp;cad=rja&amp;docid=AMXDU34uBCG4mM&amp;tbnid=NcTyufkbg1i8PM:&amp;ved=0CAUQjRw&amp;url=http://livelovefruit.com/2013/06/why-fast-food-is-bad/&amp;ei=LPtFUqG3Mom9yAGEp4DQAQ&amp;bvm=bv.53217764,d.aWc&amp;psig=AFQjCNHruzsNsXBDmZpZ_TQbKq8z0D169Q&amp;ust=1380404389295559"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source=images&amp;cd=&amp;cad=rja&amp;docid=HxXHUA1xzCQYEM&amp;tbnid=4FBe9PAvMqt9IM:&amp;ved=&amp;url=http://www.myunusual.com/downloads/Unusual_PetsC.html&amp;ei=dbBVUs26Msa9yAHBxoHQDA&amp;psig=AFQjCNG1XEF6RimtBzrh-kuoTNVT_xzLHQ&amp;ust=1381433845870741"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7.xml"/><Relationship Id="rId5" Type="http://schemas.openxmlformats.org/officeDocument/2006/relationships/image" Target="../media/image3.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jpg"/><Relationship Id="rId1" Type="http://schemas.openxmlformats.org/officeDocument/2006/relationships/slideLayout" Target="../slideLayouts/slideLayout159.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18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6.jpg"/><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jpeg"/><Relationship Id="rId1" Type="http://schemas.openxmlformats.org/officeDocument/2006/relationships/slideLayout" Target="../slideLayouts/slideLayout19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frm=1&amp;source=images&amp;cd=&amp;cad=rja&amp;docid=8Hnnk9YzDxbPzM&amp;tbnid=C-TQ8FImZb_tjM:&amp;ved=0CAUQjRw&amp;url=http://www.cookinglight.com/eating-smart/nutrition-101/healthy-fast-food-00400000063500/page3.html&amp;ei=5_pFUofxJITUyQHI5YCYAQ&amp;bvm=bv.53217764,d.aWc&amp;psig=AFQjCNECmJkz1skqxDVxBpG5CdWzTMwV4w&amp;ust=1380404313171157"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amp;esrc=s&amp;frm=1&amp;source=images&amp;cd=&amp;cad=rja&amp;docid=AMXDU34uBCG4mM&amp;tbnid=NcTyufkbg1i8PM:&amp;ved=0CAUQjRw&amp;url=http://livelovefruit.com/2013/06/why-fast-food-is-bad/&amp;ei=LPtFUqG3Mom9yAGEp4DQAQ&amp;bvm=bv.53217764,d.aWc&amp;psig=AFQjCNHruzsNsXBDmZpZ_TQbKq8z0D169Q&amp;ust=1380404389295559" TargetMode="External"/><Relationship Id="rId1" Type="http://schemas.openxmlformats.org/officeDocument/2006/relationships/slideLayout" Target="../slideLayouts/slideLayout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YEo-ULz20n8xkM&amp;tbnid=ACCOknteONrMNM:&amp;ved=0CAUQjRw&amp;url=http://catcountry1029.com/love-gone-wrong-story-submission-co-worker-catastrophe/&amp;ei=KPlFUpnaB6SGyQHiwoCIDw&amp;bvm=bv.53217764,d.aWc&amp;psig=AFQjCNG2KH17-HTo8E3Y64gxecHkm0dExg&amp;ust=1380403861058227" TargetMode="External"/><Relationship Id="rId1" Type="http://schemas.openxmlformats.org/officeDocument/2006/relationships/slideLayout" Target="../slideLayouts/slideLayout1.xml"/><Relationship Id="rId4" Type="http://schemas.openxmlformats.org/officeDocument/2006/relationships/hyperlink" Target="http://www.google.com/url?sa=i&amp;rct=j&amp;q=&amp;esrc=s&amp;frm=1&amp;source=images&amp;cd=&amp;cad=rja&amp;docid=AMXDU34uBCG4mM&amp;tbnid=NcTyufkbg1i8PM:&amp;ved=0CAUQjRw&amp;url=http://livelovefruit.com/2013/06/why-fast-food-is-bad/&amp;ei=LPtFUqG3Mom9yAGEp4DQAQ&amp;bvm=bv.53217764,d.aWc&amp;psig=AFQjCNHruzsNsXBDmZpZ_TQbKq8z0D169Q&amp;ust=138040438929555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url?sa=i&amp;rct=j&amp;q=&amp;esrc=s&amp;frm=1&amp;source=images&amp;cd=&amp;cad=rja&amp;docid=AMXDU34uBCG4mM&amp;tbnid=NcTyufkbg1i8PM:&amp;ved=0CAUQjRw&amp;url=http://livelovefruit.com/2013/06/why-fast-food-is-bad/&amp;ei=LPtFUqG3Mom9yAGEp4DQAQ&amp;bvm=bv.53217764,d.aWc&amp;psig=AFQjCNHruzsNsXBDmZpZ_TQbKq8z0D169Q&amp;ust=138040438929555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YEo-ULz20n8xkM&amp;tbnid=ACCOknteONrMNM:&amp;ved=0CAUQjRw&amp;url=http://catcountry1029.com/love-gone-wrong-story-submission-co-worker-catastrophe/&amp;ei=KPlFUpnaB6SGyQHiwoCIDw&amp;bvm=bv.53217764,d.aWc&amp;psig=AFQjCNG2KH17-HTo8E3Y64gxecHkm0dExg&amp;ust=138040386105822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543800" cy="2593975"/>
          </a:xfrm>
        </p:spPr>
        <p:txBody>
          <a:bodyPr/>
          <a:lstStyle/>
          <a:p>
            <a:r>
              <a:rPr lang="en-US" dirty="0" smtClean="0"/>
              <a:t>Community-Based Strategic Planning</a:t>
            </a:r>
            <a:endParaRPr lang="en-US" dirty="0"/>
          </a:p>
        </p:txBody>
      </p:sp>
      <p:sp>
        <p:nvSpPr>
          <p:cNvPr id="3" name="Subtitle 2"/>
          <p:cNvSpPr>
            <a:spLocks noGrp="1"/>
          </p:cNvSpPr>
          <p:nvPr>
            <p:ph type="subTitle" idx="1"/>
          </p:nvPr>
        </p:nvSpPr>
        <p:spPr>
          <a:xfrm>
            <a:off x="533400" y="3048000"/>
            <a:ext cx="6461760" cy="914400"/>
          </a:xfrm>
        </p:spPr>
        <p:txBody>
          <a:bodyPr>
            <a:normAutofit/>
          </a:bodyPr>
          <a:lstStyle/>
          <a:p>
            <a:r>
              <a:rPr lang="en-US" sz="2800" b="1" dirty="0" smtClean="0">
                <a:solidFill>
                  <a:schemeClr val="accent6"/>
                </a:solidFill>
              </a:rPr>
              <a:t>Elevating Trust in Local Government</a:t>
            </a:r>
            <a:endParaRPr lang="en-US" sz="2800" b="1" dirty="0">
              <a:solidFill>
                <a:schemeClr val="accent6"/>
              </a:solidFill>
            </a:endParaRPr>
          </a:p>
        </p:txBody>
      </p:sp>
      <p:grpSp>
        <p:nvGrpSpPr>
          <p:cNvPr id="4" name="Group 2"/>
          <p:cNvGrpSpPr>
            <a:grpSpLocks/>
          </p:cNvGrpSpPr>
          <p:nvPr/>
        </p:nvGrpSpPr>
        <p:grpSpPr bwMode="auto">
          <a:xfrm>
            <a:off x="6629414" y="4343404"/>
            <a:ext cx="1516063" cy="2364630"/>
            <a:chOff x="2121" y="144"/>
            <a:chExt cx="1488" cy="2304"/>
          </a:xfrm>
        </p:grpSpPr>
        <p:sp>
          <p:nvSpPr>
            <p:cNvPr id="5"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6" name="Group 4"/>
            <p:cNvGrpSpPr>
              <a:grpSpLocks/>
            </p:cNvGrpSpPr>
            <p:nvPr/>
          </p:nvGrpSpPr>
          <p:grpSpPr bwMode="auto">
            <a:xfrm>
              <a:off x="2121" y="144"/>
              <a:ext cx="1488" cy="2304"/>
              <a:chOff x="2121" y="144"/>
              <a:chExt cx="1488" cy="2304"/>
            </a:xfrm>
          </p:grpSpPr>
          <p:sp>
            <p:nvSpPr>
              <p:cNvPr id="7"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8" name="Group 6"/>
              <p:cNvGrpSpPr>
                <a:grpSpLocks/>
              </p:cNvGrpSpPr>
              <p:nvPr/>
            </p:nvGrpSpPr>
            <p:grpSpPr bwMode="auto">
              <a:xfrm>
                <a:off x="2121" y="144"/>
                <a:ext cx="1488" cy="2304"/>
                <a:chOff x="2121" y="144"/>
                <a:chExt cx="1488" cy="2304"/>
              </a:xfrm>
            </p:grpSpPr>
            <p:sp>
              <p:nvSpPr>
                <p:cNvPr id="9"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0" name="Picture 8" descr="Logo 48 WEB rg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2979023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3429000"/>
            <a:ext cx="5791200" cy="2908489"/>
          </a:xfrm>
          <a:prstGeom prst="rect">
            <a:avLst/>
          </a:prstGeom>
          <a:noFill/>
        </p:spPr>
        <p:txBody>
          <a:bodyPr wrap="square" rtlCol="0">
            <a:spAutoFit/>
          </a:bodyPr>
          <a:lstStyle/>
          <a:p>
            <a:pPr marL="342900" indent="-342900">
              <a:spcAft>
                <a:spcPts val="600"/>
              </a:spcAft>
              <a:buClr>
                <a:schemeClr val="accent1"/>
              </a:buClr>
              <a:buFont typeface="Wingdings" pitchFamily="2" charset="2"/>
              <a:buChar char="§"/>
            </a:pPr>
            <a:r>
              <a:rPr lang="en-US" sz="2400" dirty="0" smtClean="0"/>
              <a:t>I had already determined what would make me happy and ordered accordingly.</a:t>
            </a:r>
          </a:p>
          <a:p>
            <a:pPr marL="342900" indent="-342900">
              <a:spcAft>
                <a:spcPts val="600"/>
              </a:spcAft>
              <a:buClr>
                <a:schemeClr val="accent1"/>
              </a:buClr>
              <a:buFont typeface="Wingdings" pitchFamily="2" charset="2"/>
              <a:buChar char="§"/>
            </a:pPr>
            <a:r>
              <a:rPr lang="en-US" sz="2400" dirty="0"/>
              <a:t>The manager demonstrated little interest in what I had ordered</a:t>
            </a:r>
            <a:r>
              <a:rPr lang="en-US" sz="2400" dirty="0" smtClean="0"/>
              <a:t>.</a:t>
            </a:r>
          </a:p>
          <a:p>
            <a:pPr marL="342900" indent="-342900">
              <a:spcAft>
                <a:spcPts val="600"/>
              </a:spcAft>
              <a:buClr>
                <a:schemeClr val="accent1"/>
              </a:buClr>
              <a:buFont typeface="Wingdings" pitchFamily="2" charset="2"/>
              <a:buChar char="§"/>
            </a:pPr>
            <a:r>
              <a:rPr lang="en-US" sz="2400" dirty="0" smtClean="0"/>
              <a:t>He attempted to persuade me to accept something I didn’t want.</a:t>
            </a:r>
          </a:p>
          <a:p>
            <a:pPr marL="342900" indent="-342900">
              <a:buClr>
                <a:schemeClr val="accent1"/>
              </a:buClr>
              <a:buFont typeface="Wingdings" pitchFamily="2" charset="2"/>
              <a:buChar char="§"/>
            </a:pPr>
            <a:r>
              <a:rPr lang="en-US" sz="2400" dirty="0" smtClean="0"/>
              <a:t>He was frustrated when I rejected it.</a:t>
            </a:r>
          </a:p>
        </p:txBody>
      </p:sp>
      <p:pic>
        <p:nvPicPr>
          <p:cNvPr id="12" name="Picture 2" descr="http://wac.450f.edgecastcdn.net/80450F/catcountry1029.com/files/2012/02/830px-DPalace050-630x35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34088"/>
            <a:ext cx="2797896" cy="1572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 name="Group 2"/>
          <p:cNvGrpSpPr>
            <a:grpSpLocks/>
          </p:cNvGrpSpPr>
          <p:nvPr/>
        </p:nvGrpSpPr>
        <p:grpSpPr bwMode="auto">
          <a:xfrm>
            <a:off x="7696214" y="5495927"/>
            <a:ext cx="677863" cy="1057276"/>
            <a:chOff x="2121" y="144"/>
            <a:chExt cx="1488" cy="2304"/>
          </a:xfrm>
        </p:grpSpPr>
        <p:sp>
          <p:nvSpPr>
            <p:cNvPr id="7"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8" name="Group 4"/>
            <p:cNvGrpSpPr>
              <a:grpSpLocks/>
            </p:cNvGrpSpPr>
            <p:nvPr/>
          </p:nvGrpSpPr>
          <p:grpSpPr bwMode="auto">
            <a:xfrm>
              <a:off x="2121" y="144"/>
              <a:ext cx="1488" cy="2304"/>
              <a:chOff x="2121" y="144"/>
              <a:chExt cx="1488" cy="2304"/>
            </a:xfrm>
          </p:grpSpPr>
          <p:sp>
            <p:nvSpPr>
              <p:cNvPr id="9"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0" name="Group 6"/>
              <p:cNvGrpSpPr>
                <a:grpSpLocks/>
              </p:cNvGrpSpPr>
              <p:nvPr/>
            </p:nvGrpSpPr>
            <p:grpSpPr bwMode="auto">
              <a:xfrm>
                <a:off x="2121" y="144"/>
                <a:ext cx="1488" cy="2304"/>
                <a:chOff x="2121" y="144"/>
                <a:chExt cx="1488" cy="2304"/>
              </a:xfrm>
            </p:grpSpPr>
            <p:sp>
              <p:nvSpPr>
                <p:cNvPr id="11"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3" name="Picture 8" descr="Logo 48 WEB rg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
        <p:nvSpPr>
          <p:cNvPr id="14" name="Title 1"/>
          <p:cNvSpPr txBox="1">
            <a:spLocks/>
          </p:cNvSpPr>
          <p:nvPr/>
        </p:nvSpPr>
        <p:spPr>
          <a:xfrm>
            <a:off x="762000" y="1066800"/>
            <a:ext cx="3886200" cy="18288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600" b="1" dirty="0" smtClean="0"/>
              <a:t>We could be engaged in similar behavior</a:t>
            </a:r>
            <a:endParaRPr lang="en-US" sz="3600" b="1" dirty="0"/>
          </a:p>
        </p:txBody>
      </p:sp>
    </p:spTree>
    <p:extLst>
      <p:ext uri="{BB962C8B-B14F-4D97-AF65-F5344CB8AC3E}">
        <p14:creationId xmlns:p14="http://schemas.microsoft.com/office/powerpoint/2010/main" val="210130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ata:image/jpeg;base64,/9j/4AAQSkZJRgABAQAAAQABAAD/2wCEAAkGBxQTEhUTExQWFhUXGBcYFxgXGBgXFxocGBUWHBQWGR0YHCggGBwlHBcVITEhJSkrLi4uGB8zODMsNygtLisBCgoKDg0OGxAQGywkICQsLC8sNCwsLDQ0LCwsLCwsLCwsLDQsLCwsLCwsLCwsLCwvLywsLCwsLCwsLCwsLCwsLP/AABEIALoBDwMBIgACEQEDEQH/xAAcAAABBQEBAQAAAAAAAAAAAAADAAIEBQYBBwj/xABGEAABAwIDBQQIAwUFBwUAAAABAAIRAyEEEjEFBkFRYSJxgZEHEzJCobHB8BRy0RUjM1LhYoOy0vEWgpLCw9PiU1Rjk7P/xAAZAQADAQEBAAAAAAAAAAAAAAABAgMABAX/xAAsEQACAgEDAwQCAQQDAAAAAAAAAQIRAwQSITFBUQUTFCJhkfAycYGxQqHx/9oADAMBAAIRAxEAPwD3FJJJYwkkkljCSSSWMJJcJQa2LY0Ek6crnyCDkl1Ck30DpKsqbWgTkIEwJgT8VHbth0aN+Kg9TjRVaeb7F2uErN/tJ4ntTP8ANw8kFmI7UurBpAJ7VxfkCY8lF62PZFfhy7s07q7QYLhPemuxTB7w81mvWl3aLiSedvhwXA5TeufgotGu7NI/G0xq4fP5Jr9o0wJzD5fNZ0k8F1taoBAcB3NE+aX50vH8/Yfhx8/z9F+/adIe8D0Fz8E5m0KZ0dflBnyVDhsU5kjKCO+POyA9vFwBPcCt82X4/RviRNHU2nTBiT4AldO0acTJPcCs8ajZDWAkXkxlHQAceKcHgEBxiTErfNn+DfEj+S9G02TF/GB8yiU8cwiZjvVFWhroa4cJJuBzBUnFtDYDZGadHdk6TYnrwTR1U+brgR6eHCV8lrVxrGwSSAeMGPlZEZWaQCCL3WbZTA0CKyqWyC1rgfBw8eK0da75RpaVVwzRArqzpLyA7LAHFrjHkn0McRIzgE6ZjbwlVWsV8oR6V1wy/SVHh9vNJguZNxlzdo9wLRKsKO0WOMTHKVaOpxy7kpYMkeqJiSYKgMXF9PqnqydkhJJJImEkkksYSSSSxhJJKu2htNjBGcA90mOMAcUmTJGCtjQg5OkWDnAamFW1trtNqfa68PDmqGtiHVCTEM07Vyerj9E6pVdAb6uG2Jd7x6DkvPnrG+nB2w0iXXkNUxNXNAfeCXe8W9JEAd10FrjrJJN5JlNdWc8FuQU2chGYjkYsB+qcVxOdnXGFdgXqrySXHgSSY7p0RqOKpC1QOBF9Cc3ICPiutCQCEZUFq+ALBMuiJJIHITYKU3CEjNAiJkwmFk2XCydXOdHAkkeSya7mf4EXACSYHNEpuY6G05e4+9o0c/8ARPYLLhpzz8CQfCEEK2KpSh7WauM2Hw++iLicLkALiAToOKBVwoYcxHHmZJ6cT/RODB489SmdK00Dw7G5Ug1EoFpcW5odyjVdewg3BjnzslrizbuaHUcWWiMjJ/m+sR9UJ9C3bAIPPj4Jzm2TqlJ7wC64bewiYGpvdPuclT/wLwna4BU6QAgAAcuCa2iG6BELxI5EgTylGxFEtMTKG3iw7uaAwmjECL0nZujhl79beSUlrpAJERbgf0XTUc0hwbOuhju1QTr/AMDX8s63MJEkA6ibJorDLGXM6fZNu+CByujmo513NjlxXA1PddBb8gWVXcGCDwMSPEaogcARnaXN4xr0PVcdIIMTzHPuT84dcAjvELJszIrMPkc5zalR7SZaDqLzAsD5q5obWGWTfuF+4g6KHTcbFsOg6WvzHQoT6lPODMB1pNiD/KeqrDI4cp0JOKnxJGhpVQ4S0yE9Z+jVfTnLwNz7rhzI4HuV1h6+YcjxC9DDqFPh9Tiy4XDldAySSS6SIkiUlV7WxRByDlJ+g+ankyKEdzHhBzlSI22Mbm7DdOJ4f1VXlvMXRXNlINXi5MjnK2erjgoRpBKeJcHBwa0AA5W6gE+93/qiAF8vqOmPADuQgxFaBpxSqT7gaS6EdlV4JhguZHagjkDYolKg4klxubnkO7oj5Vx9IGxErG3eCNRBc5xF2+7zIi585+C6XQYOvJSTTOg174+Sa2mDJvm0OYkkRwQ2s29AntiCeMx5XT2tTnsc4gkWGg79T8E6nfzhHbyDdwNDVx1KRf7hGcyDC6QttF3EZtG8klx5u4dyLlRIm6S2026wDWHNLSBa8iRBXarCXyXZoGkQBPQIj8OCZkjuJEolOmBYBOlxRnLuBfTkLgLzDXOtyAgI6E2M3aJA90gwJ5FDbyZMbXoA5mi+gIPG11HohwAl5c33Z1A5TxUh9IsdmaZnUOPLQyE4UDljj9UJR54GUqQqZsulqbWrQ2G078/mRFyVIkGCNCEyiI2+pGh/Ej76IjBLo6Ii46kHaiVkgbhPaJMLgZZEYzWOHAIPrIMHQkx46hM66gXPQayiA6RIPGE+owcQCnYd3Fot16aFFNNZR44M5c8gX0iHCLkcOY4hOpPLSCOGk8uS6HQ6CdR9UTJKePlAb8llRqZgCnquwP7uBMtOh5dFYr08M98bfU4px2vgHXq5Wlx4LPVHlxLjx+A4D75qw3jfUFGKYBcXNmTAAkFx8gogbN+d1xayVy2+Dq0yqO4CGp4porWozLLkULLymRsiaPajofopDhryn7+MqNhgMrz7wJM9wBhK1ToyfFhwE9gXWiYSDbmNPuYVFEm2Dq1QwEkX4EDXp0TGwczribjnYAT8E6tUj6/qE5xa4ZSJJQ7jLhCa1xAIIuOVxzXDTLYyideMeKOGJzkdou4jsZeTqnNN55apuQz4IrKZBJJ5aLJGbGNHaJ4fcp5an5VFxLzNua0vqrAvsw5CZRrRI4zpHS3gisCTiEyVcgvsMY1OcxPY4G4XSiogt2RKtMCABxReFk/JJ6C6IGIKHIXMhseD9/BFpYcDQaopoCZi6eGoqHkzn4IwpEHXiixZEhBxXs+Inum6O2lYN250dawFEDUqQ4rmIFvEJkqVit26G02R9EXKmB+h4LjqiypGdtiq0ZjgRp9QmvaQeYsR8ipDU8BP7aYN7QDJ+qsGmyiOUmloF0YOG0SyO0RNrtlkcyB8VDY34KyxlORpMXVRiceyn7U9bKOohU3JlcU6hQU07yNUVrFQ1t5wC4Mpl0eyScodzJtIEoDN5K3YaaTA5xEwXGATrwvC4/dxR7juRo6jbKHRpjWLOJDvofILP4beh+IrPo0pORpc57W9gXgNLjaTe39kplR+JALA43dmnjpEA8B0UsmaKadM3uOPDNPicVkLQBMkA9BzUtqxNV+ILA1z3WvIs7oCRcqPhxU9Y3M+o4SJGdxmbRcpflc9BJZFXBt69LMY80QUgDPFUj9lEHNTe5p5gkT3qBi9nYkmRWqDue4fIofI8xF9414C6WSsBX2TiuFeuf72p/mUJ+61ep/Eq1X8YfVqEfElUWpj4YPcPSXgNufMqOzFNn22wNZcLLzTF7pBgl+nXT4qC7ZbKcER1hK9T4ize6/B6lW25hW2diKII51GfqolfefBsaaj67AwCc14I4EWvM2jVeZYrY99EPeTYRr0KNPOWtaSHRHaiMk9B2rdE2PUqclGhVlfY3dP0qbMc8MZiCXOMD93UAnhdzQFzHekPA03uYatRrmkh37mtqNb5LjuXk7dwaI1e8+I/RbzY2yadekGOvVptDSTdzmgQ1xPEiwPhzXTnnFK42x1Nx5ZoKHpG2d/6tQk/wDwV/8AIrZ+82FMfvHTqAaVUfAs1WX2buk31gkDK05jbloPNaM4MBc61O5cRElmp8HaW+WCDoOIbJtHHy5q0O26AGYvAAuSbAd5NlntpbvUMTBrNJcBAcCQYme4+KsKey2gQ0nle4W9+arakK8tlrT2pRdGWo0zcQQZExIjW6K3EMPvBedbwbm5T62gA28losJ4FhGndwWco7OdmkFwdNyCQZ70Xq66odNNHtkhNeQR5Ly7DYTFgdmpWj87/lKsMNicWL+tJ6OAIt5QmWth4Yb/ACehZwF2ZWQwuLxgMxTeLW9nvgiYJ7irKhtPEkZhh6ccWmv256AU8vm4eCrDVY5A3F84aDQIFSiGui5J7rQss/fgF/q24etnBILTAcCOgJV3gdq+shzmOYTwcL/DRGWbG3SYVKupZhhsn0ngpjXkhKiDwC6IbW/qxd6YZ0I1EWuhYamdXa8vkpC6cce4sn2EqbeJlENz1HZI5anu69VcrzjffCPdWc5zzGrWxbp996GetnKsrpsSyTpuiRhK2FzMLqmUvHYzubwHvcjbjaVK23jqGDp+tfqfYAu55jQdOugXm+OaRIy6xePvoqzE0yQBH3xXiyio9j1o+lKTTcnQfd7fKrg3u7LX0nuzPYbGTqWO1B75FtFrdo+lLDNdTFGi+o12U1HO7BYCe01o99wE8QOq8+/Akp42ewaie82+CZSh3R25/T8eWW5o9c2fvHg8UYo1mlxNqbgWP00AdGbwlSWNDHhwFxoCF40MM1t5AvNrERcEEXC3uyd+aRphuKJDxAzhrnB9tTlBIdz4H4KGXHfMDydX6ZPGrx2/9npkggEcbhQaW0qLqj6QqsL2AOe2RLQZuelj3LCbV3ja8FtFri0sID+0wgm1gQDAE8rrzLH7vm5lxOpJuTzJTwnCT+zo5cWjlJXPg+kqbmOaHMIc1wlrmkEEHQgixCj4/FMpML6jgxo1JsvnnZ2Nx1CmaVHE1WU5nK1xAHdfs+EShVquKe4GvXq1QDMPqOcNCJgmNCVaUYvpJGlpWn1PSNvb2NrHKz+GDbmep5dypztVkXKqMKQ4AW7lYYTZ7Pa1XN7m3sZY0jTbIrU8QAAe2LFpsSOYnVB3qxbaIZSF3ntkchcN87+XVUzsPcFpjkRbyUluHaZe4lzjcucZJXOpJS3IVYEpWQvxjjwhcwu06tOo19P2mnjoRxB6FHrMaLhR3mDZV96ciqgjUf7cmP4Ef3n/AIqbgd7KFTV2R3J9vCdFgqta8cUN1MkXEcjGvIJU33A9NCR63SrgjMCI4Fcq7UpsEueAO+/kvLcNVqgZc7gOQJhWmEok+KnLNsNH0++sjbYPerCVnGiKzS42ynMwnoMwEnuWQ9ImMfggz1bB+9DgKhJOVzYvB1MEGSdZUDHbqip2hLXcx+hQ9v1MW6lTpVoqMp6Oy9swI7Rm9j8FfFmxSav9M68Xp8FOLTtd0zL7sVz+MpVKlfIA7M97ibgXLST/ADaSecr1SvvBhWjO+vTvJhjs5PcGyT5LzD1DOIA8APkujBNJ1j76rpybZdT0M/p0MzTbqjV7w7/sdRfSw1OoHOBb6xxDIB1c0AkzEgaRMrSejCo5+DpyTLczb8muIb8IXmowXUHvsrBlWtlawPqBoEBrXHLEzo09TqoTUKUUqp2QzekxcNuPjk9T2nUo06wJ9X6xzYMZc9o14xBb5I+HqgmV4+7BxfKZ7lLwmMqs9mq8dCZHxWlJ9jll6RKuJHsdXEkMcWCXAGBzMWHSSrTZLHijTFX+JlGfT2ovpZecbv7xOcCytJmwcBpOs8/BeibFqF1JpcSTfXvsvQ9Pu3ZxZtNPBGpruTkkkl6pyiWC9IGMFGo01RlpvHZqaiWjtNcNRa4I+EX3qxPpdwQqYAuLg31b2uvxmWQOvanwU8sbiWwTcJpow+KxNN4DmvYefaCqcTiqbRLnsb3uaPmVlcbTGQt4GBI++9RTsq4bxAEjgeS4HpovuezH1GcVSiaLEbZoM1qs8DmPk2VX/wC0dFx1f/wwFW19lQRAANhpqg4nY5Eu4R4/eqK0uNdWwP1HNLokidX3hYXNZTaTwl8ceQWv2TUw5AzESNRrdeZ1cNYz/rZMo0ntMtdHjC2TRxlGoujnesyN/Y9mpFjpLYtw+SVbZ8jgvJG7Tr0nBzazj3mbcitPsrft1hVZAMXaZ8SF52T0ya5i7As6s0z9mDkmHZXRXmzcZSrNBa4GeSnjCLzJ+9B0WTTMmNnRoIPNGp4Z60wwQUqlsoFGObIuGhXjizL4fCvvLTZdp4R+i1jMERITfwU6lUU9ysX20jK/s5xAkwmjZIBJknotg3ZoHBcdgeihLLNcJFFCJkmbMgyGx11KMzZ/FaengZXXYOFNvLLqN9UZ9uDHJTMLRy8FZDDgKLi8U1kA8Vljm+Q2gWLxYaJJVA3emk6Q60ayhbz1WkWPD/QrzPE1S6QACOMfHVetp9EskNzZN5aZ6HVxGCrn22z0Nwg1t2/eo1g7+ydV5rVwuliD5pUatVtm1Ht7nOAXoLQtLiX7Q0PUZwdI2jq2R+R5aHDhmE+WqmMrLzaphyTJJJ4nUnxRcO+q0FrXOaDqASBb5IT9PTXEjoh6vK/tD9M9VwlfmrvBsBHay91ivFWUah990d7lpN2j6upeScrhfhIvEow0uzq7BPX71wqPV8LtnD03ANcx9zmyEGIB1ItrwW+3d2mzE4dlWnoZBHJzSWvHmCvnWqxwrMpUgTJL3DjfSI7iQvdPRzg3UsGxjmhurjHFziS4nxK68T2z2+TydVk3pX1NQkkkus4hKDtSlRq030qoDmuEFuvlyI58FJrVgLcToq3E08rXOP8AWeAC582Vx4X+Tc9jwbaW7tag7ENfTcWNPZfHYLfcM6TbwM+NBjK5D2mxIsR42+C+gsU2RfSL/VYzaO62HfUzlhEai7A48NLmOkeK856qnTRdZ2nyYWjVb7Z116ifoh4raLWgdkuBPA6aa8lcbwUGUKwYG5WVGgsOrXG+donQg8CshtJpziLRp1txHFdcHGUUy8Ztq0SqtBriXC4nytooGNw0kFsZANBxkWVnsuoCC0xEXgceIPmgYHCONZ7T7GWQOUH+qK4Yz5RRPoXgX5idPu64aQmRqtI7Zw7VwB96qvrYbtnLBbAkj435qu+yeymc2XtOpROamTEXE2ty7lutib6nKPXAzFuKxOLw4a6OFhppzRsHXAJI0A4/dtVy5dPDJzXJeLaPSdnb2YeqbPAOhBlp+K1GGxYMEOleI0sMwuLg6A4Xv1+CNgsc/DmaNUxrGaW+R4Lz83pyl/Q+SiyV1PcX1JCa1YfdnfZtQinW7Djo4ewf8q3NMyJXlZoZMLqRaNS6D/xUCLrgqhw5HqhuZJXRThS96TG2oeCQhV3puIrBoJcQAPBefbwb55pZRMN0L+f5f1VsGPJmlURJNR6l5vBvRToCPbfwaPryWFxW0Kter6174j2ACQALcOJ6qta9syXG9zN+Gq6zFN93tHSRzPhpAXvYNLjxryznlkbZMxuKe4Rn8xfSxt3LO4SoM2UCDe/PW/l8leinEBoJcefM2joqugaTX9pwm7gTIDgSdJ6grqg0rROdNrkHVaW3gaxfWeiG5mkDVTcVjGOAIER0t0goOF9ZWeKWHaajnRAbdx620110CZT4A4rqPw+EMd89OCHiKTWtgzflfxHNb3d7dujTd6vGOFWroaVJ5yt/O8QS7o230qt+9yn4V1N+FFSsyq4tDYzVGECWiWjtNib2iDKjHOpT2ivJBGSbUOTS8jy5KbS2gGtkhsns9rWOJA46R4q6wXo42hWY13q2UxyfUAI6kNB+crW7E9FbmEPqVW5zBIa3N4BxM/BCWWC72Z5vBk90nVKb/WVG5nvnLqXMBPEcLL13dveplMtoVDdxAZAJMk6GBp1R8Nu02myzi0cYu7rHGVM2Ru9RpuNRuZzjxeSSAeA5aBShGbzLInT8fgVzxONNcmnCSDQdwRl66do5WqGOYJmL8FExzLNHefvzU6FGxrbA8vqp5I3Fhj1K2rh5nnoqyvsZrvb7XyV4Ei1cUsMZcst3Mrjt3KT6Pqy21zpN/Hw8l59trcCGuNJpLjJzPeR4ACwHgvaHUuSjvwQMzfvSe007iFUjwPY25eLqvf6w5KbIu0yXGNG/Mk8/KPSwOLp4oUm0zUBmHEQQ0cXE8BP3ovev2blnLaVRbcwByVBTBD3NyhwHsyQSZ8Es8k4SuicpT3cHiuOxz6dZzaocx05RmEAwfabwcLaqQcQ06RIHELV4fY9YVGsxOSqxpzNfVbmcySMwYeBIjyVVt/0dv9Y6rQqgMJLiLkNGpy5TymyrHUw4UuBnOUf6kUddjTxHS/FVuJoNkua6HHrZTNq7HdTaH03Oc33g8OY8de0BmHMa9/Bzdz61duam8kk2aadRgiOLiIBmbCRxlWjkjV2M8ifRFX612SdDoeQUU44iBwv/AFW2wHo7rtYPW3zG+V2UDpdhk+Xij7Q9GYcwOYXUnNBDge3NyQ6bc48Ag9RjT56Cyk0jF4fGw4GTrotzut6RRRPqq8upWyvF3N5gj3m91x14U+zfRzWDwahmkJkNkPNjAHAXjjop7PRiXCZqNufayzEadmQe+3coaiWmyxqbtfgMM8o8o9YwOPp1mCpSe17Do5pkJ2KxDWNL3uAAEkmwAGpXmGxdyMVhnE0MVUpg8GgR3uBsT4K1xe5eKxLcuIxtZzTqAGtB5SGi/ivDlo8W/wCs+P7O/wDVHUtcq5XJm97N7TiXkUyRRFgP5j/MfoFnauHqFoqkFtM8YsfjYfNegYH0Q0w8OqVajqYuWaF3ISPp5hbLA7NZTkGkA08LGBoAQBoBA6AL2IShjio4la/n/ZzSzSnzR4D68FzWMkuJAaAJJJMADqV6LtfcHEYelSNBrsRUcP3wGQBhDQQG6SJkSSTZbPZe6uCo1XV6LWCo9xM8G5jJDQTA4dOi0TMMTrVce4gfIKjnKT+q/Yu6fU8j2Fses2uHYui+ixoGUuiJHElpIF+a2FfdbC1XsezCipAc5ph2SXRzOQiROhi8BbE7OpXL8zp4OcTPSCVJDrBrYaANALAKbxS3OUnX9hFFydsxDdyqLXh5w2FzWzD1Yc3oIJ16gBXGIwRMtztp0iAMtMZDHKRw7lbPwWYyCeF0T8A3iJPVH2+b7FKVfkzNHYVFt6VL1Z4FsD4K8ol2UNeQbggxyn9UY4Uz04R99yc+hpfT9FOcN18B2pj21Y0Eyuetd3LggXJRRXCMIwiD232JFI36fcqU+oGhV5xYFkOvi2lpudLd6upxVtdR1ifHBOwdfNUHj8laLPbKf++HX6tWhXVpXcOfJPOqkJMqaQU9BrCy6SBAJgwnB6BXMGSnUXjguSSpl07QadF3KuSnAoUY4QmGkCnykCgzEDGbMpvEFuqju2ayAC3hwVsSmGFOSQyK38MyI9XP+7+q6cHIs3KO4KyzBcLkOA0Vb9kA2lwHEA69boNfZcaE253B7wrouTXOQlGDQeTPtov/AJQI+9F3Fg5YAdPEiAR3Srtzgg1mgqLgqoNX2MlVxOJZLaYY7kXg5/EgwShU6+Jze/PPsR5Xt3rUvoNSZRAmBqpbK6DpLwijFHFPAz1AOeUQfP8AoptPZpsS98/mKsYTg9NuNsfYrf2QOpU3CbLZqR848lIbVRfxCaMo3bM4yDsYALAeSVOiHEGAeo+7obKqJ+IVfcT6ibGugYuaLDhZRa154FDfVvM/oob65lTyZk0PDES3VYF9VHqVUD1iYXXUXNsqsaQRz0wvQ3lNc9AdIKXJjo0QnVIUXEY5rZc6AB9wimNTLzYjpriNIJ8rfVahZLc9pIzu1M/EytYF6+li1jt9zztS058dhJFJJdBzWR6+GDlQ4/B1qd6UH+y79RotKkQllBSGjOjOYbabXQHdh5911jPTmp4epGM2ZTqCHtBVe/ZFRn8Kpb+V9x4HUfFSeOSKKSYcPsEi9V+auyc9KRzpnN8DBQP2xTFnks/O1zfiRChLjqUSLYuTC8qHSx9N3svae4g/JEOIHFSkrGQYvQzWhAfi281Gq1xOqlJPsUVE38RdcfiVUPxrZiSe6Su/i+h8kn2KUixOIS9cq9mKb18inNxbRzPgfqhtZuCfK5NlFbixyPwXW4mf6ouALDPeoOJxMaIryo9WFGcWWg0Hw+I5qY2oqVtUJDFgcUkW0PKNl82qBxSqVrarP/tIcSmVNpgiMyf3OBPaLx9ae5R3VgFSP2sxtsygYjb1MauHmltsosZpXYlDdiwsdV3opkw12Y8myT5BEpYnE1f4WGru/wBwsHm+AmUMj6I1RXVmndjOah4ja7Qo+F3Tx9b28lEdTnd5C3xV7gvRxSt69z6p1hxhv/C2AfGV0Q0eSXXgjPUYo97Mo7eIvdkYC9x4NBJWj2buu6sWvrF0C4YLCeZ5rYbP2FRoiKdNrR0ACsm0wF34dJGHL5OXLq3LiPBGwWDDAAApaSS6jjOJJJIinEkklgHEkkkTCTXUwdQCnJIGsrsTsLD1Pbo0z3tE/JQ37qYf3Q9n5Kj2jyDoV6kleOL7DrJLyZetuZTJkVaw/vHEeRkJh3TI9mvUHg0j5LVFcS+xB9h1mn5MbV3UrcMSfGmwqON1sWNMWD+aiD/hcFukkPjwG9+Zg3bs43/3NP8A+kx/+iG/djHxAxFLv9S7/uL0BdS/GgFaiZ55R3WxwnNiKTv7pzfKHoo3YxgECrT01LXE9+q3wXUPi4w/JmebYfdDaTTP4ykQeDqLiP8AHPxUmnuljvexNA91F4/6q9ASWelxvqjfKyHn79x8W7XF0x+WgZ+NVcb6Oah9rGP0i1No+ZK9BXVvi4l2M9Xl8mBb6M2n2sXiD3erH/Ijs9GWG96riHd9SP8ACAtwkmWDGv8AihXqcr7mPpejbAjWm935qtV3zcp+G3IwDDLcLRnmWAnzN1oUk6hFdhHlm+rItDZ1JghrGt7gB8lIDByTkk1CWxJJJLGEuriQWMdSSSWCf//Z">
            <a:hlinkClick r:id="rId2"/>
          </p:cNvPr>
          <p:cNvSpPr>
            <a:spLocks noChangeAspect="1" noChangeArrowheads="1"/>
          </p:cNvSpPr>
          <p:nvPr/>
        </p:nvSpPr>
        <p:spPr bwMode="auto">
          <a:xfrm>
            <a:off x="307975" y="-1804989"/>
            <a:ext cx="594360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371601" y="1143000"/>
            <a:ext cx="5867400" cy="2862322"/>
          </a:xfrm>
          <a:prstGeom prst="rect">
            <a:avLst/>
          </a:prstGeom>
          <a:noFill/>
        </p:spPr>
        <p:txBody>
          <a:bodyPr wrap="square" rtlCol="0">
            <a:spAutoFit/>
          </a:bodyPr>
          <a:lstStyle/>
          <a:p>
            <a:r>
              <a:rPr lang="en-US" sz="3600" dirty="0" smtClean="0"/>
              <a:t>“Some communities allow the future to happen to them.  Successful communities decide the future is something they can create.”</a:t>
            </a:r>
            <a:endParaRPr lang="en-US" sz="3600" dirty="0"/>
          </a:p>
        </p:txBody>
      </p:sp>
      <p:sp>
        <p:nvSpPr>
          <p:cNvPr id="4" name="TextBox 3"/>
          <p:cNvSpPr txBox="1"/>
          <p:nvPr/>
        </p:nvSpPr>
        <p:spPr>
          <a:xfrm>
            <a:off x="3276600" y="4343400"/>
            <a:ext cx="3733800" cy="400110"/>
          </a:xfrm>
          <a:prstGeom prst="rect">
            <a:avLst/>
          </a:prstGeom>
          <a:noFill/>
        </p:spPr>
        <p:txBody>
          <a:bodyPr wrap="square" rtlCol="0">
            <a:spAutoFit/>
          </a:bodyPr>
          <a:lstStyle/>
          <a:p>
            <a:r>
              <a:rPr lang="en-US" sz="2000" b="1" dirty="0" smtClean="0"/>
              <a:t>National Civic League</a:t>
            </a:r>
            <a:endParaRPr lang="en-US" sz="2000" b="1" dirty="0"/>
          </a:p>
        </p:txBody>
      </p:sp>
      <p:grpSp>
        <p:nvGrpSpPr>
          <p:cNvPr id="6" name="Group 2"/>
          <p:cNvGrpSpPr>
            <a:grpSpLocks/>
          </p:cNvGrpSpPr>
          <p:nvPr/>
        </p:nvGrpSpPr>
        <p:grpSpPr bwMode="auto">
          <a:xfrm>
            <a:off x="7696214" y="5495927"/>
            <a:ext cx="677863" cy="1057276"/>
            <a:chOff x="2121" y="144"/>
            <a:chExt cx="1488" cy="2304"/>
          </a:xfrm>
        </p:grpSpPr>
        <p:sp>
          <p:nvSpPr>
            <p:cNvPr id="8"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9" name="Group 4"/>
            <p:cNvGrpSpPr>
              <a:grpSpLocks/>
            </p:cNvGrpSpPr>
            <p:nvPr/>
          </p:nvGrpSpPr>
          <p:grpSpPr bwMode="auto">
            <a:xfrm>
              <a:off x="2121" y="144"/>
              <a:ext cx="1488" cy="2304"/>
              <a:chOff x="2121" y="144"/>
              <a:chExt cx="1488" cy="2304"/>
            </a:xfrm>
          </p:grpSpPr>
          <p:sp>
            <p:nvSpPr>
              <p:cNvPr id="10"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1" name="Group 6"/>
              <p:cNvGrpSpPr>
                <a:grpSpLocks/>
              </p:cNvGrpSpPr>
              <p:nvPr/>
            </p:nvGrpSpPr>
            <p:grpSpPr bwMode="auto">
              <a:xfrm>
                <a:off x="2121" y="144"/>
                <a:ext cx="1488" cy="2304"/>
                <a:chOff x="2121" y="144"/>
                <a:chExt cx="1488" cy="2304"/>
              </a:xfrm>
            </p:grpSpPr>
            <p:sp>
              <p:nvSpPr>
                <p:cNvPr id="12"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3" name="Picture 8" descr="Logo 48 WEB rg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1674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75390"/>
            <a:ext cx="3124200" cy="1200329"/>
          </a:xfrm>
          <a:prstGeom prst="rect">
            <a:avLst/>
          </a:prstGeom>
          <a:noFill/>
        </p:spPr>
        <p:txBody>
          <a:bodyPr wrap="square" rtlCol="0">
            <a:spAutoFit/>
          </a:bodyPr>
          <a:lstStyle/>
          <a:p>
            <a:r>
              <a:rPr lang="en-US" sz="3600" b="1" dirty="0" smtClean="0">
                <a:solidFill>
                  <a:schemeClr val="tx2"/>
                </a:solidFill>
                <a:latin typeface="+mj-lt"/>
              </a:rPr>
              <a:t>Community </a:t>
            </a:r>
          </a:p>
          <a:p>
            <a:r>
              <a:rPr lang="en-US" sz="3600" b="1" dirty="0" smtClean="0">
                <a:solidFill>
                  <a:schemeClr val="tx2"/>
                </a:solidFill>
                <a:latin typeface="+mj-lt"/>
              </a:rPr>
              <a:t>Involvement</a:t>
            </a:r>
            <a:endParaRPr lang="en-US" sz="3600" b="1" dirty="0">
              <a:solidFill>
                <a:schemeClr val="tx2"/>
              </a:solidFill>
              <a:latin typeface="+mj-lt"/>
            </a:endParaRPr>
          </a:p>
        </p:txBody>
      </p:sp>
      <p:sp>
        <p:nvSpPr>
          <p:cNvPr id="3" name="TextBox 2"/>
          <p:cNvSpPr txBox="1"/>
          <p:nvPr/>
        </p:nvSpPr>
        <p:spPr>
          <a:xfrm>
            <a:off x="685800" y="3276610"/>
            <a:ext cx="6705600" cy="2539157"/>
          </a:xfrm>
          <a:prstGeom prst="rect">
            <a:avLst/>
          </a:prstGeom>
          <a:noFill/>
        </p:spPr>
        <p:txBody>
          <a:bodyPr wrap="square" rtlCol="0">
            <a:spAutoFit/>
          </a:bodyPr>
          <a:lstStyle/>
          <a:p>
            <a:pPr marL="342900" indent="-342900">
              <a:spcAft>
                <a:spcPts val="600"/>
              </a:spcAft>
              <a:buClr>
                <a:schemeClr val="accent1"/>
              </a:buClr>
              <a:buFont typeface="Wingdings" pitchFamily="2" charset="2"/>
              <a:buChar char="§"/>
            </a:pPr>
            <a:r>
              <a:rPr lang="en-US" sz="2400" dirty="0" smtClean="0"/>
              <a:t>People are many times angry because they feel disengaged.</a:t>
            </a:r>
          </a:p>
          <a:p>
            <a:pPr marL="342900" indent="-342900">
              <a:spcAft>
                <a:spcPts val="600"/>
              </a:spcAft>
              <a:buClr>
                <a:schemeClr val="accent1"/>
              </a:buClr>
              <a:buFont typeface="Wingdings" pitchFamily="2" charset="2"/>
              <a:buChar char="§"/>
            </a:pPr>
            <a:r>
              <a:rPr lang="en-US" sz="2400" dirty="0"/>
              <a:t>Community-based strategic planning is an effective education tool</a:t>
            </a:r>
            <a:r>
              <a:rPr lang="en-US" sz="2400" dirty="0" smtClean="0"/>
              <a:t>.</a:t>
            </a:r>
            <a:endParaRPr lang="en-US" sz="2400" dirty="0"/>
          </a:p>
          <a:p>
            <a:pPr marL="342900" indent="-342900">
              <a:spcAft>
                <a:spcPts val="600"/>
              </a:spcAft>
              <a:buClr>
                <a:schemeClr val="accent1"/>
              </a:buClr>
              <a:buFont typeface="Wingdings" pitchFamily="2" charset="2"/>
              <a:buChar char="§"/>
            </a:pPr>
            <a:r>
              <a:rPr lang="en-US" sz="2400" dirty="0"/>
              <a:t>Promotes a sense of ownership.</a:t>
            </a:r>
          </a:p>
          <a:p>
            <a:pPr marL="342900" indent="-342900">
              <a:buClr>
                <a:schemeClr val="accent1"/>
              </a:buClr>
              <a:buFont typeface="Wingdings" pitchFamily="2" charset="2"/>
              <a:buChar char="§"/>
            </a:pPr>
            <a:r>
              <a:rPr lang="en-US" sz="2400" dirty="0"/>
              <a:t>The best ideas come from our collective efforts</a:t>
            </a:r>
            <a:r>
              <a:rPr lang="en-US" sz="2400" dirty="0" smtClean="0"/>
              <a:t>.</a:t>
            </a:r>
            <a:endParaRPr lang="en-US" sz="2400" dirty="0"/>
          </a:p>
        </p:txBody>
      </p:sp>
      <p:sp>
        <p:nvSpPr>
          <p:cNvPr id="4" name="TextBox 3"/>
          <p:cNvSpPr txBox="1"/>
          <p:nvPr/>
        </p:nvSpPr>
        <p:spPr>
          <a:xfrm>
            <a:off x="1217691" y="2057400"/>
            <a:ext cx="3581400" cy="707886"/>
          </a:xfrm>
          <a:prstGeom prst="rect">
            <a:avLst/>
          </a:prstGeom>
          <a:noFill/>
        </p:spPr>
        <p:txBody>
          <a:bodyPr wrap="square" rtlCol="0">
            <a:spAutoFit/>
          </a:bodyPr>
          <a:lstStyle/>
          <a:p>
            <a:r>
              <a:rPr lang="en-US" sz="2000" b="1" dirty="0" smtClean="0"/>
              <a:t>Addressing the Risk</a:t>
            </a:r>
          </a:p>
          <a:p>
            <a:r>
              <a:rPr lang="en-US" sz="2000" b="1" dirty="0" smtClean="0"/>
              <a:t>of Citizen Ire</a:t>
            </a:r>
            <a:endParaRPr lang="en-US" sz="2000" b="1"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98"/>
          <a:stretch/>
        </p:blipFill>
        <p:spPr bwMode="auto">
          <a:xfrm>
            <a:off x="4876801" y="675382"/>
            <a:ext cx="2456130" cy="2170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2"/>
          <p:cNvGrpSpPr>
            <a:grpSpLocks/>
          </p:cNvGrpSpPr>
          <p:nvPr/>
        </p:nvGrpSpPr>
        <p:grpSpPr bwMode="auto">
          <a:xfrm>
            <a:off x="7696214" y="5495927"/>
            <a:ext cx="677863" cy="1057276"/>
            <a:chOff x="2121" y="144"/>
            <a:chExt cx="1488" cy="2304"/>
          </a:xfrm>
        </p:grpSpPr>
        <p:sp>
          <p:nvSpPr>
            <p:cNvPr id="14"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5" name="Group 4"/>
            <p:cNvGrpSpPr>
              <a:grpSpLocks/>
            </p:cNvGrpSpPr>
            <p:nvPr/>
          </p:nvGrpSpPr>
          <p:grpSpPr bwMode="auto">
            <a:xfrm>
              <a:off x="2121" y="144"/>
              <a:ext cx="1488" cy="2304"/>
              <a:chOff x="2121" y="144"/>
              <a:chExt cx="1488" cy="2304"/>
            </a:xfrm>
          </p:grpSpPr>
          <p:sp>
            <p:nvSpPr>
              <p:cNvPr id="16"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7" name="Group 6"/>
              <p:cNvGrpSpPr>
                <a:grpSpLocks/>
              </p:cNvGrpSpPr>
              <p:nvPr/>
            </p:nvGrpSpPr>
            <p:grpSpPr bwMode="auto">
              <a:xfrm>
                <a:off x="2121" y="144"/>
                <a:ext cx="1488" cy="2304"/>
                <a:chOff x="2121" y="144"/>
                <a:chExt cx="1488" cy="2304"/>
              </a:xfrm>
            </p:grpSpPr>
            <p:sp>
              <p:nvSpPr>
                <p:cNvPr id="18"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9" name="Picture 8" descr="Logo 48 WEB rg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2976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065074"/>
            <a:ext cx="3124200" cy="1754326"/>
          </a:xfrm>
          <a:prstGeom prst="rect">
            <a:avLst/>
          </a:prstGeom>
          <a:noFill/>
        </p:spPr>
        <p:txBody>
          <a:bodyPr wrap="square" rtlCol="0">
            <a:spAutoFit/>
          </a:bodyPr>
          <a:lstStyle/>
          <a:p>
            <a:r>
              <a:rPr lang="en-US" sz="3600" b="1" dirty="0" smtClean="0">
                <a:solidFill>
                  <a:srgbClr val="1F497D"/>
                </a:solidFill>
                <a:latin typeface="Cambria"/>
              </a:rPr>
              <a:t>Symptoms of a Disengaged Citizenry</a:t>
            </a:r>
            <a:endParaRPr lang="en-US" sz="3600" b="1" dirty="0" smtClean="0">
              <a:solidFill>
                <a:srgbClr val="1F497D"/>
              </a:solidFill>
              <a:latin typeface="Cambria"/>
            </a:endParaRPr>
          </a:p>
        </p:txBody>
      </p:sp>
      <p:sp>
        <p:nvSpPr>
          <p:cNvPr id="3" name="TextBox 2"/>
          <p:cNvSpPr txBox="1"/>
          <p:nvPr/>
        </p:nvSpPr>
        <p:spPr>
          <a:xfrm>
            <a:off x="685800" y="3609707"/>
            <a:ext cx="6705600" cy="1800493"/>
          </a:xfrm>
          <a:prstGeom prst="rect">
            <a:avLst/>
          </a:prstGeom>
          <a:noFill/>
        </p:spPr>
        <p:txBody>
          <a:bodyPr wrap="square" rtlCol="0">
            <a:spAutoFit/>
          </a:bodyPr>
          <a:lstStyle/>
          <a:p>
            <a:pPr marL="342900" indent="-342900">
              <a:spcAft>
                <a:spcPts val="600"/>
              </a:spcAft>
              <a:buClr>
                <a:srgbClr val="4F81BD"/>
              </a:buClr>
              <a:buFont typeface="Wingdings" pitchFamily="2" charset="2"/>
              <a:buChar char="§"/>
            </a:pPr>
            <a:r>
              <a:rPr lang="en-US" sz="2400" dirty="0">
                <a:solidFill>
                  <a:prstClr val="black"/>
                </a:solidFill>
              </a:rPr>
              <a:t>Low voter turn-out</a:t>
            </a:r>
          </a:p>
          <a:p>
            <a:pPr marL="342900" indent="-342900">
              <a:spcAft>
                <a:spcPts val="600"/>
              </a:spcAft>
              <a:buClr>
                <a:srgbClr val="4F81BD"/>
              </a:buClr>
              <a:buFont typeface="Wingdings" pitchFamily="2" charset="2"/>
              <a:buChar char="§"/>
            </a:pPr>
            <a:r>
              <a:rPr lang="en-US" sz="2400" dirty="0">
                <a:solidFill>
                  <a:prstClr val="black"/>
                </a:solidFill>
              </a:rPr>
              <a:t>Elective failures</a:t>
            </a:r>
          </a:p>
          <a:p>
            <a:pPr marL="342900" indent="-342900">
              <a:spcAft>
                <a:spcPts val="600"/>
              </a:spcAft>
              <a:buClr>
                <a:srgbClr val="4F81BD"/>
              </a:buClr>
              <a:buFont typeface="Wingdings" pitchFamily="2" charset="2"/>
              <a:buChar char="§"/>
            </a:pPr>
            <a:r>
              <a:rPr lang="en-US" sz="2400" dirty="0">
                <a:solidFill>
                  <a:prstClr val="black"/>
                </a:solidFill>
              </a:rPr>
              <a:t>Anemic citizen participation in civic life</a:t>
            </a:r>
          </a:p>
          <a:p>
            <a:pPr marL="342900" indent="-342900">
              <a:spcAft>
                <a:spcPts val="600"/>
              </a:spcAft>
              <a:buClr>
                <a:srgbClr val="4F81BD"/>
              </a:buClr>
              <a:buFont typeface="Wingdings" pitchFamily="2" charset="2"/>
              <a:buChar char="§"/>
            </a:pPr>
            <a:r>
              <a:rPr lang="en-US" sz="2400" dirty="0" smtClean="0">
                <a:solidFill>
                  <a:prstClr val="black"/>
                </a:solidFill>
              </a:rPr>
              <a:t>Extremism</a:t>
            </a:r>
            <a:endParaRPr lang="en-US" sz="2400" dirty="0">
              <a:solidFill>
                <a:prstClr val="black"/>
              </a:solidFill>
            </a:endParaRPr>
          </a:p>
        </p:txBody>
      </p:sp>
      <p:grpSp>
        <p:nvGrpSpPr>
          <p:cNvPr id="12" name="Group 2"/>
          <p:cNvGrpSpPr>
            <a:grpSpLocks/>
          </p:cNvGrpSpPr>
          <p:nvPr/>
        </p:nvGrpSpPr>
        <p:grpSpPr bwMode="auto">
          <a:xfrm>
            <a:off x="7696214" y="5495927"/>
            <a:ext cx="677863" cy="1057276"/>
            <a:chOff x="2121" y="144"/>
            <a:chExt cx="1488" cy="2304"/>
          </a:xfrm>
        </p:grpSpPr>
        <p:sp>
          <p:nvSpPr>
            <p:cNvPr id="14"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a:defRPr/>
              </a:pPr>
              <a:endParaRPr lang="en-US" kern="0" dirty="0">
                <a:solidFill>
                  <a:srgbClr val="000000"/>
                </a:solidFill>
              </a:endParaRPr>
            </a:p>
          </p:txBody>
        </p:sp>
        <p:grpSp>
          <p:nvGrpSpPr>
            <p:cNvPr id="15" name="Group 4"/>
            <p:cNvGrpSpPr>
              <a:grpSpLocks/>
            </p:cNvGrpSpPr>
            <p:nvPr/>
          </p:nvGrpSpPr>
          <p:grpSpPr bwMode="auto">
            <a:xfrm>
              <a:off x="2121" y="144"/>
              <a:ext cx="1488" cy="2304"/>
              <a:chOff x="2121" y="144"/>
              <a:chExt cx="1488" cy="2304"/>
            </a:xfrm>
          </p:grpSpPr>
          <p:sp>
            <p:nvSpPr>
              <p:cNvPr id="16"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a:defRPr/>
                </a:pPr>
                <a:endParaRPr lang="en-US" kern="0" dirty="0">
                  <a:solidFill>
                    <a:srgbClr val="000000"/>
                  </a:solidFill>
                </a:endParaRPr>
              </a:p>
            </p:txBody>
          </p:sp>
          <p:grpSp>
            <p:nvGrpSpPr>
              <p:cNvPr id="17" name="Group 6"/>
              <p:cNvGrpSpPr>
                <a:grpSpLocks/>
              </p:cNvGrpSpPr>
              <p:nvPr/>
            </p:nvGrpSpPr>
            <p:grpSpPr bwMode="auto">
              <a:xfrm>
                <a:off x="2121" y="144"/>
                <a:ext cx="1488" cy="2304"/>
                <a:chOff x="2121" y="144"/>
                <a:chExt cx="1488" cy="2304"/>
              </a:xfrm>
            </p:grpSpPr>
            <p:sp>
              <p:nvSpPr>
                <p:cNvPr id="18"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a:defRPr/>
                  </a:pPr>
                  <a:endParaRPr lang="en-US" kern="0" dirty="0">
                    <a:solidFill>
                      <a:srgbClr val="000000"/>
                    </a:solidFill>
                  </a:endParaRPr>
                </a:p>
              </p:txBody>
            </p:sp>
            <p:pic>
              <p:nvPicPr>
                <p:cNvPr id="19"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066" y="627272"/>
            <a:ext cx="2517913" cy="2517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79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2674212"/>
            <a:ext cx="5829300" cy="830997"/>
          </a:xfrm>
          <a:prstGeom prst="rect">
            <a:avLst/>
          </a:prstGeom>
          <a:noFill/>
        </p:spPr>
        <p:txBody>
          <a:bodyPr wrap="square" rtlCol="0">
            <a:spAutoFit/>
          </a:bodyPr>
          <a:lstStyle/>
          <a:p>
            <a:r>
              <a:rPr lang="en-US" sz="2400" b="1" dirty="0" smtClean="0"/>
              <a:t>According to a ICMA State of the </a:t>
            </a:r>
          </a:p>
          <a:p>
            <a:r>
              <a:rPr lang="en-US" sz="2400" b="1" dirty="0" smtClean="0"/>
              <a:t>Profession Survey …</a:t>
            </a: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520" y="177960"/>
            <a:ext cx="4090987" cy="2108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2"/>
          <p:cNvGrpSpPr>
            <a:grpSpLocks/>
          </p:cNvGrpSpPr>
          <p:nvPr/>
        </p:nvGrpSpPr>
        <p:grpSpPr bwMode="auto">
          <a:xfrm>
            <a:off x="7696214" y="5495927"/>
            <a:ext cx="677863" cy="1057276"/>
            <a:chOff x="2121" y="144"/>
            <a:chExt cx="1488" cy="2304"/>
          </a:xfrm>
        </p:grpSpPr>
        <p:sp>
          <p:nvSpPr>
            <p:cNvPr id="10"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2" name="Group 4"/>
            <p:cNvGrpSpPr>
              <a:grpSpLocks/>
            </p:cNvGrpSpPr>
            <p:nvPr/>
          </p:nvGrpSpPr>
          <p:grpSpPr bwMode="auto">
            <a:xfrm>
              <a:off x="2121" y="144"/>
              <a:ext cx="1488" cy="2304"/>
              <a:chOff x="2121" y="144"/>
              <a:chExt cx="1488" cy="2304"/>
            </a:xfrm>
          </p:grpSpPr>
          <p:sp>
            <p:nvSpPr>
              <p:cNvPr id="15"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6" name="Group 6"/>
              <p:cNvGrpSpPr>
                <a:grpSpLocks/>
              </p:cNvGrpSpPr>
              <p:nvPr/>
            </p:nvGrpSpPr>
            <p:grpSpPr bwMode="auto">
              <a:xfrm>
                <a:off x="2121" y="144"/>
                <a:ext cx="1488" cy="2304"/>
                <a:chOff x="2121" y="144"/>
                <a:chExt cx="1488" cy="2304"/>
              </a:xfrm>
            </p:grpSpPr>
            <p:sp>
              <p:nvSpPr>
                <p:cNvPr id="17"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8" name="Picture 8" descr="Logo 48 WEB rgb"/>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
        <p:nvSpPr>
          <p:cNvPr id="19" name="TextBox 18"/>
          <p:cNvSpPr txBox="1"/>
          <p:nvPr/>
        </p:nvSpPr>
        <p:spPr>
          <a:xfrm>
            <a:off x="762000" y="3657609"/>
            <a:ext cx="6705600" cy="2539157"/>
          </a:xfrm>
          <a:prstGeom prst="rect">
            <a:avLst/>
          </a:prstGeom>
          <a:noFill/>
        </p:spPr>
        <p:txBody>
          <a:bodyPr wrap="square" rtlCol="0">
            <a:spAutoFit/>
          </a:bodyPr>
          <a:lstStyle/>
          <a:p>
            <a:pPr marL="342900" indent="-342900">
              <a:spcAft>
                <a:spcPts val="600"/>
              </a:spcAft>
              <a:buClr>
                <a:schemeClr val="accent1"/>
              </a:buClr>
              <a:buFont typeface="Wingdings" pitchFamily="2" charset="2"/>
              <a:buChar char="§"/>
            </a:pPr>
            <a:r>
              <a:rPr lang="en-US" sz="2400" dirty="0"/>
              <a:t>62% have a strategic </a:t>
            </a:r>
            <a:r>
              <a:rPr lang="en-US" sz="2400" dirty="0" smtClean="0"/>
              <a:t>plan.</a:t>
            </a:r>
          </a:p>
          <a:p>
            <a:pPr marL="342900" indent="-342900">
              <a:spcAft>
                <a:spcPts val="600"/>
              </a:spcAft>
              <a:buClr>
                <a:schemeClr val="accent1"/>
              </a:buClr>
              <a:buFont typeface="Wingdings" pitchFamily="2" charset="2"/>
              <a:buChar char="§"/>
            </a:pPr>
            <a:r>
              <a:rPr lang="en-US" sz="2400" dirty="0"/>
              <a:t>Smaller governments are less likely to have a strategic plan</a:t>
            </a:r>
            <a:r>
              <a:rPr lang="en-US" sz="2400" dirty="0" smtClean="0"/>
              <a:t>.</a:t>
            </a:r>
          </a:p>
          <a:p>
            <a:pPr marL="342900" indent="-342900">
              <a:spcAft>
                <a:spcPts val="600"/>
              </a:spcAft>
              <a:buClr>
                <a:schemeClr val="accent1"/>
              </a:buClr>
              <a:buFont typeface="Wingdings" pitchFamily="2" charset="2"/>
              <a:buChar char="§"/>
            </a:pPr>
            <a:r>
              <a:rPr lang="en-US" sz="2400" dirty="0"/>
              <a:t>77% link their strategic plan to budget process</a:t>
            </a:r>
            <a:r>
              <a:rPr lang="en-US" sz="2400" dirty="0" smtClean="0"/>
              <a:t>.</a:t>
            </a:r>
          </a:p>
          <a:p>
            <a:pPr marL="342900" indent="-342900">
              <a:spcAft>
                <a:spcPts val="600"/>
              </a:spcAft>
              <a:buClr>
                <a:schemeClr val="accent1"/>
              </a:buClr>
              <a:buFont typeface="Wingdings" pitchFamily="2" charset="2"/>
              <a:buChar char="§"/>
            </a:pPr>
            <a:r>
              <a:rPr lang="en-US" sz="2400" dirty="0"/>
              <a:t>29% involved citizens in the </a:t>
            </a:r>
            <a:r>
              <a:rPr lang="en-US" sz="2400" dirty="0" smtClean="0"/>
              <a:t>strategic planning </a:t>
            </a:r>
            <a:r>
              <a:rPr lang="en-US" sz="2400" dirty="0"/>
              <a:t>process</a:t>
            </a:r>
            <a:r>
              <a:rPr lang="en-US" sz="2400" dirty="0" smtClean="0"/>
              <a:t>.</a:t>
            </a:r>
            <a:endParaRPr lang="en-US" sz="2400" dirty="0"/>
          </a:p>
        </p:txBody>
      </p:sp>
    </p:spTree>
    <p:extLst>
      <p:ext uri="{BB962C8B-B14F-4D97-AF65-F5344CB8AC3E}">
        <p14:creationId xmlns:p14="http://schemas.microsoft.com/office/powerpoint/2010/main" val="42805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5"/>
            <a:ext cx="7604898" cy="4524315"/>
          </a:xfrm>
          <a:prstGeom prst="rect">
            <a:avLst/>
          </a:prstGeom>
          <a:noFill/>
        </p:spPr>
        <p:txBody>
          <a:bodyPr wrap="square" rtlCol="0">
            <a:spAutoFit/>
          </a:bodyPr>
          <a:lstStyle/>
          <a:p>
            <a:r>
              <a:rPr lang="en-US" sz="3600" dirty="0" smtClean="0"/>
              <a:t>“Communities that take the time to educate their residents and then offer them the opportunity to participate in activities such as local strategic planning and financial decision making are undoubtedly more likely to experience greater success in these areas.”</a:t>
            </a:r>
            <a:endParaRPr lang="en-US" sz="3600" dirty="0"/>
          </a:p>
        </p:txBody>
      </p:sp>
      <p:sp>
        <p:nvSpPr>
          <p:cNvPr id="4" name="TextBox 3"/>
          <p:cNvSpPr txBox="1"/>
          <p:nvPr/>
        </p:nvSpPr>
        <p:spPr>
          <a:xfrm>
            <a:off x="685800" y="5731204"/>
            <a:ext cx="4267200" cy="707886"/>
          </a:xfrm>
          <a:prstGeom prst="rect">
            <a:avLst/>
          </a:prstGeom>
          <a:noFill/>
        </p:spPr>
        <p:txBody>
          <a:bodyPr wrap="square" rtlCol="0">
            <a:spAutoFit/>
          </a:bodyPr>
          <a:lstStyle/>
          <a:p>
            <a:r>
              <a:rPr lang="en-US" sz="2000" b="1" dirty="0" smtClean="0"/>
              <a:t>ICMA – Citizen Engagement: </a:t>
            </a:r>
          </a:p>
          <a:p>
            <a:r>
              <a:rPr lang="en-US" sz="2000" b="1" dirty="0" smtClean="0"/>
              <a:t>An Outgrowth of Civic Awareness</a:t>
            </a:r>
            <a:endParaRPr lang="en-US" sz="2000" b="1" dirty="0"/>
          </a:p>
        </p:txBody>
      </p:sp>
      <p:grpSp>
        <p:nvGrpSpPr>
          <p:cNvPr id="5" name="Group 2"/>
          <p:cNvGrpSpPr>
            <a:grpSpLocks/>
          </p:cNvGrpSpPr>
          <p:nvPr/>
        </p:nvGrpSpPr>
        <p:grpSpPr bwMode="auto">
          <a:xfrm>
            <a:off x="7696214" y="5495927"/>
            <a:ext cx="677863" cy="1057276"/>
            <a:chOff x="2121" y="144"/>
            <a:chExt cx="1488" cy="2304"/>
          </a:xfrm>
        </p:grpSpPr>
        <p:sp>
          <p:nvSpPr>
            <p:cNvPr id="6"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7" name="Group 4"/>
            <p:cNvGrpSpPr>
              <a:grpSpLocks/>
            </p:cNvGrpSpPr>
            <p:nvPr/>
          </p:nvGrpSpPr>
          <p:grpSpPr bwMode="auto">
            <a:xfrm>
              <a:off x="2121" y="144"/>
              <a:ext cx="1488" cy="2304"/>
              <a:chOff x="2121" y="144"/>
              <a:chExt cx="1488" cy="2304"/>
            </a:xfrm>
          </p:grpSpPr>
          <p:sp>
            <p:nvSpPr>
              <p:cNvPr id="8"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9" name="Group 6"/>
              <p:cNvGrpSpPr>
                <a:grpSpLocks/>
              </p:cNvGrpSpPr>
              <p:nvPr/>
            </p:nvGrpSpPr>
            <p:grpSpPr bwMode="auto">
              <a:xfrm>
                <a:off x="2121" y="144"/>
                <a:ext cx="1488" cy="2304"/>
                <a:chOff x="2121" y="144"/>
                <a:chExt cx="1488" cy="2304"/>
              </a:xfrm>
            </p:grpSpPr>
            <p:sp>
              <p:nvSpPr>
                <p:cNvPr id="10"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1"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564291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75383"/>
            <a:ext cx="7204364" cy="1754326"/>
          </a:xfrm>
          <a:prstGeom prst="rect">
            <a:avLst/>
          </a:prstGeom>
          <a:noFill/>
        </p:spPr>
        <p:txBody>
          <a:bodyPr wrap="square" rtlCol="0">
            <a:spAutoFit/>
          </a:bodyPr>
          <a:lstStyle/>
          <a:p>
            <a:r>
              <a:rPr lang="en-US" sz="3600" dirty="0" smtClean="0"/>
              <a:t>The broader the base of participation</a:t>
            </a:r>
          </a:p>
          <a:p>
            <a:r>
              <a:rPr lang="en-US" sz="3600" dirty="0" smtClean="0"/>
              <a:t>The greater the </a:t>
            </a:r>
            <a:r>
              <a:rPr lang="en-US" sz="3600" dirty="0"/>
              <a:t>p</a:t>
            </a:r>
            <a:r>
              <a:rPr lang="en-US" sz="3600" dirty="0" smtClean="0"/>
              <a:t>lan’s survivability</a:t>
            </a:r>
          </a:p>
          <a:p>
            <a:r>
              <a:rPr lang="en-US" sz="3600" dirty="0"/>
              <a:t>a</a:t>
            </a:r>
            <a:r>
              <a:rPr lang="en-US" sz="3600" dirty="0" smtClean="0"/>
              <a:t>nd likelihood that it will be used.</a:t>
            </a:r>
            <a:endParaRPr lang="en-US" sz="3600" dirty="0"/>
          </a:p>
        </p:txBody>
      </p:sp>
      <p:sp>
        <p:nvSpPr>
          <p:cNvPr id="5" name="Rectangle 4"/>
          <p:cNvSpPr/>
          <p:nvPr/>
        </p:nvSpPr>
        <p:spPr>
          <a:xfrm>
            <a:off x="1143000" y="2895600"/>
            <a:ext cx="7204364" cy="3276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600200" y="3276600"/>
            <a:ext cx="5638800" cy="2286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rot="16200000">
            <a:off x="-1034535" y="4248835"/>
            <a:ext cx="3352800" cy="646331"/>
          </a:xfrm>
          <a:prstGeom prst="rect">
            <a:avLst/>
          </a:prstGeom>
          <a:noFill/>
        </p:spPr>
        <p:txBody>
          <a:bodyPr wrap="square" rtlCol="0">
            <a:spAutoFit/>
          </a:bodyPr>
          <a:lstStyle/>
          <a:p>
            <a:pPr algn="ctr"/>
            <a:r>
              <a:rPr lang="en-US" b="1" dirty="0" smtClean="0"/>
              <a:t>Likelihood of Survivability and Successful Implementation</a:t>
            </a:r>
            <a:endParaRPr lang="en-US" b="1" dirty="0"/>
          </a:p>
        </p:txBody>
      </p:sp>
      <p:sp>
        <p:nvSpPr>
          <p:cNvPr id="14" name="TextBox 13"/>
          <p:cNvSpPr txBox="1"/>
          <p:nvPr/>
        </p:nvSpPr>
        <p:spPr>
          <a:xfrm>
            <a:off x="1143000" y="6260068"/>
            <a:ext cx="7204364" cy="369332"/>
          </a:xfrm>
          <a:prstGeom prst="rect">
            <a:avLst/>
          </a:prstGeom>
          <a:noFill/>
        </p:spPr>
        <p:txBody>
          <a:bodyPr wrap="square" rtlCol="0">
            <a:spAutoFit/>
          </a:bodyPr>
          <a:lstStyle/>
          <a:p>
            <a:pPr algn="ctr"/>
            <a:r>
              <a:rPr lang="en-US" b="1" dirty="0" smtClean="0"/>
              <a:t>Degree of Public Participation in Plan Formation</a:t>
            </a:r>
            <a:endParaRPr lang="en-US" b="1" dirty="0"/>
          </a:p>
        </p:txBody>
      </p:sp>
    </p:spTree>
    <p:extLst>
      <p:ext uri="{BB962C8B-B14F-4D97-AF65-F5344CB8AC3E}">
        <p14:creationId xmlns:p14="http://schemas.microsoft.com/office/powerpoint/2010/main" val="2251395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467600" cy="3416320"/>
          </a:xfrm>
          <a:prstGeom prst="rect">
            <a:avLst/>
          </a:prstGeom>
          <a:noFill/>
        </p:spPr>
        <p:txBody>
          <a:bodyPr wrap="square" rtlCol="0">
            <a:spAutoFit/>
          </a:bodyPr>
          <a:lstStyle/>
          <a:p>
            <a:r>
              <a:rPr lang="en-US" sz="3600" dirty="0" smtClean="0"/>
              <a:t>“The central purpose . . . To provide West Jordan with a tool that can be used by elected officials and city staff to guide goal setting and focus efforts on those things that residents have identified as their highest priorities.”</a:t>
            </a:r>
            <a:endParaRPr lang="en-US" sz="3600" dirty="0"/>
          </a:p>
        </p:txBody>
      </p:sp>
      <p:sp>
        <p:nvSpPr>
          <p:cNvPr id="8" name="TextBox 7"/>
          <p:cNvSpPr txBox="1"/>
          <p:nvPr/>
        </p:nvSpPr>
        <p:spPr>
          <a:xfrm>
            <a:off x="762000" y="5404422"/>
            <a:ext cx="4267200" cy="707886"/>
          </a:xfrm>
          <a:prstGeom prst="rect">
            <a:avLst/>
          </a:prstGeom>
          <a:noFill/>
        </p:spPr>
        <p:txBody>
          <a:bodyPr wrap="square" rtlCol="0">
            <a:spAutoFit/>
          </a:bodyPr>
          <a:lstStyle/>
          <a:p>
            <a:r>
              <a:rPr lang="en-US" sz="2000" b="1" dirty="0" smtClean="0"/>
              <a:t>West Jordan Utah 2013-2018 </a:t>
            </a:r>
          </a:p>
          <a:p>
            <a:r>
              <a:rPr lang="en-US" sz="2000" b="1" dirty="0" smtClean="0"/>
              <a:t>Community Strategic Plan  </a:t>
            </a:r>
            <a:endParaRPr lang="en-US" sz="2000" b="1" dirty="0"/>
          </a:p>
        </p:txBody>
      </p:sp>
      <p:grpSp>
        <p:nvGrpSpPr>
          <p:cNvPr id="5" name="Group 2"/>
          <p:cNvGrpSpPr>
            <a:grpSpLocks/>
          </p:cNvGrpSpPr>
          <p:nvPr/>
        </p:nvGrpSpPr>
        <p:grpSpPr bwMode="auto">
          <a:xfrm>
            <a:off x="7696214" y="5495927"/>
            <a:ext cx="677863" cy="1057276"/>
            <a:chOff x="2121" y="144"/>
            <a:chExt cx="1488" cy="2304"/>
          </a:xfrm>
        </p:grpSpPr>
        <p:sp>
          <p:nvSpPr>
            <p:cNvPr id="6"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7" name="Group 4"/>
            <p:cNvGrpSpPr>
              <a:grpSpLocks/>
            </p:cNvGrpSpPr>
            <p:nvPr/>
          </p:nvGrpSpPr>
          <p:grpSpPr bwMode="auto">
            <a:xfrm>
              <a:off x="2121" y="144"/>
              <a:ext cx="1488" cy="2304"/>
              <a:chOff x="2121" y="144"/>
              <a:chExt cx="1488" cy="2304"/>
            </a:xfrm>
          </p:grpSpPr>
          <p:sp>
            <p:nvSpPr>
              <p:cNvPr id="9"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0" name="Group 6"/>
              <p:cNvGrpSpPr>
                <a:grpSpLocks/>
              </p:cNvGrpSpPr>
              <p:nvPr/>
            </p:nvGrpSpPr>
            <p:grpSpPr bwMode="auto">
              <a:xfrm>
                <a:off x="2121" y="144"/>
                <a:ext cx="1488" cy="2304"/>
                <a:chOff x="2121" y="144"/>
                <a:chExt cx="1488" cy="2304"/>
              </a:xfrm>
            </p:grpSpPr>
            <p:sp>
              <p:nvSpPr>
                <p:cNvPr id="11"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2"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301337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85679"/>
            <a:ext cx="2932568" cy="1200329"/>
          </a:xfrm>
          <a:prstGeom prst="rect">
            <a:avLst/>
          </a:prstGeom>
          <a:noFill/>
        </p:spPr>
        <p:txBody>
          <a:bodyPr wrap="square" rtlCol="0">
            <a:spAutoFit/>
          </a:bodyPr>
          <a:lstStyle/>
          <a:p>
            <a:r>
              <a:rPr lang="en-US" sz="3600" b="1" dirty="0" smtClean="0">
                <a:solidFill>
                  <a:schemeClr val="tx2"/>
                </a:solidFill>
                <a:latin typeface="+mj-lt"/>
              </a:rPr>
              <a:t>If it </a:t>
            </a:r>
            <a:r>
              <a:rPr lang="en-US" sz="3600" b="1" dirty="0" err="1" smtClean="0">
                <a:solidFill>
                  <a:schemeClr val="tx2"/>
                </a:solidFill>
                <a:latin typeface="+mj-lt"/>
              </a:rPr>
              <a:t>ain’t</a:t>
            </a:r>
            <a:endParaRPr lang="en-US" sz="3600" b="1" dirty="0" smtClean="0">
              <a:solidFill>
                <a:schemeClr val="tx2"/>
              </a:solidFill>
              <a:latin typeface="+mj-lt"/>
            </a:endParaRPr>
          </a:p>
          <a:p>
            <a:r>
              <a:rPr lang="en-US" sz="3600" b="1" dirty="0">
                <a:solidFill>
                  <a:schemeClr val="tx2"/>
                </a:solidFill>
                <a:latin typeface="+mj-lt"/>
              </a:rPr>
              <a:t>b</a:t>
            </a:r>
            <a:r>
              <a:rPr lang="en-US" sz="3600" b="1" dirty="0" smtClean="0">
                <a:solidFill>
                  <a:schemeClr val="tx2"/>
                </a:solidFill>
                <a:latin typeface="+mj-lt"/>
              </a:rPr>
              <a:t>roke . . .</a:t>
            </a:r>
          </a:p>
        </p:txBody>
      </p:sp>
      <p:pic>
        <p:nvPicPr>
          <p:cNvPr id="8" name="Picture 2" descr="http://www.myunusual.com/Pix/Pets%20Pix/PonyMechan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018" y="556669"/>
            <a:ext cx="3721608" cy="2262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2971805"/>
            <a:ext cx="6705600" cy="3431709"/>
          </a:xfrm>
          <a:prstGeom prst="rect">
            <a:avLst/>
          </a:prstGeom>
          <a:noFill/>
        </p:spPr>
        <p:txBody>
          <a:bodyPr wrap="square" rtlCol="0">
            <a:spAutoFit/>
          </a:bodyPr>
          <a:lstStyle/>
          <a:p>
            <a:pPr marL="342900" indent="-342900">
              <a:spcAft>
                <a:spcPts val="600"/>
              </a:spcAft>
              <a:buClr>
                <a:schemeClr val="accent1"/>
              </a:buClr>
              <a:buFont typeface="Wingdings" pitchFamily="2" charset="2"/>
              <a:buChar char="§"/>
            </a:pPr>
            <a:r>
              <a:rPr lang="en-US" sz="2400" dirty="0"/>
              <a:t>Greater capacity to align programs with citizen expectations.</a:t>
            </a:r>
          </a:p>
          <a:p>
            <a:pPr marL="342900" indent="-342900">
              <a:spcAft>
                <a:spcPts val="600"/>
              </a:spcAft>
              <a:buClr>
                <a:schemeClr val="accent1"/>
              </a:buClr>
              <a:buFont typeface="Wingdings" pitchFamily="2" charset="2"/>
              <a:buChar char="§"/>
            </a:pPr>
            <a:r>
              <a:rPr lang="en-US" sz="2400" dirty="0"/>
              <a:t>Political empowerment to say no to the few and shrill.</a:t>
            </a:r>
          </a:p>
          <a:p>
            <a:pPr marL="342900" indent="-342900">
              <a:spcAft>
                <a:spcPts val="600"/>
              </a:spcAft>
              <a:buClr>
                <a:schemeClr val="accent1"/>
              </a:buClr>
              <a:buFont typeface="Wingdings" pitchFamily="2" charset="2"/>
              <a:buChar char="§"/>
            </a:pPr>
            <a:r>
              <a:rPr lang="en-US" sz="2400" dirty="0"/>
              <a:t>Greater accountability and transparency.</a:t>
            </a:r>
          </a:p>
          <a:p>
            <a:pPr marL="342900" indent="-342900">
              <a:spcAft>
                <a:spcPts val="600"/>
              </a:spcAft>
              <a:buClr>
                <a:schemeClr val="accent1"/>
              </a:buClr>
              <a:buFont typeface="Wingdings" pitchFamily="2" charset="2"/>
              <a:buChar char="§"/>
            </a:pPr>
            <a:r>
              <a:rPr lang="en-US" sz="2400" dirty="0"/>
              <a:t>Greater ability to identify and eliminate waste.</a:t>
            </a:r>
          </a:p>
          <a:p>
            <a:pPr marL="342900" indent="-342900">
              <a:spcAft>
                <a:spcPts val="600"/>
              </a:spcAft>
              <a:buClr>
                <a:schemeClr val="accent1"/>
              </a:buClr>
              <a:buFont typeface="Wingdings" pitchFamily="2" charset="2"/>
              <a:buChar char="§"/>
            </a:pPr>
            <a:r>
              <a:rPr lang="en-US" sz="2400" dirty="0"/>
              <a:t>Greater ability to keep out of the weeds.</a:t>
            </a:r>
          </a:p>
          <a:p>
            <a:pPr marL="342900" indent="-342900">
              <a:spcAft>
                <a:spcPts val="600"/>
              </a:spcAft>
              <a:buClr>
                <a:schemeClr val="accent1"/>
              </a:buClr>
              <a:buFont typeface="Wingdings" pitchFamily="2" charset="2"/>
              <a:buChar char="§"/>
            </a:pPr>
            <a:r>
              <a:rPr lang="en-US" sz="2400" dirty="0"/>
              <a:t>Expedited and facilitated annual goal setting</a:t>
            </a:r>
            <a:r>
              <a:rPr lang="en-US" sz="2400" dirty="0" smtClean="0"/>
              <a:t>.</a:t>
            </a:r>
            <a:endParaRPr lang="en-US" sz="2400" dirty="0"/>
          </a:p>
        </p:txBody>
      </p:sp>
      <p:grpSp>
        <p:nvGrpSpPr>
          <p:cNvPr id="16" name="Group 2"/>
          <p:cNvGrpSpPr>
            <a:grpSpLocks/>
          </p:cNvGrpSpPr>
          <p:nvPr/>
        </p:nvGrpSpPr>
        <p:grpSpPr bwMode="auto">
          <a:xfrm>
            <a:off x="7696214" y="5495927"/>
            <a:ext cx="677863" cy="1057276"/>
            <a:chOff x="2121" y="144"/>
            <a:chExt cx="1488" cy="2304"/>
          </a:xfrm>
        </p:grpSpPr>
        <p:sp>
          <p:nvSpPr>
            <p:cNvPr id="17"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8" name="Group 4"/>
            <p:cNvGrpSpPr>
              <a:grpSpLocks/>
            </p:cNvGrpSpPr>
            <p:nvPr/>
          </p:nvGrpSpPr>
          <p:grpSpPr bwMode="auto">
            <a:xfrm>
              <a:off x="2121" y="144"/>
              <a:ext cx="1488" cy="2304"/>
              <a:chOff x="2121" y="144"/>
              <a:chExt cx="1488" cy="2304"/>
            </a:xfrm>
          </p:grpSpPr>
          <p:sp>
            <p:nvSpPr>
              <p:cNvPr id="19"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20" name="Group 6"/>
              <p:cNvGrpSpPr>
                <a:grpSpLocks/>
              </p:cNvGrpSpPr>
              <p:nvPr/>
            </p:nvGrpSpPr>
            <p:grpSpPr bwMode="auto">
              <a:xfrm>
                <a:off x="2121" y="144"/>
                <a:ext cx="1488" cy="2304"/>
                <a:chOff x="2121" y="144"/>
                <a:chExt cx="1488" cy="2304"/>
              </a:xfrm>
            </p:grpSpPr>
            <p:sp>
              <p:nvSpPr>
                <p:cNvPr id="21"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22" name="Picture 8" descr="Logo 48 WEB rg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34732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4" y="3852863"/>
            <a:ext cx="7659687" cy="1633538"/>
          </a:xfrm>
        </p:spPr>
        <p:txBody>
          <a:bodyPr>
            <a:normAutofit/>
          </a:bodyPr>
          <a:lstStyle/>
          <a:p>
            <a:pPr algn="ctr"/>
            <a:r>
              <a:rPr lang="en-US" sz="4000" b="1" dirty="0" smtClean="0">
                <a:solidFill>
                  <a:schemeClr val="accent6"/>
                </a:solidFill>
              </a:rPr>
              <a:t>Community-Based Strategic Planning in Action</a:t>
            </a:r>
            <a:endParaRPr lang="en-US" sz="4000" b="1" dirty="0">
              <a:solidFill>
                <a:schemeClr val="accent6"/>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511" y="1143000"/>
            <a:ext cx="5204978" cy="2398776"/>
          </a:xfrm>
          <a:prstGeom prst="rect">
            <a:avLst/>
          </a:prstGeom>
        </p:spPr>
      </p:pic>
    </p:spTree>
    <p:extLst>
      <p:ext uri="{BB962C8B-B14F-4D97-AF65-F5344CB8AC3E}">
        <p14:creationId xmlns:p14="http://schemas.microsoft.com/office/powerpoint/2010/main" val="382337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4495800" cy="4800600"/>
          </a:xfrm>
        </p:spPr>
        <p:txBody>
          <a:bodyPr>
            <a:normAutofit/>
          </a:bodyPr>
          <a:lstStyle/>
          <a:p>
            <a:pPr>
              <a:buFont typeface="Wingdings" pitchFamily="2" charset="2"/>
              <a:buChar char="§"/>
            </a:pPr>
            <a:r>
              <a:rPr lang="en-US" sz="2400" dirty="0" smtClean="0"/>
              <a:t>More than $20B in industrial expansions</a:t>
            </a:r>
          </a:p>
          <a:p>
            <a:pPr>
              <a:buFont typeface="Wingdings" pitchFamily="2" charset="2"/>
              <a:buChar char="§"/>
            </a:pPr>
            <a:r>
              <a:rPr lang="en-US" sz="2400" dirty="0" smtClean="0"/>
              <a:t>1.5M sq. ft. in retail</a:t>
            </a:r>
          </a:p>
          <a:p>
            <a:pPr>
              <a:buFont typeface="Wingdings" pitchFamily="2" charset="2"/>
              <a:buChar char="§"/>
            </a:pPr>
            <a:r>
              <a:rPr lang="en-US" sz="2400" dirty="0" smtClean="0"/>
              <a:t>4,000 homes in the development process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394" y="3886201"/>
            <a:ext cx="2838006"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95800"/>
            <a:ext cx="4586288" cy="1974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600209"/>
            <a:ext cx="3048000" cy="2169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a:xfrm>
            <a:off x="533400" y="152400"/>
            <a:ext cx="7086600" cy="1143000"/>
          </a:xfrm>
        </p:spPr>
        <p:txBody>
          <a:bodyPr/>
          <a:lstStyle/>
          <a:p>
            <a:r>
              <a:rPr lang="en-US" sz="3600" b="1" dirty="0" smtClean="0"/>
              <a:t>Creating a Vision Forward</a:t>
            </a:r>
            <a:endParaRPr lang="en-US" sz="3600" b="1" dirty="0"/>
          </a:p>
        </p:txBody>
      </p:sp>
      <p:grpSp>
        <p:nvGrpSpPr>
          <p:cNvPr id="10" name="Group 2"/>
          <p:cNvGrpSpPr>
            <a:grpSpLocks/>
          </p:cNvGrpSpPr>
          <p:nvPr/>
        </p:nvGrpSpPr>
        <p:grpSpPr bwMode="auto">
          <a:xfrm>
            <a:off x="7696214" y="152400"/>
            <a:ext cx="677863" cy="1057276"/>
            <a:chOff x="2121" y="144"/>
            <a:chExt cx="1488" cy="2304"/>
          </a:xfrm>
        </p:grpSpPr>
        <p:sp>
          <p:nvSpPr>
            <p:cNvPr id="11"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2" name="Group 4"/>
            <p:cNvGrpSpPr>
              <a:grpSpLocks/>
            </p:cNvGrpSpPr>
            <p:nvPr/>
          </p:nvGrpSpPr>
          <p:grpSpPr bwMode="auto">
            <a:xfrm>
              <a:off x="2121" y="144"/>
              <a:ext cx="1488" cy="2304"/>
              <a:chOff x="2121" y="144"/>
              <a:chExt cx="1488" cy="2304"/>
            </a:xfrm>
          </p:grpSpPr>
          <p:sp>
            <p:nvSpPr>
              <p:cNvPr id="13"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4" name="Group 6"/>
              <p:cNvGrpSpPr>
                <a:grpSpLocks/>
              </p:cNvGrpSpPr>
              <p:nvPr/>
            </p:nvGrpSpPr>
            <p:grpSpPr bwMode="auto">
              <a:xfrm>
                <a:off x="2121" y="144"/>
                <a:ext cx="1488" cy="2304"/>
                <a:chOff x="2121" y="144"/>
                <a:chExt cx="1488" cy="2304"/>
              </a:xfrm>
            </p:grpSpPr>
            <p:sp>
              <p:nvSpPr>
                <p:cNvPr id="15"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6" name="Picture 8" descr="Logo 48 WEB rgb"/>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8649932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38" y="365142"/>
            <a:ext cx="5856737" cy="2522311"/>
          </a:xfrm>
        </p:spPr>
        <p:txBody>
          <a:bodyPr anchor="t">
            <a:normAutofit/>
          </a:bodyPr>
          <a:lstStyle/>
          <a:p>
            <a:r>
              <a:rPr lang="en-US" dirty="0" smtClean="0"/>
              <a:t>Strategic Planning Process</a:t>
            </a:r>
            <a:endParaRPr lang="en-US" dirty="0"/>
          </a:p>
        </p:txBody>
      </p:sp>
      <p:grpSp>
        <p:nvGrpSpPr>
          <p:cNvPr id="3" name="Group 2"/>
          <p:cNvGrpSpPr/>
          <p:nvPr/>
        </p:nvGrpSpPr>
        <p:grpSpPr>
          <a:xfrm>
            <a:off x="4187520" y="11"/>
            <a:ext cx="4810465" cy="6887029"/>
            <a:chOff x="2606222" y="2935741"/>
            <a:chExt cx="8845551" cy="3951287"/>
          </a:xfrm>
        </p:grpSpPr>
        <p:sp>
          <p:nvSpPr>
            <p:cNvPr id="4" name="Freeform 8"/>
            <p:cNvSpPr>
              <a:spLocks/>
            </p:cNvSpPr>
            <p:nvPr/>
          </p:nvSpPr>
          <p:spPr bwMode="auto">
            <a:xfrm>
              <a:off x="2606222" y="2935741"/>
              <a:ext cx="8845551" cy="3951287"/>
            </a:xfrm>
            <a:custGeom>
              <a:avLst/>
              <a:gdLst>
                <a:gd name="T0" fmla="*/ 2339 w 3076"/>
                <a:gd name="T1" fmla="*/ 212 h 1372"/>
                <a:gd name="T2" fmla="*/ 1696 w 3076"/>
                <a:gd name="T3" fmla="*/ 69 h 1372"/>
                <a:gd name="T4" fmla="*/ 1942 w 3076"/>
                <a:gd name="T5" fmla="*/ 0 h 1372"/>
                <a:gd name="T6" fmla="*/ 1920 w 3076"/>
                <a:gd name="T7" fmla="*/ 0 h 1372"/>
                <a:gd name="T8" fmla="*/ 1567 w 3076"/>
                <a:gd name="T9" fmla="*/ 43 h 1372"/>
                <a:gd name="T10" fmla="*/ 1835 w 3076"/>
                <a:gd name="T11" fmla="*/ 196 h 1372"/>
                <a:gd name="T12" fmla="*/ 1888 w 3076"/>
                <a:gd name="T13" fmla="*/ 574 h 1372"/>
                <a:gd name="T14" fmla="*/ 0 w 3076"/>
                <a:gd name="T15" fmla="*/ 1364 h 1372"/>
                <a:gd name="T16" fmla="*/ 0 w 3076"/>
                <a:gd name="T17" fmla="*/ 1372 h 1372"/>
                <a:gd name="T18" fmla="*/ 2499 w 3076"/>
                <a:gd name="T19" fmla="*/ 1372 h 1372"/>
                <a:gd name="T20" fmla="*/ 2832 w 3076"/>
                <a:gd name="T21" fmla="*/ 944 h 1372"/>
                <a:gd name="T22" fmla="*/ 2339 w 3076"/>
                <a:gd name="T23" fmla="*/ 212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6" h="1372">
                  <a:moveTo>
                    <a:pt x="2339" y="212"/>
                  </a:moveTo>
                  <a:cubicBezTo>
                    <a:pt x="1881" y="99"/>
                    <a:pt x="1736" y="99"/>
                    <a:pt x="1696" y="69"/>
                  </a:cubicBezTo>
                  <a:cubicBezTo>
                    <a:pt x="1661" y="43"/>
                    <a:pt x="1885" y="8"/>
                    <a:pt x="1942" y="0"/>
                  </a:cubicBezTo>
                  <a:cubicBezTo>
                    <a:pt x="1920" y="0"/>
                    <a:pt x="1920" y="0"/>
                    <a:pt x="1920" y="0"/>
                  </a:cubicBezTo>
                  <a:cubicBezTo>
                    <a:pt x="1861" y="4"/>
                    <a:pt x="1734" y="14"/>
                    <a:pt x="1567" y="43"/>
                  </a:cubicBezTo>
                  <a:cubicBezTo>
                    <a:pt x="1354" y="79"/>
                    <a:pt x="1620" y="150"/>
                    <a:pt x="1835" y="196"/>
                  </a:cubicBezTo>
                  <a:cubicBezTo>
                    <a:pt x="2050" y="243"/>
                    <a:pt x="2255" y="353"/>
                    <a:pt x="1888" y="574"/>
                  </a:cubicBezTo>
                  <a:cubicBezTo>
                    <a:pt x="996" y="1111"/>
                    <a:pt x="256" y="1307"/>
                    <a:pt x="0" y="1364"/>
                  </a:cubicBezTo>
                  <a:cubicBezTo>
                    <a:pt x="0" y="1372"/>
                    <a:pt x="0" y="1372"/>
                    <a:pt x="0" y="1372"/>
                  </a:cubicBezTo>
                  <a:cubicBezTo>
                    <a:pt x="2499" y="1372"/>
                    <a:pt x="2499" y="1372"/>
                    <a:pt x="2499" y="1372"/>
                  </a:cubicBezTo>
                  <a:cubicBezTo>
                    <a:pt x="2628" y="1226"/>
                    <a:pt x="2767" y="1050"/>
                    <a:pt x="2832" y="944"/>
                  </a:cubicBezTo>
                  <a:cubicBezTo>
                    <a:pt x="3076" y="549"/>
                    <a:pt x="2796" y="324"/>
                    <a:pt x="2339" y="2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713274"/>
              <a:endParaRPr lang="id-ID">
                <a:solidFill>
                  <a:srgbClr val="FFFFFF"/>
                </a:solidFill>
              </a:endParaRPr>
            </a:p>
          </p:txBody>
        </p:sp>
        <p:sp>
          <p:nvSpPr>
            <p:cNvPr id="5" name="Freeform 9"/>
            <p:cNvSpPr>
              <a:spLocks/>
            </p:cNvSpPr>
            <p:nvPr/>
          </p:nvSpPr>
          <p:spPr bwMode="auto">
            <a:xfrm>
              <a:off x="6532110" y="2935741"/>
              <a:ext cx="3271838" cy="3951287"/>
            </a:xfrm>
            <a:custGeom>
              <a:avLst/>
              <a:gdLst>
                <a:gd name="T0" fmla="*/ 1070 w 1138"/>
                <a:gd name="T1" fmla="*/ 369 h 1372"/>
                <a:gd name="T2" fmla="*/ 878 w 1138"/>
                <a:gd name="T3" fmla="*/ 253 h 1372"/>
                <a:gd name="T4" fmla="*/ 680 w 1138"/>
                <a:gd name="T5" fmla="*/ 193 h 1372"/>
                <a:gd name="T6" fmla="*/ 332 w 1138"/>
                <a:gd name="T7" fmla="*/ 117 h 1372"/>
                <a:gd name="T8" fmla="*/ 259 w 1138"/>
                <a:gd name="T9" fmla="*/ 98 h 1372"/>
                <a:gd name="T10" fmla="*/ 229 w 1138"/>
                <a:gd name="T11" fmla="*/ 82 h 1372"/>
                <a:gd name="T12" fmla="*/ 245 w 1138"/>
                <a:gd name="T13" fmla="*/ 61 h 1372"/>
                <a:gd name="T14" fmla="*/ 363 w 1138"/>
                <a:gd name="T15" fmla="*/ 30 h 1372"/>
                <a:gd name="T16" fmla="*/ 572 w 1138"/>
                <a:gd name="T17" fmla="*/ 0 h 1372"/>
                <a:gd name="T18" fmla="*/ 563 w 1138"/>
                <a:gd name="T19" fmla="*/ 0 h 1372"/>
                <a:gd name="T20" fmla="*/ 363 w 1138"/>
                <a:gd name="T21" fmla="*/ 27 h 1372"/>
                <a:gd name="T22" fmla="*/ 244 w 1138"/>
                <a:gd name="T23" fmla="*/ 58 h 1372"/>
                <a:gd name="T24" fmla="*/ 226 w 1138"/>
                <a:gd name="T25" fmla="*/ 84 h 1372"/>
                <a:gd name="T26" fmla="*/ 258 w 1138"/>
                <a:gd name="T27" fmla="*/ 101 h 1372"/>
                <a:gd name="T28" fmla="*/ 332 w 1138"/>
                <a:gd name="T29" fmla="*/ 120 h 1372"/>
                <a:gd name="T30" fmla="*/ 679 w 1138"/>
                <a:gd name="T31" fmla="*/ 198 h 1372"/>
                <a:gd name="T32" fmla="*/ 876 w 1138"/>
                <a:gd name="T33" fmla="*/ 258 h 1372"/>
                <a:gd name="T34" fmla="*/ 1065 w 1138"/>
                <a:gd name="T35" fmla="*/ 373 h 1372"/>
                <a:gd name="T36" fmla="*/ 1085 w 1138"/>
                <a:gd name="T37" fmla="*/ 592 h 1372"/>
                <a:gd name="T38" fmla="*/ 917 w 1138"/>
                <a:gd name="T39" fmla="*/ 780 h 1372"/>
                <a:gd name="T40" fmla="*/ 0 w 1138"/>
                <a:gd name="T41" fmla="*/ 1372 h 1372"/>
                <a:gd name="T42" fmla="*/ 66 w 1138"/>
                <a:gd name="T43" fmla="*/ 1372 h 1372"/>
                <a:gd name="T44" fmla="*/ 926 w 1138"/>
                <a:gd name="T45" fmla="*/ 786 h 1372"/>
                <a:gd name="T46" fmla="*/ 1090 w 1138"/>
                <a:gd name="T47" fmla="*/ 594 h 1372"/>
                <a:gd name="T48" fmla="*/ 1070 w 1138"/>
                <a:gd name="T49" fmla="*/ 369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8" h="1372">
                  <a:moveTo>
                    <a:pt x="1070" y="369"/>
                  </a:moveTo>
                  <a:cubicBezTo>
                    <a:pt x="1016" y="311"/>
                    <a:pt x="945" y="280"/>
                    <a:pt x="878" y="253"/>
                  </a:cubicBezTo>
                  <a:cubicBezTo>
                    <a:pt x="811" y="228"/>
                    <a:pt x="744" y="209"/>
                    <a:pt x="680" y="193"/>
                  </a:cubicBezTo>
                  <a:cubicBezTo>
                    <a:pt x="551" y="163"/>
                    <a:pt x="435" y="139"/>
                    <a:pt x="332" y="117"/>
                  </a:cubicBezTo>
                  <a:cubicBezTo>
                    <a:pt x="307" y="111"/>
                    <a:pt x="282" y="105"/>
                    <a:pt x="259" y="98"/>
                  </a:cubicBezTo>
                  <a:cubicBezTo>
                    <a:pt x="248" y="94"/>
                    <a:pt x="236" y="90"/>
                    <a:pt x="229" y="82"/>
                  </a:cubicBezTo>
                  <a:cubicBezTo>
                    <a:pt x="221" y="73"/>
                    <a:pt x="237" y="65"/>
                    <a:pt x="245" y="61"/>
                  </a:cubicBezTo>
                  <a:cubicBezTo>
                    <a:pt x="286" y="44"/>
                    <a:pt x="327" y="37"/>
                    <a:pt x="363" y="30"/>
                  </a:cubicBezTo>
                  <a:cubicBezTo>
                    <a:pt x="468" y="11"/>
                    <a:pt x="540" y="3"/>
                    <a:pt x="572" y="0"/>
                  </a:cubicBezTo>
                  <a:cubicBezTo>
                    <a:pt x="563" y="0"/>
                    <a:pt x="563" y="0"/>
                    <a:pt x="563" y="0"/>
                  </a:cubicBezTo>
                  <a:cubicBezTo>
                    <a:pt x="528" y="3"/>
                    <a:pt x="459" y="11"/>
                    <a:pt x="363" y="27"/>
                  </a:cubicBezTo>
                  <a:cubicBezTo>
                    <a:pt x="327" y="35"/>
                    <a:pt x="286" y="41"/>
                    <a:pt x="244" y="58"/>
                  </a:cubicBezTo>
                  <a:cubicBezTo>
                    <a:pt x="236" y="62"/>
                    <a:pt x="216" y="70"/>
                    <a:pt x="226" y="84"/>
                  </a:cubicBezTo>
                  <a:cubicBezTo>
                    <a:pt x="235" y="93"/>
                    <a:pt x="247" y="97"/>
                    <a:pt x="258" y="101"/>
                  </a:cubicBezTo>
                  <a:cubicBezTo>
                    <a:pt x="281" y="109"/>
                    <a:pt x="306" y="115"/>
                    <a:pt x="332" y="120"/>
                  </a:cubicBezTo>
                  <a:cubicBezTo>
                    <a:pt x="434" y="143"/>
                    <a:pt x="551" y="168"/>
                    <a:pt x="679" y="198"/>
                  </a:cubicBezTo>
                  <a:cubicBezTo>
                    <a:pt x="743" y="214"/>
                    <a:pt x="809" y="233"/>
                    <a:pt x="876" y="258"/>
                  </a:cubicBezTo>
                  <a:cubicBezTo>
                    <a:pt x="943" y="284"/>
                    <a:pt x="1013" y="316"/>
                    <a:pt x="1065" y="373"/>
                  </a:cubicBezTo>
                  <a:cubicBezTo>
                    <a:pt x="1119" y="428"/>
                    <a:pt x="1132" y="522"/>
                    <a:pt x="1085" y="592"/>
                  </a:cubicBezTo>
                  <a:cubicBezTo>
                    <a:pt x="1043" y="662"/>
                    <a:pt x="982" y="722"/>
                    <a:pt x="917" y="780"/>
                  </a:cubicBezTo>
                  <a:cubicBezTo>
                    <a:pt x="660" y="998"/>
                    <a:pt x="341" y="1188"/>
                    <a:pt x="0" y="1372"/>
                  </a:cubicBezTo>
                  <a:cubicBezTo>
                    <a:pt x="66" y="1372"/>
                    <a:pt x="66" y="1372"/>
                    <a:pt x="66" y="1372"/>
                  </a:cubicBezTo>
                  <a:cubicBezTo>
                    <a:pt x="399" y="1190"/>
                    <a:pt x="672" y="1003"/>
                    <a:pt x="926" y="786"/>
                  </a:cubicBezTo>
                  <a:cubicBezTo>
                    <a:pt x="991" y="728"/>
                    <a:pt x="1048" y="666"/>
                    <a:pt x="1090" y="594"/>
                  </a:cubicBezTo>
                  <a:cubicBezTo>
                    <a:pt x="1138" y="524"/>
                    <a:pt x="1125" y="426"/>
                    <a:pt x="1070" y="36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713274"/>
              <a:endParaRPr lang="id-ID">
                <a:solidFill>
                  <a:srgbClr val="FFFFFF"/>
                </a:solidFill>
              </a:endParaRPr>
            </a:p>
          </p:txBody>
        </p:sp>
      </p:grpSp>
      <p:grpSp>
        <p:nvGrpSpPr>
          <p:cNvPr id="38" name="Group 37"/>
          <p:cNvGrpSpPr/>
          <p:nvPr/>
        </p:nvGrpSpPr>
        <p:grpSpPr>
          <a:xfrm>
            <a:off x="373293" y="5623566"/>
            <a:ext cx="2769593" cy="1104069"/>
            <a:chOff x="330123" y="5058621"/>
            <a:chExt cx="3691829" cy="1104071"/>
          </a:xfrm>
        </p:grpSpPr>
        <p:sp>
          <p:nvSpPr>
            <p:cNvPr id="25" name="TextBox 24"/>
            <p:cNvSpPr txBox="1"/>
            <p:nvPr/>
          </p:nvSpPr>
          <p:spPr>
            <a:xfrm>
              <a:off x="330123" y="5331694"/>
              <a:ext cx="3691829" cy="830998"/>
            </a:xfrm>
            <a:prstGeom prst="rect">
              <a:avLst/>
            </a:prstGeom>
            <a:noFill/>
          </p:spPr>
          <p:txBody>
            <a:bodyPr wrap="square" rtlCol="0">
              <a:spAutoFit/>
            </a:bodyPr>
            <a:lstStyle/>
            <a:p>
              <a:pPr algn="r" defTabSz="713274"/>
              <a:r>
                <a:rPr lang="en-US" sz="1200" dirty="0">
                  <a:solidFill>
                    <a:srgbClr val="FFFFFF">
                      <a:lumMod val="60000"/>
                      <a:lumOff val="40000"/>
                    </a:srgbClr>
                  </a:solidFill>
                </a:rPr>
                <a:t>SPAC Kick-off; Imagine Baytown; Strategic Plan Finalized by SPAC; Strategic Plan adopted by Council January 2017</a:t>
              </a:r>
              <a:endParaRPr lang="id-ID" sz="1200" dirty="0">
                <a:solidFill>
                  <a:srgbClr val="FFFFFF">
                    <a:lumMod val="60000"/>
                    <a:lumOff val="40000"/>
                  </a:srgbClr>
                </a:solidFill>
              </a:endParaRPr>
            </a:p>
          </p:txBody>
        </p:sp>
        <p:sp>
          <p:nvSpPr>
            <p:cNvPr id="26" name="TextBox 25"/>
            <p:cNvSpPr txBox="1"/>
            <p:nvPr/>
          </p:nvSpPr>
          <p:spPr>
            <a:xfrm>
              <a:off x="686010" y="5058621"/>
              <a:ext cx="3335942" cy="307778"/>
            </a:xfrm>
            <a:prstGeom prst="rect">
              <a:avLst/>
            </a:prstGeom>
            <a:noFill/>
          </p:spPr>
          <p:txBody>
            <a:bodyPr wrap="none" rtlCol="0">
              <a:spAutoFit/>
            </a:bodyPr>
            <a:lstStyle/>
            <a:p>
              <a:pPr algn="r" defTabSz="713274"/>
              <a:r>
                <a:rPr lang="en-US" sz="1400" b="1" dirty="0">
                  <a:solidFill>
                    <a:srgbClr val="FFFFFF"/>
                  </a:solidFill>
                  <a:latin typeface="Aller"/>
                </a:rPr>
                <a:t>Strategic Planning Process</a:t>
              </a:r>
              <a:endParaRPr lang="id-ID" sz="1400" b="1" dirty="0">
                <a:solidFill>
                  <a:srgbClr val="FFFFFF"/>
                </a:solidFill>
                <a:latin typeface="Aller"/>
              </a:endParaRPr>
            </a:p>
          </p:txBody>
        </p:sp>
      </p:grpSp>
      <p:sp>
        <p:nvSpPr>
          <p:cNvPr id="30" name="TextBox 29"/>
          <p:cNvSpPr txBox="1"/>
          <p:nvPr/>
        </p:nvSpPr>
        <p:spPr>
          <a:xfrm>
            <a:off x="2142558" y="5024742"/>
            <a:ext cx="2044952" cy="287468"/>
          </a:xfrm>
          <a:prstGeom prst="rect">
            <a:avLst/>
          </a:prstGeom>
          <a:noFill/>
        </p:spPr>
        <p:txBody>
          <a:bodyPr wrap="none" lIns="71327" tIns="35664" rIns="71327" bIns="35664" rtlCol="0">
            <a:spAutoFit/>
          </a:bodyPr>
          <a:lstStyle/>
          <a:p>
            <a:pPr algn="r" defTabSz="713274"/>
            <a:r>
              <a:rPr lang="en-US" sz="1400" b="1" dirty="0">
                <a:solidFill>
                  <a:srgbClr val="FFFFFF"/>
                </a:solidFill>
                <a:latin typeface="Aller"/>
              </a:rPr>
              <a:t>Year 1 Implementation</a:t>
            </a:r>
            <a:endParaRPr lang="id-ID" sz="1400" b="1" dirty="0">
              <a:solidFill>
                <a:srgbClr val="FFFFFF"/>
              </a:solidFill>
              <a:latin typeface="Aller"/>
            </a:endParaRPr>
          </a:p>
        </p:txBody>
      </p:sp>
      <p:sp>
        <p:nvSpPr>
          <p:cNvPr id="32" name="TextBox 31"/>
          <p:cNvSpPr txBox="1"/>
          <p:nvPr/>
        </p:nvSpPr>
        <p:spPr>
          <a:xfrm>
            <a:off x="2927202" y="4110770"/>
            <a:ext cx="2044952" cy="287468"/>
          </a:xfrm>
          <a:prstGeom prst="rect">
            <a:avLst/>
          </a:prstGeom>
          <a:noFill/>
        </p:spPr>
        <p:txBody>
          <a:bodyPr wrap="none" lIns="71327" tIns="35664" rIns="71327" bIns="35664" rtlCol="0">
            <a:spAutoFit/>
          </a:bodyPr>
          <a:lstStyle/>
          <a:p>
            <a:pPr algn="r" defTabSz="713274"/>
            <a:r>
              <a:rPr lang="en-US" sz="1400" b="1" dirty="0">
                <a:solidFill>
                  <a:srgbClr val="FFFFFF"/>
                </a:solidFill>
                <a:latin typeface="Aller"/>
              </a:rPr>
              <a:t>Year 2 Implementation</a:t>
            </a:r>
            <a:endParaRPr lang="id-ID" sz="1400" b="1" dirty="0">
              <a:solidFill>
                <a:srgbClr val="FFFFFF"/>
              </a:solidFill>
              <a:latin typeface="Aller"/>
            </a:endParaRPr>
          </a:p>
        </p:txBody>
      </p:sp>
      <p:sp>
        <p:nvSpPr>
          <p:cNvPr id="34" name="TextBox 33"/>
          <p:cNvSpPr txBox="1"/>
          <p:nvPr/>
        </p:nvSpPr>
        <p:spPr>
          <a:xfrm>
            <a:off x="3614536" y="3274244"/>
            <a:ext cx="2044952" cy="287468"/>
          </a:xfrm>
          <a:prstGeom prst="rect">
            <a:avLst/>
          </a:prstGeom>
          <a:noFill/>
        </p:spPr>
        <p:txBody>
          <a:bodyPr wrap="none" lIns="71327" tIns="35664" rIns="71327" bIns="35664" rtlCol="0">
            <a:spAutoFit/>
          </a:bodyPr>
          <a:lstStyle/>
          <a:p>
            <a:pPr algn="r" defTabSz="713274"/>
            <a:r>
              <a:rPr lang="en-US" sz="1400" b="1" dirty="0">
                <a:solidFill>
                  <a:srgbClr val="FFFFFF"/>
                </a:solidFill>
                <a:latin typeface="Aller"/>
              </a:rPr>
              <a:t>Year 3 Implementation</a:t>
            </a:r>
            <a:endParaRPr lang="id-ID" sz="1400" b="1" dirty="0">
              <a:solidFill>
                <a:srgbClr val="FFFFFF"/>
              </a:solidFill>
              <a:latin typeface="Aller"/>
            </a:endParaRPr>
          </a:p>
        </p:txBody>
      </p:sp>
      <p:cxnSp>
        <p:nvCxnSpPr>
          <p:cNvPr id="36" name="Straight Arrow Connector 35"/>
          <p:cNvCxnSpPr/>
          <p:nvPr/>
        </p:nvCxnSpPr>
        <p:spPr>
          <a:xfrm flipH="1">
            <a:off x="3237227" y="6156317"/>
            <a:ext cx="1277608"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333728" y="5190466"/>
            <a:ext cx="981418"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45415" y="4316440"/>
            <a:ext cx="873465" cy="0"/>
          </a:xfrm>
          <a:prstGeom prst="straightConnector1">
            <a:avLst/>
          </a:prstGeom>
          <a:ln w="1905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772471" y="3463466"/>
            <a:ext cx="854581" cy="0"/>
          </a:xfrm>
          <a:prstGeom prst="straightConnector1">
            <a:avLst/>
          </a:prstGeom>
          <a:ln w="1905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4646569" y="5777453"/>
            <a:ext cx="569115" cy="951988"/>
            <a:chOff x="6546677" y="5311127"/>
            <a:chExt cx="865470" cy="1255791"/>
          </a:xfrm>
        </p:grpSpPr>
        <p:grpSp>
          <p:nvGrpSpPr>
            <p:cNvPr id="6" name="Group 5"/>
            <p:cNvGrpSpPr/>
            <p:nvPr/>
          </p:nvGrpSpPr>
          <p:grpSpPr>
            <a:xfrm>
              <a:off x="6546677" y="5311127"/>
              <a:ext cx="865470" cy="1255791"/>
              <a:chOff x="2682876" y="1790701"/>
              <a:chExt cx="514350" cy="746125"/>
            </a:xfrm>
            <a:effectLst>
              <a:outerShdw blurRad="76200" dir="18900000" sy="23000" kx="-1200000" algn="bl" rotWithShape="0">
                <a:prstClr val="black">
                  <a:alpha val="20000"/>
                </a:prstClr>
              </a:outerShdw>
            </a:effectLst>
          </p:grpSpPr>
          <p:sp>
            <p:nvSpPr>
              <p:cNvPr id="7" name="Freeform 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8" name="Freeform 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9" name="Oval 8"/>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42" name="TextBox 41"/>
            <p:cNvSpPr txBox="1"/>
            <p:nvPr/>
          </p:nvSpPr>
          <p:spPr>
            <a:xfrm>
              <a:off x="6575723" y="5481028"/>
              <a:ext cx="807378" cy="548094"/>
            </a:xfrm>
            <a:prstGeom prst="rect">
              <a:avLst/>
            </a:prstGeom>
            <a:noFill/>
          </p:spPr>
          <p:txBody>
            <a:bodyPr wrap="none" rtlCol="0">
              <a:spAutoFit/>
            </a:bodyPr>
            <a:lstStyle/>
            <a:p>
              <a:pPr algn="ctr" defTabSz="713274"/>
              <a:r>
                <a:rPr lang="en-US" sz="1050" b="1" dirty="0">
                  <a:solidFill>
                    <a:srgbClr val="3F3F3F"/>
                  </a:solidFill>
                  <a:latin typeface="Aller"/>
                </a:rPr>
                <a:t>2016-</a:t>
              </a:r>
            </a:p>
            <a:p>
              <a:pPr algn="ctr" defTabSz="713274"/>
              <a:r>
                <a:rPr lang="en-US" sz="1050" b="1" dirty="0">
                  <a:solidFill>
                    <a:srgbClr val="3F3F3F"/>
                  </a:solidFill>
                  <a:latin typeface="Aller"/>
                </a:rPr>
                <a:t>17</a:t>
              </a:r>
              <a:endParaRPr lang="id-ID" sz="1050" b="1" dirty="0">
                <a:solidFill>
                  <a:srgbClr val="3F3F3F"/>
                </a:solidFill>
                <a:latin typeface="Aller"/>
              </a:endParaRPr>
            </a:p>
          </p:txBody>
        </p:sp>
      </p:grpSp>
      <p:grpSp>
        <p:nvGrpSpPr>
          <p:cNvPr id="11" name="Group 10"/>
          <p:cNvGrpSpPr/>
          <p:nvPr/>
        </p:nvGrpSpPr>
        <p:grpSpPr>
          <a:xfrm>
            <a:off x="5448207" y="4943974"/>
            <a:ext cx="570668" cy="919590"/>
            <a:chOff x="7994051" y="4104775"/>
            <a:chExt cx="760693" cy="1103760"/>
          </a:xfrm>
        </p:grpSpPr>
        <p:grpSp>
          <p:nvGrpSpPr>
            <p:cNvPr id="12" name="Group 11"/>
            <p:cNvGrpSpPr/>
            <p:nvPr/>
          </p:nvGrpSpPr>
          <p:grpSpPr>
            <a:xfrm>
              <a:off x="7994051" y="4104775"/>
              <a:ext cx="760693" cy="1103760"/>
              <a:chOff x="2682876" y="1790701"/>
              <a:chExt cx="514350" cy="746125"/>
            </a:xfrm>
            <a:effectLst>
              <a:outerShdw blurRad="76200" dir="18900000" sy="23000" kx="-1200000" algn="bl" rotWithShape="0">
                <a:prstClr val="black">
                  <a:alpha val="20000"/>
                </a:prstClr>
              </a:outerShdw>
            </a:effectLst>
          </p:grpSpPr>
          <p:sp>
            <p:nvSpPr>
              <p:cNvPr id="13" name="Freeform 12"/>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14" name="Freeform 13"/>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15" name="Oval 14"/>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43" name="TextBox 42"/>
            <p:cNvSpPr txBox="1"/>
            <p:nvPr/>
          </p:nvSpPr>
          <p:spPr>
            <a:xfrm>
              <a:off x="8021180" y="4277380"/>
              <a:ext cx="707703" cy="498711"/>
            </a:xfrm>
            <a:prstGeom prst="rect">
              <a:avLst/>
            </a:prstGeom>
            <a:noFill/>
          </p:spPr>
          <p:txBody>
            <a:bodyPr wrap="none" rtlCol="0">
              <a:spAutoFit/>
            </a:bodyPr>
            <a:lstStyle/>
            <a:p>
              <a:pPr algn="ctr" defTabSz="713274"/>
              <a:r>
                <a:rPr lang="en-US" sz="1050" b="1" dirty="0">
                  <a:solidFill>
                    <a:srgbClr val="3F3F3F"/>
                  </a:solidFill>
                  <a:latin typeface="Aller"/>
                </a:rPr>
                <a:t>2017-</a:t>
              </a:r>
            </a:p>
            <a:p>
              <a:pPr algn="ctr" defTabSz="713274"/>
              <a:r>
                <a:rPr lang="en-US" sz="1050" b="1" dirty="0">
                  <a:solidFill>
                    <a:srgbClr val="3F3F3F"/>
                  </a:solidFill>
                  <a:latin typeface="Aller"/>
                </a:rPr>
                <a:t>18</a:t>
              </a:r>
              <a:endParaRPr lang="id-ID" sz="1050" b="1" dirty="0">
                <a:solidFill>
                  <a:srgbClr val="3F3F3F"/>
                </a:solidFill>
                <a:latin typeface="Aller"/>
              </a:endParaRPr>
            </a:p>
          </p:txBody>
        </p:sp>
      </p:grpSp>
      <p:grpSp>
        <p:nvGrpSpPr>
          <p:cNvPr id="10" name="Group 9"/>
          <p:cNvGrpSpPr/>
          <p:nvPr/>
        </p:nvGrpSpPr>
        <p:grpSpPr>
          <a:xfrm>
            <a:off x="6095353" y="4086032"/>
            <a:ext cx="552947" cy="914569"/>
            <a:chOff x="8913812" y="3229977"/>
            <a:chExt cx="737071" cy="1097733"/>
          </a:xfrm>
        </p:grpSpPr>
        <p:grpSp>
          <p:nvGrpSpPr>
            <p:cNvPr id="16" name="Group 15"/>
            <p:cNvGrpSpPr/>
            <p:nvPr/>
          </p:nvGrpSpPr>
          <p:grpSpPr>
            <a:xfrm>
              <a:off x="8913812" y="3229977"/>
              <a:ext cx="737071" cy="1097733"/>
              <a:chOff x="2682876" y="1790701"/>
              <a:chExt cx="514350" cy="746125"/>
            </a:xfrm>
            <a:effectLst>
              <a:outerShdw blurRad="76200" dir="18900000" sy="23000" kx="-1200000" algn="bl" rotWithShape="0">
                <a:prstClr val="black">
                  <a:alpha val="20000"/>
                </a:prstClr>
              </a:outerShdw>
            </a:effectLst>
          </p:grpSpPr>
          <p:sp>
            <p:nvSpPr>
              <p:cNvPr id="17" name="Freeform 16"/>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18" name="Freeform 17"/>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19" name="Oval 18"/>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44" name="TextBox 43"/>
            <p:cNvSpPr txBox="1"/>
            <p:nvPr/>
          </p:nvSpPr>
          <p:spPr>
            <a:xfrm>
              <a:off x="8913812" y="3374474"/>
              <a:ext cx="737071" cy="498711"/>
            </a:xfrm>
            <a:prstGeom prst="rect">
              <a:avLst/>
            </a:prstGeom>
            <a:noFill/>
          </p:spPr>
          <p:txBody>
            <a:bodyPr wrap="square" rtlCol="0">
              <a:spAutoFit/>
            </a:bodyPr>
            <a:lstStyle/>
            <a:p>
              <a:pPr algn="ctr" defTabSz="713274"/>
              <a:r>
                <a:rPr lang="en-US" sz="1050" b="1" dirty="0">
                  <a:solidFill>
                    <a:srgbClr val="3F3F3F"/>
                  </a:solidFill>
                  <a:latin typeface="Aller"/>
                </a:rPr>
                <a:t>2018-19</a:t>
              </a:r>
              <a:endParaRPr lang="id-ID" sz="1050" b="1" dirty="0">
                <a:solidFill>
                  <a:srgbClr val="3F3F3F"/>
                </a:solidFill>
                <a:latin typeface="Aller"/>
              </a:endParaRPr>
            </a:p>
          </p:txBody>
        </p:sp>
      </p:grpSp>
      <p:grpSp>
        <p:nvGrpSpPr>
          <p:cNvPr id="24" name="Group 23"/>
          <p:cNvGrpSpPr/>
          <p:nvPr/>
        </p:nvGrpSpPr>
        <p:grpSpPr>
          <a:xfrm>
            <a:off x="6693007" y="3274244"/>
            <a:ext cx="561053" cy="887717"/>
            <a:chOff x="9613736" y="2151091"/>
            <a:chExt cx="747876" cy="1145068"/>
          </a:xfrm>
        </p:grpSpPr>
        <p:grpSp>
          <p:nvGrpSpPr>
            <p:cNvPr id="20" name="Group 19"/>
            <p:cNvGrpSpPr/>
            <p:nvPr/>
          </p:nvGrpSpPr>
          <p:grpSpPr>
            <a:xfrm>
              <a:off x="9613736" y="2151091"/>
              <a:ext cx="747876" cy="1145068"/>
              <a:chOff x="2682876" y="1790701"/>
              <a:chExt cx="514350" cy="746125"/>
            </a:xfrm>
            <a:effectLst>
              <a:outerShdw blurRad="76200" dir="18900000" sy="23000" kx="-1200000" algn="bl" rotWithShape="0">
                <a:prstClr val="black">
                  <a:alpha val="20000"/>
                </a:prstClr>
              </a:outerShdw>
            </a:effectLst>
          </p:grpSpPr>
          <p:sp>
            <p:nvSpPr>
              <p:cNvPr id="21" name="Freeform 20"/>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22" name="Freeform 21"/>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23" name="Oval 22"/>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45" name="TextBox 44"/>
            <p:cNvSpPr txBox="1"/>
            <p:nvPr/>
          </p:nvSpPr>
          <p:spPr>
            <a:xfrm>
              <a:off x="9630541" y="2338920"/>
              <a:ext cx="707373" cy="535952"/>
            </a:xfrm>
            <a:prstGeom prst="rect">
              <a:avLst/>
            </a:prstGeom>
            <a:noFill/>
          </p:spPr>
          <p:txBody>
            <a:bodyPr wrap="square" rtlCol="0">
              <a:spAutoFit/>
            </a:bodyPr>
            <a:lstStyle/>
            <a:p>
              <a:pPr algn="ctr" defTabSz="713274"/>
              <a:r>
                <a:rPr lang="en-US" sz="1050" b="1" dirty="0">
                  <a:solidFill>
                    <a:srgbClr val="3F3F3F"/>
                  </a:solidFill>
                  <a:latin typeface="Aller"/>
                </a:rPr>
                <a:t>2019- 20</a:t>
              </a:r>
              <a:endParaRPr lang="id-ID" sz="1050" b="1" dirty="0">
                <a:solidFill>
                  <a:srgbClr val="3F3F3F"/>
                </a:solidFill>
                <a:latin typeface="Aller"/>
              </a:endParaRPr>
            </a:p>
          </p:txBody>
        </p:sp>
      </p:grpSp>
      <p:grpSp>
        <p:nvGrpSpPr>
          <p:cNvPr id="95" name="Group 94"/>
          <p:cNvGrpSpPr/>
          <p:nvPr/>
        </p:nvGrpSpPr>
        <p:grpSpPr>
          <a:xfrm>
            <a:off x="7162810" y="2255299"/>
            <a:ext cx="571175" cy="861485"/>
            <a:chOff x="9788021" y="1394221"/>
            <a:chExt cx="761369" cy="1034018"/>
          </a:xfrm>
        </p:grpSpPr>
        <p:grpSp>
          <p:nvGrpSpPr>
            <p:cNvPr id="64" name="Group 63"/>
            <p:cNvGrpSpPr/>
            <p:nvPr/>
          </p:nvGrpSpPr>
          <p:grpSpPr>
            <a:xfrm>
              <a:off x="9817317" y="1394221"/>
              <a:ext cx="698385" cy="1034018"/>
              <a:chOff x="2682876" y="1790701"/>
              <a:chExt cx="514350" cy="746125"/>
            </a:xfrm>
            <a:effectLst>
              <a:outerShdw blurRad="76200" dir="18900000" sy="23000" kx="-1200000" algn="bl" rotWithShape="0">
                <a:prstClr val="black">
                  <a:alpha val="20000"/>
                </a:prstClr>
              </a:outerShdw>
            </a:effectLst>
          </p:grpSpPr>
          <p:sp>
            <p:nvSpPr>
              <p:cNvPr id="65" name="Freeform 64"/>
              <p:cNvSpPr>
                <a:spLocks/>
              </p:cNvSpPr>
              <p:nvPr/>
            </p:nvSpPr>
            <p:spPr bwMode="auto">
              <a:xfrm>
                <a:off x="2682876" y="1790701"/>
                <a:ext cx="514350"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66" name="Freeform 65"/>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67" name="Oval 66"/>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54" name="TextBox 53"/>
            <p:cNvSpPr txBox="1"/>
            <p:nvPr/>
          </p:nvSpPr>
          <p:spPr>
            <a:xfrm>
              <a:off x="9788021" y="1551740"/>
              <a:ext cx="761369" cy="498711"/>
            </a:xfrm>
            <a:prstGeom prst="rect">
              <a:avLst/>
            </a:prstGeom>
            <a:noFill/>
          </p:spPr>
          <p:txBody>
            <a:bodyPr wrap="square" rtlCol="0">
              <a:spAutoFit/>
            </a:bodyPr>
            <a:lstStyle/>
            <a:p>
              <a:pPr algn="ctr" defTabSz="713274"/>
              <a:r>
                <a:rPr lang="en-US" sz="1050" b="1" dirty="0">
                  <a:solidFill>
                    <a:srgbClr val="3F3F3F"/>
                  </a:solidFill>
                  <a:latin typeface="Aller"/>
                </a:rPr>
                <a:t>2020- 21</a:t>
              </a:r>
              <a:endParaRPr lang="id-ID" sz="1050" b="1" dirty="0">
                <a:solidFill>
                  <a:srgbClr val="3F3F3F"/>
                </a:solidFill>
                <a:latin typeface="Aller"/>
              </a:endParaRPr>
            </a:p>
          </p:txBody>
        </p:sp>
      </p:grpSp>
      <p:cxnSp>
        <p:nvCxnSpPr>
          <p:cNvPr id="69" name="Straight Arrow Connector 68"/>
          <p:cNvCxnSpPr/>
          <p:nvPr/>
        </p:nvCxnSpPr>
        <p:spPr>
          <a:xfrm flipH="1">
            <a:off x="6476195" y="2514600"/>
            <a:ext cx="650470" cy="0"/>
          </a:xfrm>
          <a:prstGeom prst="straightConnector1">
            <a:avLst/>
          </a:prstGeom>
          <a:ln w="19050">
            <a:tailEnd type="ova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882125" y="2345327"/>
            <a:ext cx="2461989" cy="502912"/>
          </a:xfrm>
          <a:prstGeom prst="rect">
            <a:avLst/>
          </a:prstGeom>
          <a:noFill/>
        </p:spPr>
        <p:txBody>
          <a:bodyPr wrap="none" lIns="71327" tIns="35664" rIns="71327" bIns="35664" rtlCol="0">
            <a:spAutoFit/>
          </a:bodyPr>
          <a:lstStyle/>
          <a:p>
            <a:pPr algn="r" defTabSz="713274"/>
            <a:r>
              <a:rPr lang="en-US" sz="1400" b="1" dirty="0">
                <a:solidFill>
                  <a:srgbClr val="FFFFFF"/>
                </a:solidFill>
                <a:latin typeface="Aller"/>
              </a:rPr>
              <a:t>Year 4 </a:t>
            </a:r>
            <a:r>
              <a:rPr lang="en-US" sz="1400" b="1" dirty="0" smtClean="0">
                <a:solidFill>
                  <a:srgbClr val="FFFFFF"/>
                </a:solidFill>
                <a:latin typeface="Aller"/>
              </a:rPr>
              <a:t>Implementation/</a:t>
            </a:r>
          </a:p>
          <a:p>
            <a:pPr algn="r" defTabSz="713274"/>
            <a:r>
              <a:rPr lang="en-US" sz="1400" b="1" dirty="0" smtClean="0">
                <a:solidFill>
                  <a:srgbClr val="FFFFFF"/>
                </a:solidFill>
                <a:latin typeface="Aller"/>
              </a:rPr>
              <a:t>Strategic Planning Process</a:t>
            </a:r>
            <a:endParaRPr lang="id-ID" sz="1400" b="1" dirty="0">
              <a:solidFill>
                <a:srgbClr val="FFFFFF"/>
              </a:solidFill>
              <a:latin typeface="Aller"/>
            </a:endParaRPr>
          </a:p>
        </p:txBody>
      </p:sp>
      <p:grpSp>
        <p:nvGrpSpPr>
          <p:cNvPr id="81" name="Group 80"/>
          <p:cNvGrpSpPr/>
          <p:nvPr/>
        </p:nvGrpSpPr>
        <p:grpSpPr>
          <a:xfrm>
            <a:off x="7351234" y="1141065"/>
            <a:ext cx="543110" cy="858922"/>
            <a:chOff x="9447212" y="152400"/>
            <a:chExt cx="723959" cy="1044468"/>
          </a:xfrm>
        </p:grpSpPr>
        <p:grpSp>
          <p:nvGrpSpPr>
            <p:cNvPr id="72" name="Group 71"/>
            <p:cNvGrpSpPr/>
            <p:nvPr/>
          </p:nvGrpSpPr>
          <p:grpSpPr>
            <a:xfrm>
              <a:off x="9447212" y="152400"/>
              <a:ext cx="719297" cy="1044468"/>
              <a:chOff x="2682871" y="1790701"/>
              <a:chExt cx="514355" cy="746126"/>
            </a:xfrm>
            <a:effectLst>
              <a:outerShdw blurRad="76200" dir="18900000" sy="23000" kx="-1200000" algn="bl" rotWithShape="0">
                <a:prstClr val="black">
                  <a:alpha val="20000"/>
                </a:prstClr>
              </a:outerShdw>
            </a:effectLst>
          </p:grpSpPr>
          <p:sp>
            <p:nvSpPr>
              <p:cNvPr id="74" name="Freeform 73"/>
              <p:cNvSpPr>
                <a:spLocks/>
              </p:cNvSpPr>
              <p:nvPr/>
            </p:nvSpPr>
            <p:spPr bwMode="auto">
              <a:xfrm>
                <a:off x="2682871" y="1790702"/>
                <a:ext cx="514349" cy="746125"/>
              </a:xfrm>
              <a:custGeom>
                <a:avLst/>
                <a:gdLst>
                  <a:gd name="T0" fmla="*/ 298 w 298"/>
                  <a:gd name="T1" fmla="*/ 149 h 435"/>
                  <a:gd name="T2" fmla="*/ 149 w 298"/>
                  <a:gd name="T3" fmla="*/ 435 h 435"/>
                  <a:gd name="T4" fmla="*/ 0 w 298"/>
                  <a:gd name="T5" fmla="*/ 149 h 435"/>
                  <a:gd name="T6" fmla="*/ 149 w 298"/>
                  <a:gd name="T7" fmla="*/ 0 h 435"/>
                  <a:gd name="T8" fmla="*/ 298 w 298"/>
                  <a:gd name="T9" fmla="*/ 149 h 435"/>
                </a:gdLst>
                <a:ahLst/>
                <a:cxnLst>
                  <a:cxn ang="0">
                    <a:pos x="T0" y="T1"/>
                  </a:cxn>
                  <a:cxn ang="0">
                    <a:pos x="T2" y="T3"/>
                  </a:cxn>
                  <a:cxn ang="0">
                    <a:pos x="T4" y="T5"/>
                  </a:cxn>
                  <a:cxn ang="0">
                    <a:pos x="T6" y="T7"/>
                  </a:cxn>
                  <a:cxn ang="0">
                    <a:pos x="T8" y="T9"/>
                  </a:cxn>
                </a:cxnLst>
                <a:rect l="0" t="0" r="r" b="b"/>
                <a:pathLst>
                  <a:path w="298" h="435">
                    <a:moveTo>
                      <a:pt x="298" y="149"/>
                    </a:moveTo>
                    <a:cubicBezTo>
                      <a:pt x="298" y="268"/>
                      <a:pt x="149" y="435"/>
                      <a:pt x="149" y="435"/>
                    </a:cubicBezTo>
                    <a:cubicBezTo>
                      <a:pt x="149" y="435"/>
                      <a:pt x="0" y="265"/>
                      <a:pt x="0" y="149"/>
                    </a:cubicBezTo>
                    <a:cubicBezTo>
                      <a:pt x="0" y="67"/>
                      <a:pt x="67" y="0"/>
                      <a:pt x="149" y="0"/>
                    </a:cubicBezTo>
                    <a:cubicBezTo>
                      <a:pt x="231" y="0"/>
                      <a:pt x="298" y="67"/>
                      <a:pt x="298" y="14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75" name="Freeform 74"/>
              <p:cNvSpPr>
                <a:spLocks/>
              </p:cNvSpPr>
              <p:nvPr/>
            </p:nvSpPr>
            <p:spPr bwMode="auto">
              <a:xfrm>
                <a:off x="2940051" y="1790701"/>
                <a:ext cx="257175" cy="746125"/>
              </a:xfrm>
              <a:custGeom>
                <a:avLst/>
                <a:gdLst>
                  <a:gd name="T0" fmla="*/ 0 w 149"/>
                  <a:gd name="T1" fmla="*/ 0 h 435"/>
                  <a:gd name="T2" fmla="*/ 0 w 149"/>
                  <a:gd name="T3" fmla="*/ 435 h 435"/>
                  <a:gd name="T4" fmla="*/ 149 w 149"/>
                  <a:gd name="T5" fmla="*/ 149 h 435"/>
                  <a:gd name="T6" fmla="*/ 0 w 149"/>
                  <a:gd name="T7" fmla="*/ 0 h 435"/>
                </a:gdLst>
                <a:ahLst/>
                <a:cxnLst>
                  <a:cxn ang="0">
                    <a:pos x="T0" y="T1"/>
                  </a:cxn>
                  <a:cxn ang="0">
                    <a:pos x="T2" y="T3"/>
                  </a:cxn>
                  <a:cxn ang="0">
                    <a:pos x="T4" y="T5"/>
                  </a:cxn>
                  <a:cxn ang="0">
                    <a:pos x="T6" y="T7"/>
                  </a:cxn>
                </a:cxnLst>
                <a:rect l="0" t="0" r="r" b="b"/>
                <a:pathLst>
                  <a:path w="149" h="435">
                    <a:moveTo>
                      <a:pt x="0" y="0"/>
                    </a:moveTo>
                    <a:cubicBezTo>
                      <a:pt x="0" y="435"/>
                      <a:pt x="0" y="435"/>
                      <a:pt x="0" y="435"/>
                    </a:cubicBezTo>
                    <a:cubicBezTo>
                      <a:pt x="0" y="435"/>
                      <a:pt x="149" y="268"/>
                      <a:pt x="149" y="149"/>
                    </a:cubicBezTo>
                    <a:cubicBezTo>
                      <a:pt x="149" y="67"/>
                      <a:pt x="82" y="0"/>
                      <a:pt x="0"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sp>
            <p:nvSpPr>
              <p:cNvPr id="76" name="Oval 75"/>
              <p:cNvSpPr>
                <a:spLocks noChangeArrowheads="1"/>
              </p:cNvSpPr>
              <p:nvPr/>
            </p:nvSpPr>
            <p:spPr bwMode="auto">
              <a:xfrm>
                <a:off x="2746376" y="1855788"/>
                <a:ext cx="387350" cy="382588"/>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pPr defTabSz="713274"/>
                <a:endParaRPr lang="en-US">
                  <a:solidFill>
                    <a:srgbClr val="FFFFFF"/>
                  </a:solidFill>
                </a:endParaRPr>
              </a:p>
            </p:txBody>
          </p:sp>
        </p:grpSp>
        <p:sp>
          <p:nvSpPr>
            <p:cNvPr id="73" name="TextBox 72"/>
            <p:cNvSpPr txBox="1"/>
            <p:nvPr/>
          </p:nvSpPr>
          <p:spPr>
            <a:xfrm>
              <a:off x="9463468" y="255862"/>
              <a:ext cx="707703" cy="505255"/>
            </a:xfrm>
            <a:prstGeom prst="rect">
              <a:avLst/>
            </a:prstGeom>
            <a:noFill/>
          </p:spPr>
          <p:txBody>
            <a:bodyPr wrap="none" rtlCol="0">
              <a:spAutoFit/>
            </a:bodyPr>
            <a:lstStyle/>
            <a:p>
              <a:pPr algn="ctr" defTabSz="713274"/>
              <a:r>
                <a:rPr lang="en-US" sz="1050" b="1" dirty="0">
                  <a:solidFill>
                    <a:srgbClr val="3F3F3F"/>
                  </a:solidFill>
                  <a:latin typeface="Aller"/>
                </a:rPr>
                <a:t>2021-</a:t>
              </a:r>
            </a:p>
            <a:p>
              <a:pPr algn="ctr" defTabSz="713274"/>
              <a:r>
                <a:rPr lang="en-US" sz="1050" b="1" dirty="0">
                  <a:solidFill>
                    <a:srgbClr val="3F3F3F"/>
                  </a:solidFill>
                  <a:latin typeface="Aller"/>
                </a:rPr>
                <a:t>22</a:t>
              </a:r>
              <a:endParaRPr lang="id-ID" sz="1050" b="1" dirty="0">
                <a:solidFill>
                  <a:srgbClr val="3F3F3F"/>
                </a:solidFill>
                <a:latin typeface="Aller"/>
              </a:endParaRPr>
            </a:p>
          </p:txBody>
        </p:sp>
      </p:grpSp>
      <p:cxnSp>
        <p:nvCxnSpPr>
          <p:cNvPr id="82" name="Straight Arrow Connector 81"/>
          <p:cNvCxnSpPr/>
          <p:nvPr/>
        </p:nvCxnSpPr>
        <p:spPr>
          <a:xfrm flipH="1">
            <a:off x="6903702" y="1557359"/>
            <a:ext cx="389570" cy="0"/>
          </a:xfrm>
          <a:prstGeom prst="straightConnector1">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802368" y="1388090"/>
            <a:ext cx="2044952" cy="287468"/>
          </a:xfrm>
          <a:prstGeom prst="rect">
            <a:avLst/>
          </a:prstGeom>
          <a:noFill/>
        </p:spPr>
        <p:txBody>
          <a:bodyPr wrap="none" lIns="71327" tIns="35664" rIns="71327" bIns="35664" rtlCol="0">
            <a:spAutoFit/>
          </a:bodyPr>
          <a:lstStyle/>
          <a:p>
            <a:pPr algn="r" defTabSz="713274"/>
            <a:r>
              <a:rPr lang="en-US" sz="1400" b="1" dirty="0">
                <a:solidFill>
                  <a:srgbClr val="FFFFFF"/>
                </a:solidFill>
                <a:latin typeface="Aller"/>
              </a:rPr>
              <a:t>Year 5 </a:t>
            </a:r>
            <a:r>
              <a:rPr lang="en-US" sz="1400" b="1" dirty="0" smtClean="0">
                <a:solidFill>
                  <a:srgbClr val="FFFFFF"/>
                </a:solidFill>
                <a:latin typeface="Aller"/>
              </a:rPr>
              <a:t>Implementation</a:t>
            </a:r>
            <a:endParaRPr lang="en-US" sz="1400" b="1" dirty="0">
              <a:solidFill>
                <a:srgbClr val="FFFFFF"/>
              </a:solidFill>
              <a:latin typeface="Aller"/>
            </a:endParaRPr>
          </a:p>
        </p:txBody>
      </p:sp>
    </p:spTree>
    <p:extLst>
      <p:ext uri="{BB962C8B-B14F-4D97-AF65-F5344CB8AC3E}">
        <p14:creationId xmlns:p14="http://schemas.microsoft.com/office/powerpoint/2010/main" val="3939459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86600" cy="1143000"/>
          </a:xfrm>
        </p:spPr>
        <p:txBody>
          <a:bodyPr/>
          <a:lstStyle/>
          <a:p>
            <a:r>
              <a:rPr lang="en-US" sz="3600" b="1" dirty="0" smtClean="0"/>
              <a:t>Planning for the Planning</a:t>
            </a:r>
            <a:endParaRPr lang="en-US" sz="3600" b="1" dirty="0"/>
          </a:p>
        </p:txBody>
      </p:sp>
      <p:sp>
        <p:nvSpPr>
          <p:cNvPr id="3" name="Content Placeholder 2"/>
          <p:cNvSpPr>
            <a:spLocks noGrp="1"/>
          </p:cNvSpPr>
          <p:nvPr>
            <p:ph idx="1"/>
          </p:nvPr>
        </p:nvSpPr>
        <p:spPr>
          <a:xfrm>
            <a:off x="457200" y="1447800"/>
            <a:ext cx="7620000" cy="5334000"/>
          </a:xfrm>
        </p:spPr>
        <p:txBody>
          <a:bodyPr>
            <a:normAutofit/>
          </a:bodyPr>
          <a:lstStyle/>
          <a:p>
            <a:pPr marL="114300" indent="0">
              <a:spcBef>
                <a:spcPts val="0"/>
              </a:spcBef>
              <a:buNone/>
            </a:pPr>
            <a:r>
              <a:rPr lang="en-US" sz="2400" b="1" dirty="0" smtClean="0"/>
              <a:t>Elected Body Support</a:t>
            </a:r>
          </a:p>
          <a:p>
            <a:pPr>
              <a:spcBef>
                <a:spcPts val="300"/>
              </a:spcBef>
              <a:buFont typeface="Wingdings" pitchFamily="2" charset="2"/>
              <a:buChar char="§"/>
            </a:pPr>
            <a:r>
              <a:rPr lang="en-US" dirty="0" smtClean="0"/>
              <a:t>November 2015 Council Retreat</a:t>
            </a:r>
          </a:p>
          <a:p>
            <a:pPr>
              <a:spcBef>
                <a:spcPts val="600"/>
              </a:spcBef>
              <a:buFont typeface="Wingdings" pitchFamily="2" charset="2"/>
              <a:buChar char="§"/>
            </a:pPr>
            <a:r>
              <a:rPr lang="en-US" dirty="0" smtClean="0"/>
              <a:t>January 2016 Council </a:t>
            </a:r>
            <a:r>
              <a:rPr lang="en-US" dirty="0"/>
              <a:t>h</a:t>
            </a:r>
            <a:r>
              <a:rPr lang="en-US" dirty="0" smtClean="0"/>
              <a:t>ires Tanner, LLC</a:t>
            </a:r>
          </a:p>
          <a:p>
            <a:pPr>
              <a:spcBef>
                <a:spcPts val="600"/>
              </a:spcBef>
              <a:buFont typeface="Wingdings" pitchFamily="2" charset="2"/>
              <a:buChar char="§"/>
            </a:pPr>
            <a:r>
              <a:rPr lang="en-US" dirty="0" smtClean="0"/>
              <a:t>February 2016 Council appoints Strategic Planning Advisory Committee (SPAC) members</a:t>
            </a:r>
          </a:p>
          <a:p>
            <a:pPr lvl="1">
              <a:spcBef>
                <a:spcPts val="0"/>
              </a:spcBef>
              <a:buFont typeface="Wingdings" pitchFamily="2" charset="2"/>
              <a:buChar char="§"/>
            </a:pPr>
            <a:r>
              <a:rPr lang="en-US" dirty="0" smtClean="0"/>
              <a:t>9 member committee</a:t>
            </a:r>
          </a:p>
          <a:p>
            <a:pPr lvl="1">
              <a:spcBef>
                <a:spcPts val="0"/>
              </a:spcBef>
              <a:buFont typeface="Wingdings" pitchFamily="2" charset="2"/>
              <a:buChar char="§"/>
            </a:pPr>
            <a:r>
              <a:rPr lang="en-US" dirty="0" smtClean="0"/>
              <a:t>Mix of people in “The 50” and outside of the “The 50”</a:t>
            </a:r>
          </a:p>
          <a:p>
            <a:pPr lvl="1">
              <a:spcBef>
                <a:spcPts val="0"/>
              </a:spcBef>
              <a:spcAft>
                <a:spcPts val="600"/>
              </a:spcAft>
              <a:buFont typeface="Wingdings" pitchFamily="2" charset="2"/>
              <a:buChar char="§"/>
            </a:pPr>
            <a:r>
              <a:rPr lang="en-US" dirty="0" smtClean="0"/>
              <a:t>Utilized the Baytown Sun’s 20 under 40 list of young leaders</a:t>
            </a:r>
          </a:p>
          <a:p>
            <a:pPr marL="114300" indent="0">
              <a:buNone/>
            </a:pPr>
            <a:r>
              <a:rPr lang="en-US" sz="2400" b="1" dirty="0" smtClean="0"/>
              <a:t>SPAC Develops Project Plan</a:t>
            </a:r>
            <a:endParaRPr lang="en-US" sz="2400" dirty="0" smtClean="0"/>
          </a:p>
          <a:p>
            <a:pPr>
              <a:spcBef>
                <a:spcPts val="300"/>
              </a:spcBef>
              <a:buFont typeface="Wingdings" pitchFamily="2" charset="2"/>
              <a:buChar char="§"/>
            </a:pPr>
            <a:r>
              <a:rPr lang="en-US" dirty="0" smtClean="0"/>
              <a:t>March 2016 SPAC Kick-off meeting is held</a:t>
            </a:r>
          </a:p>
          <a:p>
            <a:pPr lvl="1">
              <a:spcBef>
                <a:spcPts val="0"/>
              </a:spcBef>
              <a:buFont typeface="Wingdings" pitchFamily="2" charset="2"/>
              <a:buChar char="§"/>
            </a:pPr>
            <a:r>
              <a:rPr lang="en-US" dirty="0" smtClean="0"/>
              <a:t>Community outreach plan developed</a:t>
            </a:r>
          </a:p>
          <a:p>
            <a:pPr lvl="1">
              <a:spcBef>
                <a:spcPts val="0"/>
              </a:spcBef>
              <a:buFont typeface="Wingdings" pitchFamily="2" charset="2"/>
              <a:buChar char="§"/>
            </a:pPr>
            <a:r>
              <a:rPr lang="en-US" dirty="0" smtClean="0"/>
              <a:t>Ground rules developed</a:t>
            </a:r>
          </a:p>
          <a:p>
            <a:pPr lvl="1">
              <a:spcBef>
                <a:spcPts val="0"/>
              </a:spcBef>
              <a:buFont typeface="Wingdings" pitchFamily="2" charset="2"/>
              <a:buChar char="§"/>
            </a:pPr>
            <a:r>
              <a:rPr lang="en-US" dirty="0" smtClean="0"/>
              <a:t>Timeline developed</a:t>
            </a:r>
          </a:p>
          <a:p>
            <a:pPr lvl="1">
              <a:spcBef>
                <a:spcPts val="0"/>
              </a:spcBef>
              <a:buFont typeface="Wingdings" pitchFamily="2" charset="2"/>
              <a:buChar char="§"/>
            </a:pPr>
            <a:r>
              <a:rPr lang="en-US" dirty="0" smtClean="0"/>
              <a:t>Name developed to market the project (Imagine Baytown)</a:t>
            </a:r>
            <a:endParaRPr lang="en-US" dirty="0"/>
          </a:p>
        </p:txBody>
      </p:sp>
      <p:grpSp>
        <p:nvGrpSpPr>
          <p:cNvPr id="4" name="Group 2"/>
          <p:cNvGrpSpPr>
            <a:grpSpLocks/>
          </p:cNvGrpSpPr>
          <p:nvPr/>
        </p:nvGrpSpPr>
        <p:grpSpPr bwMode="auto">
          <a:xfrm>
            <a:off x="7696214" y="152400"/>
            <a:ext cx="677863" cy="1057276"/>
            <a:chOff x="2121" y="144"/>
            <a:chExt cx="1488" cy="2304"/>
          </a:xfrm>
        </p:grpSpPr>
        <p:sp>
          <p:nvSpPr>
            <p:cNvPr id="5"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6" name="Group 4"/>
            <p:cNvGrpSpPr>
              <a:grpSpLocks/>
            </p:cNvGrpSpPr>
            <p:nvPr/>
          </p:nvGrpSpPr>
          <p:grpSpPr bwMode="auto">
            <a:xfrm>
              <a:off x="2121" y="144"/>
              <a:ext cx="1488" cy="2304"/>
              <a:chOff x="2121" y="144"/>
              <a:chExt cx="1488" cy="2304"/>
            </a:xfrm>
          </p:grpSpPr>
          <p:sp>
            <p:nvSpPr>
              <p:cNvPr id="7"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8" name="Group 6"/>
              <p:cNvGrpSpPr>
                <a:grpSpLocks/>
              </p:cNvGrpSpPr>
              <p:nvPr/>
            </p:nvGrpSpPr>
            <p:grpSpPr bwMode="auto">
              <a:xfrm>
                <a:off x="2121" y="144"/>
                <a:ext cx="1488" cy="2304"/>
                <a:chOff x="2121" y="144"/>
                <a:chExt cx="1488" cy="2304"/>
              </a:xfrm>
            </p:grpSpPr>
            <p:sp>
              <p:nvSpPr>
                <p:cNvPr id="9"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0"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1611669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2438400"/>
          </a:xfrm>
        </p:spPr>
        <p:txBody>
          <a:bodyPr>
            <a:normAutofit/>
          </a:bodyPr>
          <a:lstStyle/>
          <a:p>
            <a:pPr marL="114300" indent="0">
              <a:spcBef>
                <a:spcPts val="0"/>
              </a:spcBef>
              <a:buNone/>
            </a:pPr>
            <a:r>
              <a:rPr lang="en-US" sz="2400" b="1" dirty="0" smtClean="0"/>
              <a:t>Community Outreach</a:t>
            </a:r>
          </a:p>
          <a:p>
            <a:pPr>
              <a:spcBef>
                <a:spcPts val="300"/>
              </a:spcBef>
              <a:buFont typeface="Wingdings" pitchFamily="2" charset="2"/>
              <a:buChar char="§"/>
            </a:pPr>
            <a:r>
              <a:rPr lang="en-US" dirty="0" smtClean="0"/>
              <a:t>One-page survey available online and in print</a:t>
            </a:r>
          </a:p>
          <a:p>
            <a:pPr lvl="1">
              <a:spcBef>
                <a:spcPts val="300"/>
              </a:spcBef>
              <a:buFont typeface="Wingdings" pitchFamily="2" charset="2"/>
              <a:buChar char="§"/>
            </a:pPr>
            <a:r>
              <a:rPr lang="en-US" dirty="0" smtClean="0"/>
              <a:t>Printed in both English and Spanish</a:t>
            </a:r>
          </a:p>
          <a:p>
            <a:pPr>
              <a:spcBef>
                <a:spcPts val="600"/>
              </a:spcBef>
              <a:buFont typeface="Wingdings" pitchFamily="2" charset="2"/>
              <a:buChar char="§"/>
            </a:pPr>
            <a:r>
              <a:rPr lang="en-US" dirty="0" smtClean="0"/>
              <a:t>Community Dialogue Sessions held in each Council district</a:t>
            </a:r>
          </a:p>
          <a:p>
            <a:pPr>
              <a:spcBef>
                <a:spcPts val="600"/>
              </a:spcBef>
              <a:spcAft>
                <a:spcPts val="600"/>
              </a:spcAft>
              <a:buFont typeface="Wingdings" pitchFamily="2" charset="2"/>
              <a:buChar char="§"/>
            </a:pPr>
            <a:r>
              <a:rPr lang="en-US" dirty="0" smtClean="0"/>
              <a:t>Stakeholder Dialogue Sessions held with City employees, Chamber members, Non-profits, Rotary, Kiwanis, Pilot Club</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4191000"/>
            <a:ext cx="4267200" cy="2400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419600"/>
            <a:ext cx="3492500" cy="2095500"/>
          </a:xfrm>
          <a:prstGeom prst="rect">
            <a:avLst/>
          </a:prstGeom>
        </p:spPr>
      </p:pic>
      <p:sp>
        <p:nvSpPr>
          <p:cNvPr id="7" name="Title 1"/>
          <p:cNvSpPr>
            <a:spLocks noGrp="1"/>
          </p:cNvSpPr>
          <p:nvPr>
            <p:ph type="title"/>
          </p:nvPr>
        </p:nvSpPr>
        <p:spPr>
          <a:xfrm>
            <a:off x="533400" y="152400"/>
            <a:ext cx="7086600" cy="1143000"/>
          </a:xfrm>
        </p:spPr>
        <p:txBody>
          <a:bodyPr/>
          <a:lstStyle/>
          <a:p>
            <a:r>
              <a:rPr lang="en-US" sz="3600" b="1" dirty="0" smtClean="0"/>
              <a:t>Imagine Baytown</a:t>
            </a:r>
            <a:endParaRPr lang="en-US" sz="3600" b="1" dirty="0"/>
          </a:p>
        </p:txBody>
      </p:sp>
      <p:grpSp>
        <p:nvGrpSpPr>
          <p:cNvPr id="8" name="Group 2"/>
          <p:cNvGrpSpPr>
            <a:grpSpLocks/>
          </p:cNvGrpSpPr>
          <p:nvPr/>
        </p:nvGrpSpPr>
        <p:grpSpPr bwMode="auto">
          <a:xfrm>
            <a:off x="7696214" y="152400"/>
            <a:ext cx="677863" cy="1057276"/>
            <a:chOff x="2121" y="144"/>
            <a:chExt cx="1488" cy="2304"/>
          </a:xfrm>
        </p:grpSpPr>
        <p:sp>
          <p:nvSpPr>
            <p:cNvPr id="9"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0" name="Group 4"/>
            <p:cNvGrpSpPr>
              <a:grpSpLocks/>
            </p:cNvGrpSpPr>
            <p:nvPr/>
          </p:nvGrpSpPr>
          <p:grpSpPr bwMode="auto">
            <a:xfrm>
              <a:off x="2121" y="144"/>
              <a:ext cx="1488" cy="2304"/>
              <a:chOff x="2121" y="144"/>
              <a:chExt cx="1488" cy="2304"/>
            </a:xfrm>
          </p:grpSpPr>
          <p:sp>
            <p:nvSpPr>
              <p:cNvPr id="11"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2" name="Group 6"/>
              <p:cNvGrpSpPr>
                <a:grpSpLocks/>
              </p:cNvGrpSpPr>
              <p:nvPr/>
            </p:nvGrpSpPr>
            <p:grpSpPr bwMode="auto">
              <a:xfrm>
                <a:off x="2121" y="144"/>
                <a:ext cx="1488" cy="2304"/>
                <a:chOff x="2121" y="144"/>
                <a:chExt cx="1488" cy="2304"/>
              </a:xfrm>
            </p:grpSpPr>
            <p:sp>
              <p:nvSpPr>
                <p:cNvPr id="13"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4" name="Picture 8" descr="Logo 48 WEB rgb"/>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1226580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620000" cy="3124200"/>
          </a:xfrm>
        </p:spPr>
        <p:txBody>
          <a:bodyPr>
            <a:normAutofit/>
          </a:bodyPr>
          <a:lstStyle/>
          <a:p>
            <a:pPr marL="114300" indent="0">
              <a:buNone/>
            </a:pPr>
            <a:r>
              <a:rPr lang="en-US" sz="2400" b="1" dirty="0" smtClean="0"/>
              <a:t>SPAC Develops the Strategic Plan</a:t>
            </a:r>
            <a:endParaRPr lang="en-US" sz="2400" dirty="0" smtClean="0"/>
          </a:p>
          <a:p>
            <a:pPr>
              <a:spcBef>
                <a:spcPts val="300"/>
              </a:spcBef>
              <a:buFont typeface="Wingdings" pitchFamily="2" charset="2"/>
              <a:buChar char="§"/>
            </a:pPr>
            <a:r>
              <a:rPr lang="en-US" dirty="0" smtClean="0"/>
              <a:t>Data consolidated into general findings</a:t>
            </a:r>
            <a:endParaRPr lang="en-US" dirty="0"/>
          </a:p>
          <a:p>
            <a:pPr>
              <a:spcBef>
                <a:spcPts val="600"/>
              </a:spcBef>
              <a:buFont typeface="Wingdings" pitchFamily="2" charset="2"/>
              <a:buChar char="§"/>
            </a:pPr>
            <a:r>
              <a:rPr lang="en-US" dirty="0" smtClean="0"/>
              <a:t>Broad categories of themes developed</a:t>
            </a:r>
          </a:p>
          <a:p>
            <a:pPr>
              <a:spcBef>
                <a:spcPts val="600"/>
              </a:spcBef>
              <a:buFont typeface="Wingdings" pitchFamily="2" charset="2"/>
              <a:buChar char="§"/>
            </a:pPr>
            <a:r>
              <a:rPr lang="en-US" dirty="0" smtClean="0"/>
              <a:t>SPAC lays out five (5) strategic directives</a:t>
            </a:r>
          </a:p>
          <a:p>
            <a:pPr>
              <a:spcBef>
                <a:spcPts val="600"/>
              </a:spcBef>
              <a:buFont typeface="Wingdings" pitchFamily="2" charset="2"/>
              <a:buChar char="§"/>
            </a:pPr>
            <a:r>
              <a:rPr lang="en-US" dirty="0" smtClean="0"/>
              <a:t>Formal strategic plan document created by SPAC</a:t>
            </a:r>
          </a:p>
          <a:p>
            <a:pPr lvl="1">
              <a:spcBef>
                <a:spcPts val="0"/>
              </a:spcBef>
              <a:buFont typeface="Wingdings" pitchFamily="2" charset="2"/>
              <a:buChar char="§"/>
            </a:pPr>
            <a:r>
              <a:rPr lang="en-US" dirty="0" smtClean="0"/>
              <a:t>Primary Directive</a:t>
            </a:r>
          </a:p>
          <a:p>
            <a:pPr lvl="1">
              <a:spcBef>
                <a:spcPts val="0"/>
              </a:spcBef>
              <a:buFont typeface="Wingdings" pitchFamily="2" charset="2"/>
              <a:buChar char="§"/>
            </a:pPr>
            <a:r>
              <a:rPr lang="en-US" dirty="0" smtClean="0"/>
              <a:t>Five (5) Strategic </a:t>
            </a:r>
            <a:r>
              <a:rPr lang="en-US" dirty="0"/>
              <a:t>D</a:t>
            </a:r>
            <a:r>
              <a:rPr lang="en-US" dirty="0" smtClean="0"/>
              <a:t>irectives</a:t>
            </a:r>
          </a:p>
          <a:p>
            <a:pPr lvl="1">
              <a:spcBef>
                <a:spcPts val="0"/>
              </a:spcBef>
              <a:buFont typeface="Wingdings" pitchFamily="2" charset="2"/>
              <a:buChar char="§"/>
            </a:pPr>
            <a:r>
              <a:rPr lang="en-US" dirty="0" smtClean="0"/>
              <a:t>Key Initiatives &amp; Key Performance Indicators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612" b="19741"/>
          <a:stretch/>
        </p:blipFill>
        <p:spPr>
          <a:xfrm>
            <a:off x="609600" y="4648200"/>
            <a:ext cx="1953004" cy="22098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382" b="12750"/>
          <a:stretch/>
        </p:blipFill>
        <p:spPr>
          <a:xfrm>
            <a:off x="3200400" y="4648200"/>
            <a:ext cx="1804938" cy="22098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3204" b="16112"/>
          <a:stretch/>
        </p:blipFill>
        <p:spPr>
          <a:xfrm>
            <a:off x="5632882" y="4648200"/>
            <a:ext cx="1758523" cy="2209800"/>
          </a:xfrm>
          <a:prstGeom prst="rect">
            <a:avLst/>
          </a:prstGeom>
        </p:spPr>
      </p:pic>
      <p:sp>
        <p:nvSpPr>
          <p:cNvPr id="8" name="Title 1"/>
          <p:cNvSpPr>
            <a:spLocks noGrp="1"/>
          </p:cNvSpPr>
          <p:nvPr>
            <p:ph type="title"/>
          </p:nvPr>
        </p:nvSpPr>
        <p:spPr>
          <a:xfrm>
            <a:off x="533400" y="152400"/>
            <a:ext cx="7086600" cy="1143000"/>
          </a:xfrm>
        </p:spPr>
        <p:txBody>
          <a:bodyPr/>
          <a:lstStyle/>
          <a:p>
            <a:r>
              <a:rPr lang="en-US" sz="3600" b="1" dirty="0" smtClean="0"/>
              <a:t>Imagine Baytown</a:t>
            </a:r>
            <a:endParaRPr lang="en-US" sz="3600" b="1" dirty="0"/>
          </a:p>
        </p:txBody>
      </p:sp>
      <p:grpSp>
        <p:nvGrpSpPr>
          <p:cNvPr id="9" name="Group 2"/>
          <p:cNvGrpSpPr>
            <a:grpSpLocks/>
          </p:cNvGrpSpPr>
          <p:nvPr/>
        </p:nvGrpSpPr>
        <p:grpSpPr bwMode="auto">
          <a:xfrm>
            <a:off x="7696214" y="152400"/>
            <a:ext cx="677863" cy="1057276"/>
            <a:chOff x="2121" y="144"/>
            <a:chExt cx="1488" cy="2304"/>
          </a:xfrm>
        </p:grpSpPr>
        <p:sp>
          <p:nvSpPr>
            <p:cNvPr id="10"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1" name="Group 4"/>
            <p:cNvGrpSpPr>
              <a:grpSpLocks/>
            </p:cNvGrpSpPr>
            <p:nvPr/>
          </p:nvGrpSpPr>
          <p:grpSpPr bwMode="auto">
            <a:xfrm>
              <a:off x="2121" y="144"/>
              <a:ext cx="1488" cy="2304"/>
              <a:chOff x="2121" y="144"/>
              <a:chExt cx="1488" cy="2304"/>
            </a:xfrm>
          </p:grpSpPr>
          <p:sp>
            <p:nvSpPr>
              <p:cNvPr id="12"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3" name="Group 6"/>
              <p:cNvGrpSpPr>
                <a:grpSpLocks/>
              </p:cNvGrpSpPr>
              <p:nvPr/>
            </p:nvGrpSpPr>
            <p:grpSpPr bwMode="auto">
              <a:xfrm>
                <a:off x="2121" y="144"/>
                <a:ext cx="1488" cy="2304"/>
                <a:chOff x="2121" y="144"/>
                <a:chExt cx="1488" cy="2304"/>
              </a:xfrm>
            </p:grpSpPr>
            <p:sp>
              <p:nvSpPr>
                <p:cNvPr id="14"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5" name="Picture 8" descr="Logo 48 WEB rgb"/>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4181195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37"/>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7" y="1589"/>
            <a:ext cx="2985465" cy="223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431" y="0"/>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31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17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4" y="2331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431" y="2331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4" y="4617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431" y="4617321"/>
            <a:ext cx="2987583" cy="224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561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Process</a:t>
            </a:r>
            <a:endParaRPr lang="en-US" dirty="0"/>
          </a:p>
        </p:txBody>
      </p:sp>
      <p:grpSp>
        <p:nvGrpSpPr>
          <p:cNvPr id="11" name="Group 10"/>
          <p:cNvGrpSpPr/>
          <p:nvPr/>
        </p:nvGrpSpPr>
        <p:grpSpPr>
          <a:xfrm>
            <a:off x="0" y="5823935"/>
            <a:ext cx="1595458" cy="244888"/>
            <a:chOff x="0" y="5393632"/>
            <a:chExt cx="2127278" cy="244888"/>
          </a:xfrm>
        </p:grpSpPr>
        <p:sp>
          <p:nvSpPr>
            <p:cNvPr id="12" name="Freeform 78"/>
            <p:cNvSpPr>
              <a:spLocks/>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79"/>
            <p:cNvSpPr>
              <a:spLocks/>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4" name="Freeform 80"/>
          <p:cNvSpPr>
            <a:spLocks/>
          </p:cNvSpPr>
          <p:nvPr/>
        </p:nvSpPr>
        <p:spPr bwMode="auto">
          <a:xfrm>
            <a:off x="1595459" y="5049463"/>
            <a:ext cx="182560" cy="1022333"/>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5" name="Group 14"/>
          <p:cNvGrpSpPr/>
          <p:nvPr/>
        </p:nvGrpSpPr>
        <p:grpSpPr>
          <a:xfrm>
            <a:off x="1595460" y="5049442"/>
            <a:ext cx="1511371" cy="240462"/>
            <a:chOff x="2127278" y="4619137"/>
            <a:chExt cx="2015162" cy="240462"/>
          </a:xfrm>
        </p:grpSpPr>
        <p:sp>
          <p:nvSpPr>
            <p:cNvPr id="16" name="Freeform 81"/>
            <p:cNvSpPr>
              <a:spLocks/>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82"/>
            <p:cNvSpPr>
              <a:spLocks/>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8" name="Freeform 83"/>
          <p:cNvSpPr>
            <a:spLocks/>
          </p:cNvSpPr>
          <p:nvPr/>
        </p:nvSpPr>
        <p:spPr bwMode="auto">
          <a:xfrm>
            <a:off x="3106829" y="4266113"/>
            <a:ext cx="178134" cy="1026760"/>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9" name="Group 18"/>
          <p:cNvGrpSpPr/>
          <p:nvPr/>
        </p:nvGrpSpPr>
        <p:grpSpPr>
          <a:xfrm>
            <a:off x="3104624" y="4266095"/>
            <a:ext cx="1509158" cy="244888"/>
            <a:chOff x="4139489" y="3835791"/>
            <a:chExt cx="2012211" cy="244888"/>
          </a:xfrm>
        </p:grpSpPr>
        <p:sp>
          <p:nvSpPr>
            <p:cNvPr id="20" name="Freeform 84"/>
            <p:cNvSpPr>
              <a:spLocks/>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85"/>
            <p:cNvSpPr>
              <a:spLocks/>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2" name="Freeform 86"/>
          <p:cNvSpPr>
            <a:spLocks/>
          </p:cNvSpPr>
          <p:nvPr/>
        </p:nvSpPr>
        <p:spPr bwMode="auto">
          <a:xfrm>
            <a:off x="4613775" y="3487176"/>
            <a:ext cx="180346" cy="1026760"/>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3" name="Group 22"/>
          <p:cNvGrpSpPr/>
          <p:nvPr/>
        </p:nvGrpSpPr>
        <p:grpSpPr>
          <a:xfrm>
            <a:off x="4613776" y="3487182"/>
            <a:ext cx="1509158" cy="241937"/>
            <a:chOff x="6151700" y="3056871"/>
            <a:chExt cx="2012210" cy="241937"/>
          </a:xfrm>
        </p:grpSpPr>
        <p:sp>
          <p:nvSpPr>
            <p:cNvPr id="24" name="Freeform 87"/>
            <p:cNvSpPr>
              <a:spLocks/>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88"/>
            <p:cNvSpPr>
              <a:spLocks/>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6" name="Freeform 89"/>
          <p:cNvSpPr>
            <a:spLocks/>
          </p:cNvSpPr>
          <p:nvPr/>
        </p:nvSpPr>
        <p:spPr bwMode="auto">
          <a:xfrm>
            <a:off x="6122934" y="2708273"/>
            <a:ext cx="180346" cy="1026760"/>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27" name="Group 26"/>
          <p:cNvGrpSpPr/>
          <p:nvPr/>
        </p:nvGrpSpPr>
        <p:grpSpPr>
          <a:xfrm>
            <a:off x="6122939" y="2708275"/>
            <a:ext cx="1509158" cy="241937"/>
            <a:chOff x="8163910" y="2277950"/>
            <a:chExt cx="2012211" cy="241937"/>
          </a:xfrm>
        </p:grpSpPr>
        <p:sp>
          <p:nvSpPr>
            <p:cNvPr id="28" name="Freeform 90"/>
            <p:cNvSpPr>
              <a:spLocks/>
            </p:cNvSpPr>
            <p:nvPr/>
          </p:nvSpPr>
          <p:spPr bwMode="auto">
            <a:xfrm>
              <a:off x="8163910" y="2277950"/>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91"/>
            <p:cNvSpPr>
              <a:spLocks/>
            </p:cNvSpPr>
            <p:nvPr/>
          </p:nvSpPr>
          <p:spPr bwMode="auto">
            <a:xfrm>
              <a:off x="10002044" y="2277950"/>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0" name="Freeform 92"/>
          <p:cNvSpPr>
            <a:spLocks/>
          </p:cNvSpPr>
          <p:nvPr/>
        </p:nvSpPr>
        <p:spPr bwMode="auto">
          <a:xfrm>
            <a:off x="7632099" y="1921956"/>
            <a:ext cx="181453" cy="1028234"/>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93"/>
          <p:cNvSpPr>
            <a:spLocks/>
          </p:cNvSpPr>
          <p:nvPr/>
        </p:nvSpPr>
        <p:spPr bwMode="auto">
          <a:xfrm>
            <a:off x="7632106" y="1921956"/>
            <a:ext cx="1512477" cy="244888"/>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5"/>
          <p:cNvSpPr>
            <a:spLocks noEditPoints="1"/>
          </p:cNvSpPr>
          <p:nvPr/>
        </p:nvSpPr>
        <p:spPr bwMode="auto">
          <a:xfrm rot="21022855">
            <a:off x="447381" y="2970023"/>
            <a:ext cx="1475526" cy="2896156"/>
          </a:xfrm>
          <a:custGeom>
            <a:avLst/>
            <a:gdLst>
              <a:gd name="T0" fmla="*/ 478 w 696"/>
              <a:gd name="T1" fmla="*/ 818 h 1114"/>
              <a:gd name="T2" fmla="*/ 365 w 696"/>
              <a:gd name="T3" fmla="*/ 651 h 1114"/>
              <a:gd name="T4" fmla="*/ 276 w 696"/>
              <a:gd name="T5" fmla="*/ 632 h 1114"/>
              <a:gd name="T6" fmla="*/ 168 w 696"/>
              <a:gd name="T7" fmla="*/ 986 h 1114"/>
              <a:gd name="T8" fmla="*/ 93 w 696"/>
              <a:gd name="T9" fmla="*/ 936 h 1114"/>
              <a:gd name="T10" fmla="*/ 149 w 696"/>
              <a:gd name="T11" fmla="*/ 609 h 1114"/>
              <a:gd name="T12" fmla="*/ 146 w 696"/>
              <a:gd name="T13" fmla="*/ 366 h 1114"/>
              <a:gd name="T14" fmla="*/ 94 w 696"/>
              <a:gd name="T15" fmla="*/ 396 h 1114"/>
              <a:gd name="T16" fmla="*/ 37 w 696"/>
              <a:gd name="T17" fmla="*/ 548 h 1114"/>
              <a:gd name="T18" fmla="*/ 22 w 696"/>
              <a:gd name="T19" fmla="*/ 355 h 1114"/>
              <a:gd name="T20" fmla="*/ 176 w 696"/>
              <a:gd name="T21" fmla="*/ 202 h 1114"/>
              <a:gd name="T22" fmla="*/ 211 w 696"/>
              <a:gd name="T23" fmla="*/ 177 h 1114"/>
              <a:gd name="T24" fmla="*/ 220 w 696"/>
              <a:gd name="T25" fmla="*/ 76 h 1114"/>
              <a:gd name="T26" fmla="*/ 364 w 696"/>
              <a:gd name="T27" fmla="*/ 109 h 1114"/>
              <a:gd name="T28" fmla="*/ 295 w 696"/>
              <a:gd name="T29" fmla="*/ 196 h 1114"/>
              <a:gd name="T30" fmla="*/ 308 w 696"/>
              <a:gd name="T31" fmla="*/ 232 h 1114"/>
              <a:gd name="T32" fmla="*/ 388 w 696"/>
              <a:gd name="T33" fmla="*/ 367 h 1114"/>
              <a:gd name="T34" fmla="*/ 525 w 696"/>
              <a:gd name="T35" fmla="*/ 406 h 1114"/>
              <a:gd name="T36" fmla="*/ 373 w 696"/>
              <a:gd name="T37" fmla="*/ 460 h 1114"/>
              <a:gd name="T38" fmla="*/ 311 w 696"/>
              <a:gd name="T39" fmla="*/ 357 h 1114"/>
              <a:gd name="T40" fmla="*/ 291 w 696"/>
              <a:gd name="T41" fmla="*/ 494 h 1114"/>
              <a:gd name="T42" fmla="*/ 477 w 696"/>
              <a:gd name="T43" fmla="*/ 614 h 1114"/>
              <a:gd name="T44" fmla="*/ 515 w 696"/>
              <a:gd name="T45" fmla="*/ 811 h 1114"/>
              <a:gd name="T46" fmla="*/ 614 w 696"/>
              <a:gd name="T47" fmla="*/ 857 h 1114"/>
              <a:gd name="T48" fmla="*/ 579 w 696"/>
              <a:gd name="T49" fmla="*/ 818 h 1114"/>
              <a:gd name="T50" fmla="*/ 560 w 696"/>
              <a:gd name="T51" fmla="*/ 801 h 1114"/>
              <a:gd name="T52" fmla="*/ 498 w 696"/>
              <a:gd name="T53" fmla="*/ 829 h 1114"/>
              <a:gd name="T54" fmla="*/ 501 w 696"/>
              <a:gd name="T55" fmla="*/ 853 h 1114"/>
              <a:gd name="T56" fmla="*/ 522 w 696"/>
              <a:gd name="T57" fmla="*/ 919 h 1114"/>
              <a:gd name="T58" fmla="*/ 577 w 696"/>
              <a:gd name="T59" fmla="*/ 908 h 1114"/>
              <a:gd name="T60" fmla="*/ 685 w 696"/>
              <a:gd name="T61" fmla="*/ 901 h 1114"/>
              <a:gd name="T62" fmla="*/ 164 w 696"/>
              <a:gd name="T63" fmla="*/ 1078 h 1114"/>
              <a:gd name="T64" fmla="*/ 147 w 696"/>
              <a:gd name="T65" fmla="*/ 1027 h 1114"/>
              <a:gd name="T66" fmla="*/ 141 w 696"/>
              <a:gd name="T67" fmla="*/ 1014 h 1114"/>
              <a:gd name="T68" fmla="*/ 117 w 696"/>
              <a:gd name="T69" fmla="*/ 979 h 1114"/>
              <a:gd name="T70" fmla="*/ 89 w 696"/>
              <a:gd name="T71" fmla="*/ 954 h 1114"/>
              <a:gd name="T72" fmla="*/ 36 w 696"/>
              <a:gd name="T73" fmla="*/ 1030 h 1114"/>
              <a:gd name="T74" fmla="*/ 85 w 696"/>
              <a:gd name="T75" fmla="*/ 1058 h 1114"/>
              <a:gd name="T76" fmla="*/ 144 w 696"/>
              <a:gd name="T77" fmla="*/ 1110 h 1114"/>
              <a:gd name="T78" fmla="*/ 164 w 696"/>
              <a:gd name="T79" fmla="*/ 1078 h 1114"/>
              <a:gd name="T80" fmla="*/ 592 w 696"/>
              <a:gd name="T81" fmla="*/ 464 h 1114"/>
              <a:gd name="T82" fmla="*/ 621 w 696"/>
              <a:gd name="T83" fmla="*/ 426 h 1114"/>
              <a:gd name="T84" fmla="*/ 622 w 696"/>
              <a:gd name="T85" fmla="*/ 387 h 1114"/>
              <a:gd name="T86" fmla="*/ 597 w 696"/>
              <a:gd name="T87" fmla="*/ 407 h 1114"/>
              <a:gd name="T88" fmla="*/ 561 w 696"/>
              <a:gd name="T89" fmla="*/ 389 h 1114"/>
              <a:gd name="T90" fmla="*/ 537 w 696"/>
              <a:gd name="T91" fmla="*/ 407 h 1114"/>
              <a:gd name="T92" fmla="*/ 555 w 696"/>
              <a:gd name="T93" fmla="*/ 462 h 1114"/>
              <a:gd name="T94" fmla="*/ 66 w 696"/>
              <a:gd name="T95" fmla="*/ 635 h 1114"/>
              <a:gd name="T96" fmla="*/ 79 w 696"/>
              <a:gd name="T97" fmla="*/ 612 h 1114"/>
              <a:gd name="T98" fmla="*/ 80 w 696"/>
              <a:gd name="T99" fmla="*/ 582 h 1114"/>
              <a:gd name="T100" fmla="*/ 38 w 696"/>
              <a:gd name="T101" fmla="*/ 560 h 1114"/>
              <a:gd name="T102" fmla="*/ 8 w 696"/>
              <a:gd name="T103" fmla="*/ 556 h 1114"/>
              <a:gd name="T104" fmla="*/ 4 w 696"/>
              <a:gd name="T105" fmla="*/ 571 h 1114"/>
              <a:gd name="T106" fmla="*/ 12 w 696"/>
              <a:gd name="T107" fmla="*/ 642 h 1114"/>
              <a:gd name="T108" fmla="*/ 48 w 696"/>
              <a:gd name="T109" fmla="*/ 643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1114">
                <a:moveTo>
                  <a:pt x="515" y="811"/>
                </a:moveTo>
                <a:cubicBezTo>
                  <a:pt x="497" y="816"/>
                  <a:pt x="478" y="818"/>
                  <a:pt x="478" y="818"/>
                </a:cubicBezTo>
                <a:cubicBezTo>
                  <a:pt x="478" y="818"/>
                  <a:pt x="413" y="693"/>
                  <a:pt x="405" y="679"/>
                </a:cubicBezTo>
                <a:cubicBezTo>
                  <a:pt x="398" y="665"/>
                  <a:pt x="397" y="661"/>
                  <a:pt x="365" y="651"/>
                </a:cubicBezTo>
                <a:cubicBezTo>
                  <a:pt x="338" y="642"/>
                  <a:pt x="202" y="597"/>
                  <a:pt x="202" y="597"/>
                </a:cubicBezTo>
                <a:cubicBezTo>
                  <a:pt x="276" y="632"/>
                  <a:pt x="276" y="632"/>
                  <a:pt x="276" y="632"/>
                </a:cubicBezTo>
                <a:cubicBezTo>
                  <a:pt x="276" y="632"/>
                  <a:pt x="265" y="799"/>
                  <a:pt x="261" y="813"/>
                </a:cubicBezTo>
                <a:cubicBezTo>
                  <a:pt x="257" y="827"/>
                  <a:pt x="168" y="986"/>
                  <a:pt x="168" y="986"/>
                </a:cubicBezTo>
                <a:cubicBezTo>
                  <a:pt x="168" y="986"/>
                  <a:pt x="141" y="979"/>
                  <a:pt x="125" y="968"/>
                </a:cubicBezTo>
                <a:cubicBezTo>
                  <a:pt x="109" y="957"/>
                  <a:pt x="93" y="936"/>
                  <a:pt x="93" y="936"/>
                </a:cubicBezTo>
                <a:cubicBezTo>
                  <a:pt x="93" y="936"/>
                  <a:pt x="162" y="799"/>
                  <a:pt x="163" y="789"/>
                </a:cubicBezTo>
                <a:cubicBezTo>
                  <a:pt x="164" y="779"/>
                  <a:pt x="153" y="625"/>
                  <a:pt x="149" y="609"/>
                </a:cubicBezTo>
                <a:cubicBezTo>
                  <a:pt x="145" y="593"/>
                  <a:pt x="122" y="546"/>
                  <a:pt x="126" y="516"/>
                </a:cubicBezTo>
                <a:cubicBezTo>
                  <a:pt x="130" y="486"/>
                  <a:pt x="146" y="366"/>
                  <a:pt x="146" y="366"/>
                </a:cubicBezTo>
                <a:cubicBezTo>
                  <a:pt x="198" y="303"/>
                  <a:pt x="198" y="303"/>
                  <a:pt x="198" y="303"/>
                </a:cubicBezTo>
                <a:cubicBezTo>
                  <a:pt x="94" y="396"/>
                  <a:pt x="94" y="396"/>
                  <a:pt x="94" y="396"/>
                </a:cubicBezTo>
                <a:cubicBezTo>
                  <a:pt x="75" y="536"/>
                  <a:pt x="75" y="536"/>
                  <a:pt x="75" y="536"/>
                </a:cubicBezTo>
                <a:cubicBezTo>
                  <a:pt x="75" y="536"/>
                  <a:pt x="67" y="548"/>
                  <a:pt x="37" y="548"/>
                </a:cubicBezTo>
                <a:cubicBezTo>
                  <a:pt x="12" y="548"/>
                  <a:pt x="3" y="541"/>
                  <a:pt x="3" y="541"/>
                </a:cubicBezTo>
                <a:cubicBezTo>
                  <a:pt x="3" y="541"/>
                  <a:pt x="16" y="366"/>
                  <a:pt x="22" y="355"/>
                </a:cubicBezTo>
                <a:cubicBezTo>
                  <a:pt x="28" y="344"/>
                  <a:pt x="103" y="267"/>
                  <a:pt x="132" y="236"/>
                </a:cubicBezTo>
                <a:cubicBezTo>
                  <a:pt x="161" y="205"/>
                  <a:pt x="176" y="202"/>
                  <a:pt x="176" y="202"/>
                </a:cubicBezTo>
                <a:cubicBezTo>
                  <a:pt x="195" y="177"/>
                  <a:pt x="195" y="177"/>
                  <a:pt x="195" y="177"/>
                </a:cubicBezTo>
                <a:cubicBezTo>
                  <a:pt x="211" y="177"/>
                  <a:pt x="211" y="177"/>
                  <a:pt x="211" y="177"/>
                </a:cubicBezTo>
                <a:cubicBezTo>
                  <a:pt x="211" y="177"/>
                  <a:pt x="212" y="174"/>
                  <a:pt x="218" y="156"/>
                </a:cubicBezTo>
                <a:cubicBezTo>
                  <a:pt x="225" y="135"/>
                  <a:pt x="215" y="117"/>
                  <a:pt x="220" y="76"/>
                </a:cubicBezTo>
                <a:cubicBezTo>
                  <a:pt x="227" y="17"/>
                  <a:pt x="272" y="0"/>
                  <a:pt x="302" y="4"/>
                </a:cubicBezTo>
                <a:cubicBezTo>
                  <a:pt x="357" y="12"/>
                  <a:pt x="374" y="48"/>
                  <a:pt x="364" y="109"/>
                </a:cubicBezTo>
                <a:cubicBezTo>
                  <a:pt x="354" y="170"/>
                  <a:pt x="329" y="199"/>
                  <a:pt x="317" y="201"/>
                </a:cubicBezTo>
                <a:cubicBezTo>
                  <a:pt x="305" y="203"/>
                  <a:pt x="295" y="196"/>
                  <a:pt x="295" y="196"/>
                </a:cubicBezTo>
                <a:cubicBezTo>
                  <a:pt x="288" y="211"/>
                  <a:pt x="288" y="211"/>
                  <a:pt x="288" y="211"/>
                </a:cubicBezTo>
                <a:cubicBezTo>
                  <a:pt x="288" y="211"/>
                  <a:pt x="302" y="227"/>
                  <a:pt x="308" y="232"/>
                </a:cubicBezTo>
                <a:cubicBezTo>
                  <a:pt x="314" y="237"/>
                  <a:pt x="319" y="259"/>
                  <a:pt x="319" y="259"/>
                </a:cubicBezTo>
                <a:cubicBezTo>
                  <a:pt x="319" y="259"/>
                  <a:pt x="373" y="343"/>
                  <a:pt x="388" y="367"/>
                </a:cubicBezTo>
                <a:cubicBezTo>
                  <a:pt x="403" y="391"/>
                  <a:pt x="410" y="388"/>
                  <a:pt x="417" y="389"/>
                </a:cubicBezTo>
                <a:cubicBezTo>
                  <a:pt x="424" y="390"/>
                  <a:pt x="525" y="406"/>
                  <a:pt x="525" y="406"/>
                </a:cubicBezTo>
                <a:cubicBezTo>
                  <a:pt x="521" y="473"/>
                  <a:pt x="521" y="473"/>
                  <a:pt x="521" y="473"/>
                </a:cubicBezTo>
                <a:cubicBezTo>
                  <a:pt x="521" y="473"/>
                  <a:pt x="383" y="469"/>
                  <a:pt x="373" y="460"/>
                </a:cubicBezTo>
                <a:cubicBezTo>
                  <a:pt x="363" y="451"/>
                  <a:pt x="309" y="393"/>
                  <a:pt x="309" y="393"/>
                </a:cubicBezTo>
                <a:cubicBezTo>
                  <a:pt x="311" y="357"/>
                  <a:pt x="311" y="357"/>
                  <a:pt x="311" y="357"/>
                </a:cubicBezTo>
                <a:cubicBezTo>
                  <a:pt x="311" y="357"/>
                  <a:pt x="298" y="414"/>
                  <a:pt x="296" y="436"/>
                </a:cubicBezTo>
                <a:cubicBezTo>
                  <a:pt x="294" y="458"/>
                  <a:pt x="291" y="494"/>
                  <a:pt x="291" y="494"/>
                </a:cubicBezTo>
                <a:cubicBezTo>
                  <a:pt x="291" y="494"/>
                  <a:pt x="434" y="570"/>
                  <a:pt x="457" y="581"/>
                </a:cubicBezTo>
                <a:cubicBezTo>
                  <a:pt x="460" y="583"/>
                  <a:pt x="471" y="603"/>
                  <a:pt x="477" y="614"/>
                </a:cubicBezTo>
                <a:cubicBezTo>
                  <a:pt x="487" y="636"/>
                  <a:pt x="557" y="786"/>
                  <a:pt x="557" y="786"/>
                </a:cubicBezTo>
                <a:cubicBezTo>
                  <a:pt x="557" y="786"/>
                  <a:pt x="537" y="804"/>
                  <a:pt x="515" y="811"/>
                </a:cubicBezTo>
                <a:close/>
                <a:moveTo>
                  <a:pt x="674" y="881"/>
                </a:moveTo>
                <a:cubicBezTo>
                  <a:pt x="669" y="880"/>
                  <a:pt x="625" y="863"/>
                  <a:pt x="614" y="857"/>
                </a:cubicBezTo>
                <a:cubicBezTo>
                  <a:pt x="602" y="851"/>
                  <a:pt x="587" y="839"/>
                  <a:pt x="585" y="837"/>
                </a:cubicBezTo>
                <a:cubicBezTo>
                  <a:pt x="584" y="834"/>
                  <a:pt x="579" y="821"/>
                  <a:pt x="579" y="818"/>
                </a:cubicBezTo>
                <a:cubicBezTo>
                  <a:pt x="578" y="814"/>
                  <a:pt x="566" y="814"/>
                  <a:pt x="566" y="814"/>
                </a:cubicBezTo>
                <a:cubicBezTo>
                  <a:pt x="560" y="801"/>
                  <a:pt x="560" y="801"/>
                  <a:pt x="560" y="801"/>
                </a:cubicBezTo>
                <a:cubicBezTo>
                  <a:pt x="552" y="808"/>
                  <a:pt x="536" y="819"/>
                  <a:pt x="518" y="824"/>
                </a:cubicBezTo>
                <a:cubicBezTo>
                  <a:pt x="511" y="826"/>
                  <a:pt x="504" y="828"/>
                  <a:pt x="498" y="829"/>
                </a:cubicBezTo>
                <a:cubicBezTo>
                  <a:pt x="505" y="846"/>
                  <a:pt x="505" y="846"/>
                  <a:pt x="505" y="846"/>
                </a:cubicBezTo>
                <a:cubicBezTo>
                  <a:pt x="501" y="853"/>
                  <a:pt x="501" y="853"/>
                  <a:pt x="501" y="853"/>
                </a:cubicBezTo>
                <a:cubicBezTo>
                  <a:pt x="501" y="853"/>
                  <a:pt x="508" y="884"/>
                  <a:pt x="509" y="894"/>
                </a:cubicBezTo>
                <a:cubicBezTo>
                  <a:pt x="509" y="910"/>
                  <a:pt x="522" y="919"/>
                  <a:pt x="522" y="919"/>
                </a:cubicBezTo>
                <a:cubicBezTo>
                  <a:pt x="574" y="919"/>
                  <a:pt x="574" y="919"/>
                  <a:pt x="574" y="919"/>
                </a:cubicBezTo>
                <a:cubicBezTo>
                  <a:pt x="577" y="908"/>
                  <a:pt x="577" y="908"/>
                  <a:pt x="577" y="908"/>
                </a:cubicBezTo>
                <a:cubicBezTo>
                  <a:pt x="577" y="908"/>
                  <a:pt x="604" y="915"/>
                  <a:pt x="618" y="915"/>
                </a:cubicBezTo>
                <a:cubicBezTo>
                  <a:pt x="633" y="915"/>
                  <a:pt x="674" y="913"/>
                  <a:pt x="685" y="901"/>
                </a:cubicBezTo>
                <a:cubicBezTo>
                  <a:pt x="696" y="888"/>
                  <a:pt x="680" y="883"/>
                  <a:pt x="674" y="881"/>
                </a:cubicBezTo>
                <a:close/>
                <a:moveTo>
                  <a:pt x="164" y="1078"/>
                </a:moveTo>
                <a:cubicBezTo>
                  <a:pt x="160" y="1072"/>
                  <a:pt x="152" y="1061"/>
                  <a:pt x="149" y="1052"/>
                </a:cubicBezTo>
                <a:cubicBezTo>
                  <a:pt x="147" y="1042"/>
                  <a:pt x="147" y="1033"/>
                  <a:pt x="147" y="1027"/>
                </a:cubicBezTo>
                <a:cubicBezTo>
                  <a:pt x="146" y="1021"/>
                  <a:pt x="141" y="1022"/>
                  <a:pt x="141" y="1022"/>
                </a:cubicBezTo>
                <a:cubicBezTo>
                  <a:pt x="141" y="1022"/>
                  <a:pt x="140" y="1017"/>
                  <a:pt x="141" y="1014"/>
                </a:cubicBezTo>
                <a:cubicBezTo>
                  <a:pt x="142" y="1012"/>
                  <a:pt x="146" y="1001"/>
                  <a:pt x="148" y="994"/>
                </a:cubicBezTo>
                <a:cubicBezTo>
                  <a:pt x="139" y="991"/>
                  <a:pt x="126" y="986"/>
                  <a:pt x="117" y="979"/>
                </a:cubicBezTo>
                <a:cubicBezTo>
                  <a:pt x="106" y="972"/>
                  <a:pt x="96" y="961"/>
                  <a:pt x="89" y="953"/>
                </a:cubicBezTo>
                <a:cubicBezTo>
                  <a:pt x="89" y="953"/>
                  <a:pt x="89" y="954"/>
                  <a:pt x="89" y="954"/>
                </a:cubicBezTo>
                <a:cubicBezTo>
                  <a:pt x="89" y="954"/>
                  <a:pt x="58" y="978"/>
                  <a:pt x="51" y="990"/>
                </a:cubicBezTo>
                <a:cubicBezTo>
                  <a:pt x="44" y="1003"/>
                  <a:pt x="36" y="1030"/>
                  <a:pt x="36" y="1030"/>
                </a:cubicBezTo>
                <a:cubicBezTo>
                  <a:pt x="75" y="1062"/>
                  <a:pt x="75" y="1062"/>
                  <a:pt x="75" y="1062"/>
                </a:cubicBezTo>
                <a:cubicBezTo>
                  <a:pt x="85" y="1058"/>
                  <a:pt x="85" y="1058"/>
                  <a:pt x="85" y="1058"/>
                </a:cubicBezTo>
                <a:cubicBezTo>
                  <a:pt x="85" y="1058"/>
                  <a:pt x="96" y="1069"/>
                  <a:pt x="102" y="1083"/>
                </a:cubicBezTo>
                <a:cubicBezTo>
                  <a:pt x="105" y="1093"/>
                  <a:pt x="123" y="1107"/>
                  <a:pt x="144" y="1110"/>
                </a:cubicBezTo>
                <a:cubicBezTo>
                  <a:pt x="169" y="1114"/>
                  <a:pt x="195" y="1110"/>
                  <a:pt x="194" y="1102"/>
                </a:cubicBezTo>
                <a:cubicBezTo>
                  <a:pt x="193" y="1095"/>
                  <a:pt x="169" y="1084"/>
                  <a:pt x="164" y="1078"/>
                </a:cubicBezTo>
                <a:close/>
                <a:moveTo>
                  <a:pt x="555" y="462"/>
                </a:moveTo>
                <a:cubicBezTo>
                  <a:pt x="567" y="461"/>
                  <a:pt x="587" y="467"/>
                  <a:pt x="592" y="464"/>
                </a:cubicBezTo>
                <a:cubicBezTo>
                  <a:pt x="598" y="462"/>
                  <a:pt x="616" y="451"/>
                  <a:pt x="619" y="445"/>
                </a:cubicBezTo>
                <a:cubicBezTo>
                  <a:pt x="621" y="439"/>
                  <a:pt x="617" y="434"/>
                  <a:pt x="621" y="426"/>
                </a:cubicBezTo>
                <a:cubicBezTo>
                  <a:pt x="624" y="417"/>
                  <a:pt x="623" y="407"/>
                  <a:pt x="622" y="404"/>
                </a:cubicBezTo>
                <a:cubicBezTo>
                  <a:pt x="621" y="400"/>
                  <a:pt x="625" y="391"/>
                  <a:pt x="622" y="387"/>
                </a:cubicBezTo>
                <a:cubicBezTo>
                  <a:pt x="618" y="383"/>
                  <a:pt x="597" y="385"/>
                  <a:pt x="597" y="385"/>
                </a:cubicBezTo>
                <a:cubicBezTo>
                  <a:pt x="597" y="407"/>
                  <a:pt x="597" y="407"/>
                  <a:pt x="597" y="407"/>
                </a:cubicBezTo>
                <a:cubicBezTo>
                  <a:pt x="597" y="407"/>
                  <a:pt x="591" y="381"/>
                  <a:pt x="586" y="379"/>
                </a:cubicBezTo>
                <a:cubicBezTo>
                  <a:pt x="582" y="377"/>
                  <a:pt x="566" y="384"/>
                  <a:pt x="561" y="389"/>
                </a:cubicBezTo>
                <a:cubicBezTo>
                  <a:pt x="557" y="394"/>
                  <a:pt x="542" y="406"/>
                  <a:pt x="538" y="407"/>
                </a:cubicBezTo>
                <a:cubicBezTo>
                  <a:pt x="538" y="407"/>
                  <a:pt x="537" y="407"/>
                  <a:pt x="537" y="407"/>
                </a:cubicBezTo>
                <a:cubicBezTo>
                  <a:pt x="533" y="460"/>
                  <a:pt x="533" y="460"/>
                  <a:pt x="533" y="460"/>
                </a:cubicBezTo>
                <a:cubicBezTo>
                  <a:pt x="538" y="461"/>
                  <a:pt x="544" y="462"/>
                  <a:pt x="555" y="462"/>
                </a:cubicBezTo>
                <a:close/>
                <a:moveTo>
                  <a:pt x="48" y="643"/>
                </a:moveTo>
                <a:cubicBezTo>
                  <a:pt x="54" y="639"/>
                  <a:pt x="63" y="638"/>
                  <a:pt x="66" y="635"/>
                </a:cubicBezTo>
                <a:cubicBezTo>
                  <a:pt x="70" y="632"/>
                  <a:pt x="73" y="632"/>
                  <a:pt x="75" y="626"/>
                </a:cubicBezTo>
                <a:cubicBezTo>
                  <a:pt x="78" y="621"/>
                  <a:pt x="79" y="612"/>
                  <a:pt x="79" y="612"/>
                </a:cubicBezTo>
                <a:cubicBezTo>
                  <a:pt x="85" y="604"/>
                  <a:pt x="85" y="604"/>
                  <a:pt x="85" y="604"/>
                </a:cubicBezTo>
                <a:cubicBezTo>
                  <a:pt x="85" y="604"/>
                  <a:pt x="86" y="593"/>
                  <a:pt x="80" y="582"/>
                </a:cubicBezTo>
                <a:cubicBezTo>
                  <a:pt x="76" y="573"/>
                  <a:pt x="71" y="562"/>
                  <a:pt x="69" y="554"/>
                </a:cubicBezTo>
                <a:cubicBezTo>
                  <a:pt x="62" y="557"/>
                  <a:pt x="52" y="560"/>
                  <a:pt x="38" y="560"/>
                </a:cubicBezTo>
                <a:cubicBezTo>
                  <a:pt x="36" y="560"/>
                  <a:pt x="36" y="560"/>
                  <a:pt x="36" y="560"/>
                </a:cubicBezTo>
                <a:cubicBezTo>
                  <a:pt x="24" y="560"/>
                  <a:pt x="15" y="558"/>
                  <a:pt x="8" y="556"/>
                </a:cubicBezTo>
                <a:cubicBezTo>
                  <a:pt x="8" y="558"/>
                  <a:pt x="8" y="558"/>
                  <a:pt x="8" y="558"/>
                </a:cubicBezTo>
                <a:cubicBezTo>
                  <a:pt x="8" y="558"/>
                  <a:pt x="5" y="563"/>
                  <a:pt x="4" y="571"/>
                </a:cubicBezTo>
                <a:cubicBezTo>
                  <a:pt x="3" y="580"/>
                  <a:pt x="0" y="593"/>
                  <a:pt x="0" y="605"/>
                </a:cubicBezTo>
                <a:cubicBezTo>
                  <a:pt x="1" y="616"/>
                  <a:pt x="7" y="639"/>
                  <a:pt x="12" y="642"/>
                </a:cubicBezTo>
                <a:cubicBezTo>
                  <a:pt x="17" y="645"/>
                  <a:pt x="26" y="642"/>
                  <a:pt x="30" y="643"/>
                </a:cubicBezTo>
                <a:cubicBezTo>
                  <a:pt x="34" y="644"/>
                  <a:pt x="42" y="646"/>
                  <a:pt x="48" y="643"/>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71"/>
          <p:cNvSpPr>
            <a:spLocks noEditPoints="1"/>
          </p:cNvSpPr>
          <p:nvPr/>
        </p:nvSpPr>
        <p:spPr bwMode="auto">
          <a:xfrm>
            <a:off x="2271426" y="4296731"/>
            <a:ext cx="319613" cy="482764"/>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US" kern="0">
              <a:solidFill>
                <a:sysClr val="windowText" lastClr="000000"/>
              </a:solidFill>
            </a:endParaRPr>
          </a:p>
        </p:txBody>
      </p:sp>
      <p:sp>
        <p:nvSpPr>
          <p:cNvPr id="73" name="Freeform 72"/>
          <p:cNvSpPr>
            <a:spLocks noEditPoints="1"/>
          </p:cNvSpPr>
          <p:nvPr/>
        </p:nvSpPr>
        <p:spPr bwMode="auto">
          <a:xfrm>
            <a:off x="3818815" y="3559096"/>
            <a:ext cx="225392" cy="459714"/>
          </a:xfrm>
          <a:custGeom>
            <a:avLst/>
            <a:gdLst>
              <a:gd name="T0" fmla="*/ 108 w 143"/>
              <a:gd name="T1" fmla="*/ 72 h 186"/>
              <a:gd name="T2" fmla="*/ 100 w 143"/>
              <a:gd name="T3" fmla="*/ 96 h 186"/>
              <a:gd name="T4" fmla="*/ 92 w 143"/>
              <a:gd name="T5" fmla="*/ 71 h 186"/>
              <a:gd name="T6" fmla="*/ 88 w 143"/>
              <a:gd name="T7" fmla="*/ 65 h 186"/>
              <a:gd name="T8" fmla="*/ 86 w 143"/>
              <a:gd name="T9" fmla="*/ 76 h 186"/>
              <a:gd name="T10" fmla="*/ 70 w 143"/>
              <a:gd name="T11" fmla="*/ 76 h 186"/>
              <a:gd name="T12" fmla="*/ 73 w 143"/>
              <a:gd name="T13" fmla="*/ 60 h 186"/>
              <a:gd name="T14" fmla="*/ 45 w 143"/>
              <a:gd name="T15" fmla="*/ 60 h 186"/>
              <a:gd name="T16" fmla="*/ 0 w 143"/>
              <a:gd name="T17" fmla="*/ 143 h 186"/>
              <a:gd name="T18" fmla="*/ 28 w 143"/>
              <a:gd name="T19" fmla="*/ 186 h 186"/>
              <a:gd name="T20" fmla="*/ 143 w 143"/>
              <a:gd name="T21" fmla="*/ 158 h 186"/>
              <a:gd name="T22" fmla="*/ 133 w 143"/>
              <a:gd name="T23" fmla="*/ 105 h 186"/>
              <a:gd name="T24" fmla="*/ 78 w 143"/>
              <a:gd name="T25" fmla="*/ 171 h 186"/>
              <a:gd name="T26" fmla="*/ 65 w 143"/>
              <a:gd name="T27" fmla="*/ 162 h 186"/>
              <a:gd name="T28" fmla="*/ 52 w 143"/>
              <a:gd name="T29" fmla="*/ 156 h 186"/>
              <a:gd name="T30" fmla="*/ 60 w 143"/>
              <a:gd name="T31" fmla="*/ 146 h 186"/>
              <a:gd name="T32" fmla="*/ 77 w 143"/>
              <a:gd name="T33" fmla="*/ 145 h 186"/>
              <a:gd name="T34" fmla="*/ 53 w 143"/>
              <a:gd name="T35" fmla="*/ 120 h 186"/>
              <a:gd name="T36" fmla="*/ 66 w 143"/>
              <a:gd name="T37" fmla="*/ 94 h 186"/>
              <a:gd name="T38" fmla="*/ 78 w 143"/>
              <a:gd name="T39" fmla="*/ 103 h 186"/>
              <a:gd name="T40" fmla="*/ 90 w 143"/>
              <a:gd name="T41" fmla="*/ 107 h 186"/>
              <a:gd name="T42" fmla="*/ 82 w 143"/>
              <a:gd name="T43" fmla="*/ 118 h 186"/>
              <a:gd name="T44" fmla="*/ 68 w 143"/>
              <a:gd name="T45" fmla="*/ 119 h 186"/>
              <a:gd name="T46" fmla="*/ 91 w 143"/>
              <a:gd name="T47" fmla="*/ 144 h 186"/>
              <a:gd name="T48" fmla="*/ 45 w 143"/>
              <a:gd name="T49" fmla="*/ 42 h 186"/>
              <a:gd name="T50" fmla="*/ 50 w 143"/>
              <a:gd name="T51" fmla="*/ 9 h 186"/>
              <a:gd name="T52" fmla="*/ 93 w 143"/>
              <a:gd name="T53" fmla="*/ 9 h 186"/>
              <a:gd name="T54" fmla="*/ 98 w 143"/>
              <a:gd name="T55" fmla="*/ 42 h 186"/>
              <a:gd name="T56" fmla="*/ 100 w 143"/>
              <a:gd name="T57" fmla="*/ 56 h 186"/>
              <a:gd name="T58" fmla="*/ 104 w 143"/>
              <a:gd name="T59" fmla="*/ 71 h 186"/>
              <a:gd name="T60" fmla="*/ 100 w 143"/>
              <a:gd name="T61" fmla="*/ 92 h 186"/>
              <a:gd name="T62" fmla="*/ 96 w 143"/>
              <a:gd name="T63" fmla="*/ 71 h 186"/>
              <a:gd name="T64" fmla="*/ 88 w 143"/>
              <a:gd name="T65" fmla="*/ 61 h 186"/>
              <a:gd name="T66" fmla="*/ 82 w 143"/>
              <a:gd name="T67" fmla="*/ 71 h 186"/>
              <a:gd name="T68" fmla="*/ 78 w 143"/>
              <a:gd name="T69" fmla="*/ 80 h 186"/>
              <a:gd name="T70" fmla="*/ 74 w 143"/>
              <a:gd name="T71" fmla="*/ 71 h 186"/>
              <a:gd name="T72" fmla="*/ 44 w 143"/>
              <a:gd name="T73" fmla="*/ 56 h 186"/>
              <a:gd name="T74" fmla="*/ 44 w 143"/>
              <a:gd name="T75" fmla="*/ 48 h 186"/>
              <a:gd name="T76" fmla="*/ 88 w 143"/>
              <a:gd name="T77" fmla="*/ 45 h 186"/>
              <a:gd name="T78" fmla="*/ 100 w 143"/>
              <a:gd name="T79" fmla="*/ 48 h 186"/>
              <a:gd name="T80" fmla="*/ 100 w 143"/>
              <a:gd name="T81" fmla="*/ 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86">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US" kern="0">
              <a:solidFill>
                <a:sysClr val="windowText" lastClr="000000"/>
              </a:solidFill>
            </a:endParaRPr>
          </a:p>
        </p:txBody>
      </p:sp>
      <p:sp>
        <p:nvSpPr>
          <p:cNvPr id="74" name="Freeform 73"/>
          <p:cNvSpPr>
            <a:spLocks noEditPoints="1"/>
          </p:cNvSpPr>
          <p:nvPr/>
        </p:nvSpPr>
        <p:spPr bwMode="auto">
          <a:xfrm>
            <a:off x="5267943" y="2790929"/>
            <a:ext cx="302984" cy="454480"/>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pPr>
              <a:defRPr/>
            </a:pPr>
            <a:endParaRPr lang="en-US" sz="7200" kern="0">
              <a:solidFill>
                <a:sysClr val="windowText" lastClr="000000"/>
              </a:solidFill>
            </a:endParaRPr>
          </a:p>
        </p:txBody>
      </p:sp>
      <p:sp>
        <p:nvSpPr>
          <p:cNvPr id="75" name="Freeform 74"/>
          <p:cNvSpPr>
            <a:spLocks noEditPoints="1"/>
          </p:cNvSpPr>
          <p:nvPr/>
        </p:nvSpPr>
        <p:spPr bwMode="auto">
          <a:xfrm>
            <a:off x="6751891" y="2017638"/>
            <a:ext cx="323300" cy="463123"/>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en-US" kern="0">
              <a:solidFill>
                <a:sysClr val="windowText" lastClr="000000"/>
              </a:solidFill>
            </a:endParaRPr>
          </a:p>
        </p:txBody>
      </p:sp>
      <p:sp>
        <p:nvSpPr>
          <p:cNvPr id="67" name="Oval 66"/>
          <p:cNvSpPr/>
          <p:nvPr/>
        </p:nvSpPr>
        <p:spPr>
          <a:xfrm>
            <a:off x="2107002" y="4218172"/>
            <a:ext cx="681141" cy="681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8" name="Oval 67"/>
          <p:cNvSpPr/>
          <p:nvPr/>
        </p:nvSpPr>
        <p:spPr>
          <a:xfrm>
            <a:off x="3581407" y="3448294"/>
            <a:ext cx="681141" cy="6813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69" name="Oval 68"/>
          <p:cNvSpPr/>
          <p:nvPr/>
        </p:nvSpPr>
        <p:spPr>
          <a:xfrm>
            <a:off x="5105406" y="2678410"/>
            <a:ext cx="681141" cy="68131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71" name="Oval 70"/>
          <p:cNvSpPr/>
          <p:nvPr/>
        </p:nvSpPr>
        <p:spPr>
          <a:xfrm>
            <a:off x="6629414" y="1908532"/>
            <a:ext cx="681141" cy="6813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F3F3F"/>
              </a:solidFill>
            </a:endParaRPr>
          </a:p>
        </p:txBody>
      </p:sp>
      <p:sp>
        <p:nvSpPr>
          <p:cNvPr id="76" name="Freeform 75"/>
          <p:cNvSpPr>
            <a:spLocks noEditPoints="1"/>
          </p:cNvSpPr>
          <p:nvPr/>
        </p:nvSpPr>
        <p:spPr bwMode="auto">
          <a:xfrm>
            <a:off x="2218210" y="4296726"/>
            <a:ext cx="426040" cy="482764"/>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6"/>
          <p:cNvSpPr>
            <a:spLocks noEditPoints="1"/>
          </p:cNvSpPr>
          <p:nvPr/>
        </p:nvSpPr>
        <p:spPr bwMode="auto">
          <a:xfrm>
            <a:off x="3781289" y="3540844"/>
            <a:ext cx="300444" cy="459714"/>
          </a:xfrm>
          <a:custGeom>
            <a:avLst/>
            <a:gdLst>
              <a:gd name="T0" fmla="*/ 108 w 143"/>
              <a:gd name="T1" fmla="*/ 72 h 186"/>
              <a:gd name="T2" fmla="*/ 100 w 143"/>
              <a:gd name="T3" fmla="*/ 96 h 186"/>
              <a:gd name="T4" fmla="*/ 92 w 143"/>
              <a:gd name="T5" fmla="*/ 71 h 186"/>
              <a:gd name="T6" fmla="*/ 88 w 143"/>
              <a:gd name="T7" fmla="*/ 65 h 186"/>
              <a:gd name="T8" fmla="*/ 86 w 143"/>
              <a:gd name="T9" fmla="*/ 76 h 186"/>
              <a:gd name="T10" fmla="*/ 70 w 143"/>
              <a:gd name="T11" fmla="*/ 76 h 186"/>
              <a:gd name="T12" fmla="*/ 73 w 143"/>
              <a:gd name="T13" fmla="*/ 60 h 186"/>
              <a:gd name="T14" fmla="*/ 45 w 143"/>
              <a:gd name="T15" fmla="*/ 60 h 186"/>
              <a:gd name="T16" fmla="*/ 0 w 143"/>
              <a:gd name="T17" fmla="*/ 143 h 186"/>
              <a:gd name="T18" fmla="*/ 28 w 143"/>
              <a:gd name="T19" fmla="*/ 186 h 186"/>
              <a:gd name="T20" fmla="*/ 143 w 143"/>
              <a:gd name="T21" fmla="*/ 158 h 186"/>
              <a:gd name="T22" fmla="*/ 133 w 143"/>
              <a:gd name="T23" fmla="*/ 105 h 186"/>
              <a:gd name="T24" fmla="*/ 78 w 143"/>
              <a:gd name="T25" fmla="*/ 171 h 186"/>
              <a:gd name="T26" fmla="*/ 65 w 143"/>
              <a:gd name="T27" fmla="*/ 162 h 186"/>
              <a:gd name="T28" fmla="*/ 52 w 143"/>
              <a:gd name="T29" fmla="*/ 156 h 186"/>
              <a:gd name="T30" fmla="*/ 60 w 143"/>
              <a:gd name="T31" fmla="*/ 146 h 186"/>
              <a:gd name="T32" fmla="*/ 77 w 143"/>
              <a:gd name="T33" fmla="*/ 145 h 186"/>
              <a:gd name="T34" fmla="*/ 53 w 143"/>
              <a:gd name="T35" fmla="*/ 120 h 186"/>
              <a:gd name="T36" fmla="*/ 66 w 143"/>
              <a:gd name="T37" fmla="*/ 94 h 186"/>
              <a:gd name="T38" fmla="*/ 78 w 143"/>
              <a:gd name="T39" fmla="*/ 103 h 186"/>
              <a:gd name="T40" fmla="*/ 90 w 143"/>
              <a:gd name="T41" fmla="*/ 107 h 186"/>
              <a:gd name="T42" fmla="*/ 82 w 143"/>
              <a:gd name="T43" fmla="*/ 118 h 186"/>
              <a:gd name="T44" fmla="*/ 68 w 143"/>
              <a:gd name="T45" fmla="*/ 119 h 186"/>
              <a:gd name="T46" fmla="*/ 91 w 143"/>
              <a:gd name="T47" fmla="*/ 144 h 186"/>
              <a:gd name="T48" fmla="*/ 45 w 143"/>
              <a:gd name="T49" fmla="*/ 42 h 186"/>
              <a:gd name="T50" fmla="*/ 50 w 143"/>
              <a:gd name="T51" fmla="*/ 9 h 186"/>
              <a:gd name="T52" fmla="*/ 93 w 143"/>
              <a:gd name="T53" fmla="*/ 9 h 186"/>
              <a:gd name="T54" fmla="*/ 98 w 143"/>
              <a:gd name="T55" fmla="*/ 42 h 186"/>
              <a:gd name="T56" fmla="*/ 100 w 143"/>
              <a:gd name="T57" fmla="*/ 56 h 186"/>
              <a:gd name="T58" fmla="*/ 104 w 143"/>
              <a:gd name="T59" fmla="*/ 71 h 186"/>
              <a:gd name="T60" fmla="*/ 100 w 143"/>
              <a:gd name="T61" fmla="*/ 92 h 186"/>
              <a:gd name="T62" fmla="*/ 96 w 143"/>
              <a:gd name="T63" fmla="*/ 71 h 186"/>
              <a:gd name="T64" fmla="*/ 88 w 143"/>
              <a:gd name="T65" fmla="*/ 61 h 186"/>
              <a:gd name="T66" fmla="*/ 82 w 143"/>
              <a:gd name="T67" fmla="*/ 71 h 186"/>
              <a:gd name="T68" fmla="*/ 78 w 143"/>
              <a:gd name="T69" fmla="*/ 80 h 186"/>
              <a:gd name="T70" fmla="*/ 74 w 143"/>
              <a:gd name="T71" fmla="*/ 71 h 186"/>
              <a:gd name="T72" fmla="*/ 44 w 143"/>
              <a:gd name="T73" fmla="*/ 56 h 186"/>
              <a:gd name="T74" fmla="*/ 44 w 143"/>
              <a:gd name="T75" fmla="*/ 48 h 186"/>
              <a:gd name="T76" fmla="*/ 88 w 143"/>
              <a:gd name="T77" fmla="*/ 45 h 186"/>
              <a:gd name="T78" fmla="*/ 100 w 143"/>
              <a:gd name="T79" fmla="*/ 48 h 186"/>
              <a:gd name="T80" fmla="*/ 100 w 143"/>
              <a:gd name="T81" fmla="*/ 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86">
                <a:moveTo>
                  <a:pt x="133" y="105"/>
                </a:moveTo>
                <a:cubicBezTo>
                  <a:pt x="108" y="72"/>
                  <a:pt x="108" y="72"/>
                  <a:pt x="108" y="72"/>
                </a:cubicBezTo>
                <a:cubicBezTo>
                  <a:pt x="108" y="88"/>
                  <a:pt x="108" y="88"/>
                  <a:pt x="108" y="88"/>
                </a:cubicBezTo>
                <a:cubicBezTo>
                  <a:pt x="108" y="92"/>
                  <a:pt x="104" y="96"/>
                  <a:pt x="100" y="96"/>
                </a:cubicBezTo>
                <a:cubicBezTo>
                  <a:pt x="95" y="96"/>
                  <a:pt x="92" y="92"/>
                  <a:pt x="92" y="88"/>
                </a:cubicBezTo>
                <a:cubicBezTo>
                  <a:pt x="92" y="71"/>
                  <a:pt x="92" y="71"/>
                  <a:pt x="92" y="71"/>
                </a:cubicBezTo>
                <a:cubicBezTo>
                  <a:pt x="92" y="70"/>
                  <a:pt x="91" y="67"/>
                  <a:pt x="90" y="64"/>
                </a:cubicBezTo>
                <a:cubicBezTo>
                  <a:pt x="89" y="65"/>
                  <a:pt x="89" y="65"/>
                  <a:pt x="88" y="65"/>
                </a:cubicBezTo>
                <a:cubicBezTo>
                  <a:pt x="87" y="67"/>
                  <a:pt x="86" y="70"/>
                  <a:pt x="86" y="71"/>
                </a:cubicBezTo>
                <a:cubicBezTo>
                  <a:pt x="86" y="76"/>
                  <a:pt x="86" y="76"/>
                  <a:pt x="86" y="76"/>
                </a:cubicBezTo>
                <a:cubicBezTo>
                  <a:pt x="86" y="81"/>
                  <a:pt x="83" y="84"/>
                  <a:pt x="78" y="84"/>
                </a:cubicBezTo>
                <a:cubicBezTo>
                  <a:pt x="74" y="84"/>
                  <a:pt x="70" y="81"/>
                  <a:pt x="70" y="76"/>
                </a:cubicBezTo>
                <a:cubicBezTo>
                  <a:pt x="70" y="71"/>
                  <a:pt x="70" y="71"/>
                  <a:pt x="70" y="71"/>
                </a:cubicBezTo>
                <a:cubicBezTo>
                  <a:pt x="70" y="68"/>
                  <a:pt x="71" y="64"/>
                  <a:pt x="73" y="60"/>
                </a:cubicBezTo>
                <a:cubicBezTo>
                  <a:pt x="65" y="60"/>
                  <a:pt x="65" y="60"/>
                  <a:pt x="65" y="60"/>
                </a:cubicBezTo>
                <a:cubicBezTo>
                  <a:pt x="45" y="60"/>
                  <a:pt x="45" y="60"/>
                  <a:pt x="45" y="60"/>
                </a:cubicBezTo>
                <a:cubicBezTo>
                  <a:pt x="10" y="105"/>
                  <a:pt x="10" y="105"/>
                  <a:pt x="10" y="105"/>
                </a:cubicBezTo>
                <a:cubicBezTo>
                  <a:pt x="4" y="115"/>
                  <a:pt x="0" y="132"/>
                  <a:pt x="0" y="143"/>
                </a:cubicBezTo>
                <a:cubicBezTo>
                  <a:pt x="0" y="158"/>
                  <a:pt x="0" y="158"/>
                  <a:pt x="0" y="158"/>
                </a:cubicBezTo>
                <a:cubicBezTo>
                  <a:pt x="0" y="169"/>
                  <a:pt x="17" y="186"/>
                  <a:pt x="28" y="186"/>
                </a:cubicBezTo>
                <a:cubicBezTo>
                  <a:pt x="115" y="186"/>
                  <a:pt x="115" y="186"/>
                  <a:pt x="115" y="186"/>
                </a:cubicBezTo>
                <a:cubicBezTo>
                  <a:pt x="126" y="186"/>
                  <a:pt x="143" y="169"/>
                  <a:pt x="143" y="158"/>
                </a:cubicBezTo>
                <a:cubicBezTo>
                  <a:pt x="143" y="143"/>
                  <a:pt x="143" y="143"/>
                  <a:pt x="143" y="143"/>
                </a:cubicBezTo>
                <a:cubicBezTo>
                  <a:pt x="143" y="132"/>
                  <a:pt x="139" y="115"/>
                  <a:pt x="133" y="105"/>
                </a:cubicBezTo>
                <a:close/>
                <a:moveTo>
                  <a:pt x="78" y="161"/>
                </a:moveTo>
                <a:cubicBezTo>
                  <a:pt x="78" y="171"/>
                  <a:pt x="78" y="171"/>
                  <a:pt x="78" y="171"/>
                </a:cubicBezTo>
                <a:cubicBezTo>
                  <a:pt x="65" y="171"/>
                  <a:pt x="65" y="171"/>
                  <a:pt x="65" y="171"/>
                </a:cubicBezTo>
                <a:cubicBezTo>
                  <a:pt x="65" y="162"/>
                  <a:pt x="65" y="162"/>
                  <a:pt x="65" y="162"/>
                </a:cubicBezTo>
                <a:cubicBezTo>
                  <a:pt x="61" y="161"/>
                  <a:pt x="57" y="160"/>
                  <a:pt x="54" y="158"/>
                </a:cubicBezTo>
                <a:cubicBezTo>
                  <a:pt x="52" y="156"/>
                  <a:pt x="52" y="156"/>
                  <a:pt x="52" y="156"/>
                </a:cubicBezTo>
                <a:cubicBezTo>
                  <a:pt x="56" y="144"/>
                  <a:pt x="56" y="144"/>
                  <a:pt x="56" y="144"/>
                </a:cubicBezTo>
                <a:cubicBezTo>
                  <a:pt x="60" y="146"/>
                  <a:pt x="60" y="146"/>
                  <a:pt x="60" y="146"/>
                </a:cubicBezTo>
                <a:cubicBezTo>
                  <a:pt x="63" y="148"/>
                  <a:pt x="67" y="149"/>
                  <a:pt x="70" y="149"/>
                </a:cubicBezTo>
                <a:cubicBezTo>
                  <a:pt x="74" y="149"/>
                  <a:pt x="77" y="147"/>
                  <a:pt x="77" y="145"/>
                </a:cubicBezTo>
                <a:cubicBezTo>
                  <a:pt x="77" y="143"/>
                  <a:pt x="76" y="141"/>
                  <a:pt x="69" y="138"/>
                </a:cubicBezTo>
                <a:cubicBezTo>
                  <a:pt x="61" y="135"/>
                  <a:pt x="53" y="130"/>
                  <a:pt x="53" y="120"/>
                </a:cubicBezTo>
                <a:cubicBezTo>
                  <a:pt x="53" y="112"/>
                  <a:pt x="58" y="106"/>
                  <a:pt x="66" y="103"/>
                </a:cubicBezTo>
                <a:cubicBezTo>
                  <a:pt x="66" y="94"/>
                  <a:pt x="66" y="94"/>
                  <a:pt x="66" y="94"/>
                </a:cubicBezTo>
                <a:cubicBezTo>
                  <a:pt x="78" y="94"/>
                  <a:pt x="78" y="94"/>
                  <a:pt x="78" y="94"/>
                </a:cubicBezTo>
                <a:cubicBezTo>
                  <a:pt x="78" y="103"/>
                  <a:pt x="78" y="103"/>
                  <a:pt x="78" y="103"/>
                </a:cubicBezTo>
                <a:cubicBezTo>
                  <a:pt x="82" y="103"/>
                  <a:pt x="85" y="104"/>
                  <a:pt x="88" y="106"/>
                </a:cubicBezTo>
                <a:cubicBezTo>
                  <a:pt x="90" y="107"/>
                  <a:pt x="90" y="107"/>
                  <a:pt x="90" y="107"/>
                </a:cubicBezTo>
                <a:cubicBezTo>
                  <a:pt x="86" y="120"/>
                  <a:pt x="86" y="120"/>
                  <a:pt x="86" y="120"/>
                </a:cubicBezTo>
                <a:cubicBezTo>
                  <a:pt x="82" y="118"/>
                  <a:pt x="82" y="118"/>
                  <a:pt x="82" y="118"/>
                </a:cubicBezTo>
                <a:cubicBezTo>
                  <a:pt x="81" y="117"/>
                  <a:pt x="78" y="115"/>
                  <a:pt x="73" y="115"/>
                </a:cubicBezTo>
                <a:cubicBezTo>
                  <a:pt x="70" y="115"/>
                  <a:pt x="68" y="117"/>
                  <a:pt x="68" y="119"/>
                </a:cubicBezTo>
                <a:cubicBezTo>
                  <a:pt x="68" y="121"/>
                  <a:pt x="68" y="122"/>
                  <a:pt x="76" y="125"/>
                </a:cubicBezTo>
                <a:cubicBezTo>
                  <a:pt x="83" y="128"/>
                  <a:pt x="91" y="133"/>
                  <a:pt x="91" y="144"/>
                </a:cubicBezTo>
                <a:cubicBezTo>
                  <a:pt x="91" y="152"/>
                  <a:pt x="86" y="159"/>
                  <a:pt x="78" y="161"/>
                </a:cubicBezTo>
                <a:close/>
                <a:moveTo>
                  <a:pt x="45" y="42"/>
                </a:moveTo>
                <a:cubicBezTo>
                  <a:pt x="32" y="0"/>
                  <a:pt x="32" y="0"/>
                  <a:pt x="32" y="0"/>
                </a:cubicBezTo>
                <a:cubicBezTo>
                  <a:pt x="40" y="2"/>
                  <a:pt x="41" y="9"/>
                  <a:pt x="50" y="9"/>
                </a:cubicBezTo>
                <a:cubicBezTo>
                  <a:pt x="61" y="9"/>
                  <a:pt x="61" y="0"/>
                  <a:pt x="72" y="0"/>
                </a:cubicBezTo>
                <a:cubicBezTo>
                  <a:pt x="82" y="0"/>
                  <a:pt x="82" y="9"/>
                  <a:pt x="93" y="9"/>
                </a:cubicBezTo>
                <a:cubicBezTo>
                  <a:pt x="102" y="9"/>
                  <a:pt x="103" y="2"/>
                  <a:pt x="111" y="0"/>
                </a:cubicBezTo>
                <a:cubicBezTo>
                  <a:pt x="98" y="42"/>
                  <a:pt x="98" y="42"/>
                  <a:pt x="98" y="42"/>
                </a:cubicBezTo>
                <a:lnTo>
                  <a:pt x="45" y="42"/>
                </a:lnTo>
                <a:close/>
                <a:moveTo>
                  <a:pt x="100" y="56"/>
                </a:moveTo>
                <a:cubicBezTo>
                  <a:pt x="99" y="56"/>
                  <a:pt x="99" y="56"/>
                  <a:pt x="99" y="56"/>
                </a:cubicBezTo>
                <a:cubicBezTo>
                  <a:pt x="101" y="60"/>
                  <a:pt x="104" y="66"/>
                  <a:pt x="104" y="71"/>
                </a:cubicBezTo>
                <a:cubicBezTo>
                  <a:pt x="104" y="88"/>
                  <a:pt x="104" y="88"/>
                  <a:pt x="104" y="88"/>
                </a:cubicBezTo>
                <a:cubicBezTo>
                  <a:pt x="104" y="90"/>
                  <a:pt x="102" y="92"/>
                  <a:pt x="100" y="92"/>
                </a:cubicBezTo>
                <a:cubicBezTo>
                  <a:pt x="97" y="92"/>
                  <a:pt x="96" y="90"/>
                  <a:pt x="96" y="88"/>
                </a:cubicBezTo>
                <a:cubicBezTo>
                  <a:pt x="96" y="71"/>
                  <a:pt x="96" y="71"/>
                  <a:pt x="96" y="71"/>
                </a:cubicBezTo>
                <a:cubicBezTo>
                  <a:pt x="96" y="68"/>
                  <a:pt x="94" y="63"/>
                  <a:pt x="92" y="60"/>
                </a:cubicBezTo>
                <a:cubicBezTo>
                  <a:pt x="91" y="60"/>
                  <a:pt x="89" y="61"/>
                  <a:pt x="88" y="61"/>
                </a:cubicBezTo>
                <a:cubicBezTo>
                  <a:pt x="87" y="61"/>
                  <a:pt x="86" y="60"/>
                  <a:pt x="86" y="60"/>
                </a:cubicBezTo>
                <a:cubicBezTo>
                  <a:pt x="84" y="64"/>
                  <a:pt x="82" y="68"/>
                  <a:pt x="82" y="71"/>
                </a:cubicBezTo>
                <a:cubicBezTo>
                  <a:pt x="82" y="76"/>
                  <a:pt x="82" y="76"/>
                  <a:pt x="82" y="76"/>
                </a:cubicBezTo>
                <a:cubicBezTo>
                  <a:pt x="82" y="79"/>
                  <a:pt x="80" y="80"/>
                  <a:pt x="78" y="80"/>
                </a:cubicBezTo>
                <a:cubicBezTo>
                  <a:pt x="76" y="80"/>
                  <a:pt x="74" y="79"/>
                  <a:pt x="74" y="76"/>
                </a:cubicBezTo>
                <a:cubicBezTo>
                  <a:pt x="74" y="71"/>
                  <a:pt x="74" y="71"/>
                  <a:pt x="74" y="71"/>
                </a:cubicBezTo>
                <a:cubicBezTo>
                  <a:pt x="74" y="66"/>
                  <a:pt x="77" y="60"/>
                  <a:pt x="79" y="56"/>
                </a:cubicBezTo>
                <a:cubicBezTo>
                  <a:pt x="44" y="56"/>
                  <a:pt x="44" y="56"/>
                  <a:pt x="44" y="56"/>
                </a:cubicBezTo>
                <a:cubicBezTo>
                  <a:pt x="41" y="56"/>
                  <a:pt x="40" y="54"/>
                  <a:pt x="40" y="52"/>
                </a:cubicBezTo>
                <a:cubicBezTo>
                  <a:pt x="40" y="49"/>
                  <a:pt x="41" y="48"/>
                  <a:pt x="44" y="48"/>
                </a:cubicBezTo>
                <a:cubicBezTo>
                  <a:pt x="82" y="48"/>
                  <a:pt x="82" y="48"/>
                  <a:pt x="82" y="48"/>
                </a:cubicBezTo>
                <a:cubicBezTo>
                  <a:pt x="83" y="46"/>
                  <a:pt x="85" y="45"/>
                  <a:pt x="88" y="45"/>
                </a:cubicBezTo>
                <a:cubicBezTo>
                  <a:pt x="90" y="45"/>
                  <a:pt x="92" y="46"/>
                  <a:pt x="94" y="48"/>
                </a:cubicBezTo>
                <a:cubicBezTo>
                  <a:pt x="100" y="48"/>
                  <a:pt x="100" y="48"/>
                  <a:pt x="100" y="48"/>
                </a:cubicBezTo>
                <a:cubicBezTo>
                  <a:pt x="102" y="48"/>
                  <a:pt x="104" y="49"/>
                  <a:pt x="104" y="52"/>
                </a:cubicBezTo>
                <a:cubicBezTo>
                  <a:pt x="104" y="54"/>
                  <a:pt x="102" y="56"/>
                  <a:pt x="100" y="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7"/>
          <p:cNvSpPr>
            <a:spLocks noEditPoints="1"/>
          </p:cNvSpPr>
          <p:nvPr/>
        </p:nvSpPr>
        <p:spPr bwMode="auto">
          <a:xfrm>
            <a:off x="5234926" y="2790929"/>
            <a:ext cx="403874" cy="454480"/>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a:extLst/>
        </p:spPr>
        <p:txBody>
          <a:bodyPr vert="horz" wrap="square" lIns="182880" tIns="91440" rIns="18288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Text" lastClr="000000"/>
              </a:solidFill>
              <a:effectLst/>
              <a:uLnTx/>
              <a:uFillTx/>
            </a:endParaRPr>
          </a:p>
        </p:txBody>
      </p:sp>
      <p:sp>
        <p:nvSpPr>
          <p:cNvPr id="82" name="Freeform 81"/>
          <p:cNvSpPr>
            <a:spLocks noEditPoints="1"/>
          </p:cNvSpPr>
          <p:nvPr/>
        </p:nvSpPr>
        <p:spPr bwMode="auto">
          <a:xfrm>
            <a:off x="6731859" y="2017633"/>
            <a:ext cx="430955" cy="463123"/>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83" name="Group 82"/>
          <p:cNvGrpSpPr/>
          <p:nvPr/>
        </p:nvGrpSpPr>
        <p:grpSpPr>
          <a:xfrm>
            <a:off x="8056447" y="981178"/>
            <a:ext cx="935167" cy="839030"/>
            <a:chOff x="6696448" y="4034579"/>
            <a:chExt cx="2472050" cy="2217340"/>
          </a:xfrm>
        </p:grpSpPr>
        <p:sp>
          <p:nvSpPr>
            <p:cNvPr id="84" name="Freeform 83"/>
            <p:cNvSpPr>
              <a:spLocks/>
            </p:cNvSpPr>
            <p:nvPr/>
          </p:nvSpPr>
          <p:spPr bwMode="auto">
            <a:xfrm>
              <a:off x="7935985" y="6207557"/>
              <a:ext cx="543799" cy="44362"/>
            </a:xfrm>
            <a:custGeom>
              <a:avLst/>
              <a:gdLst>
                <a:gd name="T0" fmla="*/ 622 w 622"/>
                <a:gd name="T1" fmla="*/ 31 h 51"/>
                <a:gd name="T2" fmla="*/ 622 w 622"/>
                <a:gd name="T3" fmla="*/ 20 h 51"/>
                <a:gd name="T4" fmla="*/ 602 w 622"/>
                <a:gd name="T5" fmla="*/ 0 h 51"/>
                <a:gd name="T6" fmla="*/ 0 w 622"/>
                <a:gd name="T7" fmla="*/ 0 h 51"/>
                <a:gd name="T8" fmla="*/ 0 w 622"/>
                <a:gd name="T9" fmla="*/ 51 h 51"/>
                <a:gd name="T10" fmla="*/ 602 w 622"/>
                <a:gd name="T11" fmla="*/ 51 h 51"/>
                <a:gd name="T12" fmla="*/ 622 w 622"/>
                <a:gd name="T13" fmla="*/ 31 h 51"/>
              </a:gdLst>
              <a:ahLst/>
              <a:cxnLst>
                <a:cxn ang="0">
                  <a:pos x="T0" y="T1"/>
                </a:cxn>
                <a:cxn ang="0">
                  <a:pos x="T2" y="T3"/>
                </a:cxn>
                <a:cxn ang="0">
                  <a:pos x="T4" y="T5"/>
                </a:cxn>
                <a:cxn ang="0">
                  <a:pos x="T6" y="T7"/>
                </a:cxn>
                <a:cxn ang="0">
                  <a:pos x="T8" y="T9"/>
                </a:cxn>
                <a:cxn ang="0">
                  <a:pos x="T10" y="T11"/>
                </a:cxn>
                <a:cxn ang="0">
                  <a:pos x="T12" y="T13"/>
                </a:cxn>
              </a:cxnLst>
              <a:rect l="0" t="0" r="r" b="b"/>
              <a:pathLst>
                <a:path w="622" h="51">
                  <a:moveTo>
                    <a:pt x="622" y="31"/>
                  </a:moveTo>
                  <a:cubicBezTo>
                    <a:pt x="622" y="20"/>
                    <a:pt x="622" y="20"/>
                    <a:pt x="622" y="20"/>
                  </a:cubicBezTo>
                  <a:cubicBezTo>
                    <a:pt x="622" y="9"/>
                    <a:pt x="613" y="0"/>
                    <a:pt x="602" y="0"/>
                  </a:cubicBezTo>
                  <a:cubicBezTo>
                    <a:pt x="0" y="0"/>
                    <a:pt x="0" y="0"/>
                    <a:pt x="0" y="0"/>
                  </a:cubicBezTo>
                  <a:cubicBezTo>
                    <a:pt x="0" y="51"/>
                    <a:pt x="0" y="51"/>
                    <a:pt x="0" y="51"/>
                  </a:cubicBezTo>
                  <a:cubicBezTo>
                    <a:pt x="602" y="51"/>
                    <a:pt x="602" y="51"/>
                    <a:pt x="602" y="51"/>
                  </a:cubicBezTo>
                  <a:cubicBezTo>
                    <a:pt x="613" y="51"/>
                    <a:pt x="622" y="42"/>
                    <a:pt x="622" y="31"/>
                  </a:cubicBezTo>
                  <a:close/>
                </a:path>
              </a:pathLst>
            </a:custGeom>
            <a:solidFill>
              <a:srgbClr val="F29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84"/>
            <p:cNvSpPr>
              <a:spLocks/>
            </p:cNvSpPr>
            <p:nvPr/>
          </p:nvSpPr>
          <p:spPr bwMode="auto">
            <a:xfrm>
              <a:off x="7385162" y="6207557"/>
              <a:ext cx="550823" cy="44362"/>
            </a:xfrm>
            <a:custGeom>
              <a:avLst/>
              <a:gdLst>
                <a:gd name="T0" fmla="*/ 20 w 630"/>
                <a:gd name="T1" fmla="*/ 0 h 51"/>
                <a:gd name="T2" fmla="*/ 0 w 630"/>
                <a:gd name="T3" fmla="*/ 20 h 51"/>
                <a:gd name="T4" fmla="*/ 0 w 630"/>
                <a:gd name="T5" fmla="*/ 31 h 51"/>
                <a:gd name="T6" fmla="*/ 20 w 630"/>
                <a:gd name="T7" fmla="*/ 51 h 51"/>
                <a:gd name="T8" fmla="*/ 630 w 630"/>
                <a:gd name="T9" fmla="*/ 51 h 51"/>
                <a:gd name="T10" fmla="*/ 630 w 630"/>
                <a:gd name="T11" fmla="*/ 0 h 51"/>
                <a:gd name="T12" fmla="*/ 20 w 630"/>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630" h="51">
                  <a:moveTo>
                    <a:pt x="20" y="0"/>
                  </a:moveTo>
                  <a:cubicBezTo>
                    <a:pt x="9" y="0"/>
                    <a:pt x="0" y="9"/>
                    <a:pt x="0" y="20"/>
                  </a:cubicBezTo>
                  <a:cubicBezTo>
                    <a:pt x="0" y="31"/>
                    <a:pt x="0" y="31"/>
                    <a:pt x="0" y="31"/>
                  </a:cubicBezTo>
                  <a:cubicBezTo>
                    <a:pt x="0" y="42"/>
                    <a:pt x="9" y="51"/>
                    <a:pt x="20" y="51"/>
                  </a:cubicBezTo>
                  <a:cubicBezTo>
                    <a:pt x="630" y="51"/>
                    <a:pt x="630" y="51"/>
                    <a:pt x="630" y="51"/>
                  </a:cubicBezTo>
                  <a:cubicBezTo>
                    <a:pt x="630" y="0"/>
                    <a:pt x="630" y="0"/>
                    <a:pt x="630" y="0"/>
                  </a:cubicBezTo>
                  <a:lnTo>
                    <a:pt x="20" y="0"/>
                  </a:lnTo>
                  <a:close/>
                </a:path>
              </a:pathLst>
            </a:custGeom>
            <a:solidFill>
              <a:srgbClr val="E7CC29"/>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85"/>
            <p:cNvSpPr>
              <a:spLocks/>
            </p:cNvSpPr>
            <p:nvPr/>
          </p:nvSpPr>
          <p:spPr bwMode="auto">
            <a:xfrm>
              <a:off x="7935985" y="5731040"/>
              <a:ext cx="486129" cy="473930"/>
            </a:xfrm>
            <a:custGeom>
              <a:avLst/>
              <a:gdLst>
                <a:gd name="T0" fmla="*/ 556 w 556"/>
                <a:gd name="T1" fmla="*/ 530 h 542"/>
                <a:gd name="T2" fmla="*/ 524 w 556"/>
                <a:gd name="T3" fmla="*/ 504 h 542"/>
                <a:gd name="T4" fmla="*/ 372 w 556"/>
                <a:gd name="T5" fmla="*/ 504 h 542"/>
                <a:gd name="T6" fmla="*/ 94 w 556"/>
                <a:gd name="T7" fmla="*/ 200 h 542"/>
                <a:gd name="T8" fmla="*/ 94 w 556"/>
                <a:gd name="T9" fmla="*/ 0 h 542"/>
                <a:gd name="T10" fmla="*/ 0 w 556"/>
                <a:gd name="T11" fmla="*/ 0 h 542"/>
                <a:gd name="T12" fmla="*/ 0 w 556"/>
                <a:gd name="T13" fmla="*/ 542 h 542"/>
                <a:gd name="T14" fmla="*/ 556 w 556"/>
                <a:gd name="T15" fmla="*/ 542 h 542"/>
                <a:gd name="T16" fmla="*/ 556 w 556"/>
                <a:gd name="T17" fmla="*/ 53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542">
                  <a:moveTo>
                    <a:pt x="556" y="530"/>
                  </a:moveTo>
                  <a:cubicBezTo>
                    <a:pt x="556" y="506"/>
                    <a:pt x="552" y="504"/>
                    <a:pt x="524" y="504"/>
                  </a:cubicBezTo>
                  <a:cubicBezTo>
                    <a:pt x="496" y="504"/>
                    <a:pt x="428" y="504"/>
                    <a:pt x="372" y="504"/>
                  </a:cubicBezTo>
                  <a:cubicBezTo>
                    <a:pt x="251" y="504"/>
                    <a:pt x="94" y="382"/>
                    <a:pt x="94" y="200"/>
                  </a:cubicBezTo>
                  <a:cubicBezTo>
                    <a:pt x="94" y="158"/>
                    <a:pt x="94" y="77"/>
                    <a:pt x="94" y="0"/>
                  </a:cubicBezTo>
                  <a:cubicBezTo>
                    <a:pt x="0" y="0"/>
                    <a:pt x="0" y="0"/>
                    <a:pt x="0" y="0"/>
                  </a:cubicBezTo>
                  <a:cubicBezTo>
                    <a:pt x="0" y="542"/>
                    <a:pt x="0" y="542"/>
                    <a:pt x="0" y="542"/>
                  </a:cubicBezTo>
                  <a:cubicBezTo>
                    <a:pt x="556" y="542"/>
                    <a:pt x="556" y="542"/>
                    <a:pt x="556" y="542"/>
                  </a:cubicBezTo>
                  <a:cubicBezTo>
                    <a:pt x="556" y="540"/>
                    <a:pt x="556" y="536"/>
                    <a:pt x="556" y="530"/>
                  </a:cubicBezTo>
                  <a:close/>
                </a:path>
              </a:pathLst>
            </a:custGeom>
            <a:solidFill>
              <a:srgbClr val="CE9D14"/>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86"/>
            <p:cNvSpPr>
              <a:spLocks/>
            </p:cNvSpPr>
            <p:nvPr/>
          </p:nvSpPr>
          <p:spPr bwMode="auto">
            <a:xfrm>
              <a:off x="7442832" y="5731040"/>
              <a:ext cx="493153" cy="473930"/>
            </a:xfrm>
            <a:custGeom>
              <a:avLst/>
              <a:gdLst>
                <a:gd name="T0" fmla="*/ 462 w 564"/>
                <a:gd name="T1" fmla="*/ 0 h 542"/>
                <a:gd name="T2" fmla="*/ 462 w 564"/>
                <a:gd name="T3" fmla="*/ 200 h 542"/>
                <a:gd name="T4" fmla="*/ 184 w 564"/>
                <a:gd name="T5" fmla="*/ 504 h 542"/>
                <a:gd name="T6" fmla="*/ 32 w 564"/>
                <a:gd name="T7" fmla="*/ 504 h 542"/>
                <a:gd name="T8" fmla="*/ 0 w 564"/>
                <a:gd name="T9" fmla="*/ 530 h 542"/>
                <a:gd name="T10" fmla="*/ 0 w 564"/>
                <a:gd name="T11" fmla="*/ 542 h 542"/>
                <a:gd name="T12" fmla="*/ 564 w 564"/>
                <a:gd name="T13" fmla="*/ 542 h 542"/>
                <a:gd name="T14" fmla="*/ 564 w 564"/>
                <a:gd name="T15" fmla="*/ 0 h 542"/>
                <a:gd name="T16" fmla="*/ 462 w 564"/>
                <a:gd name="T17"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542">
                  <a:moveTo>
                    <a:pt x="462" y="0"/>
                  </a:moveTo>
                  <a:cubicBezTo>
                    <a:pt x="462" y="77"/>
                    <a:pt x="462" y="158"/>
                    <a:pt x="462" y="200"/>
                  </a:cubicBezTo>
                  <a:cubicBezTo>
                    <a:pt x="462" y="382"/>
                    <a:pt x="305" y="504"/>
                    <a:pt x="184" y="504"/>
                  </a:cubicBezTo>
                  <a:cubicBezTo>
                    <a:pt x="128" y="504"/>
                    <a:pt x="60" y="504"/>
                    <a:pt x="32" y="504"/>
                  </a:cubicBezTo>
                  <a:cubicBezTo>
                    <a:pt x="4" y="504"/>
                    <a:pt x="0" y="506"/>
                    <a:pt x="0" y="530"/>
                  </a:cubicBezTo>
                  <a:cubicBezTo>
                    <a:pt x="0" y="536"/>
                    <a:pt x="0" y="540"/>
                    <a:pt x="0" y="542"/>
                  </a:cubicBezTo>
                  <a:cubicBezTo>
                    <a:pt x="564" y="542"/>
                    <a:pt x="564" y="542"/>
                    <a:pt x="564" y="542"/>
                  </a:cubicBezTo>
                  <a:cubicBezTo>
                    <a:pt x="564" y="0"/>
                    <a:pt x="564" y="0"/>
                    <a:pt x="564" y="0"/>
                  </a:cubicBezTo>
                  <a:lnTo>
                    <a:pt x="462" y="0"/>
                  </a:lnTo>
                  <a:close/>
                </a:path>
              </a:pathLst>
            </a:custGeom>
            <a:solidFill>
              <a:srgbClr val="E9B52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87"/>
            <p:cNvSpPr>
              <a:spLocks/>
            </p:cNvSpPr>
            <p:nvPr/>
          </p:nvSpPr>
          <p:spPr bwMode="auto">
            <a:xfrm>
              <a:off x="7935985" y="5561357"/>
              <a:ext cx="125691" cy="169683"/>
            </a:xfrm>
            <a:custGeom>
              <a:avLst/>
              <a:gdLst>
                <a:gd name="T0" fmla="*/ 144 w 144"/>
                <a:gd name="T1" fmla="*/ 154 h 194"/>
                <a:gd name="T2" fmla="*/ 144 w 144"/>
                <a:gd name="T3" fmla="*/ 40 h 194"/>
                <a:gd name="T4" fmla="*/ 104 w 144"/>
                <a:gd name="T5" fmla="*/ 0 h 194"/>
                <a:gd name="T6" fmla="*/ 0 w 144"/>
                <a:gd name="T7" fmla="*/ 0 h 194"/>
                <a:gd name="T8" fmla="*/ 0 w 144"/>
                <a:gd name="T9" fmla="*/ 194 h 194"/>
                <a:gd name="T10" fmla="*/ 104 w 144"/>
                <a:gd name="T11" fmla="*/ 194 h 194"/>
                <a:gd name="T12" fmla="*/ 144 w 144"/>
                <a:gd name="T13" fmla="*/ 154 h 194"/>
              </a:gdLst>
              <a:ahLst/>
              <a:cxnLst>
                <a:cxn ang="0">
                  <a:pos x="T0" y="T1"/>
                </a:cxn>
                <a:cxn ang="0">
                  <a:pos x="T2" y="T3"/>
                </a:cxn>
                <a:cxn ang="0">
                  <a:pos x="T4" y="T5"/>
                </a:cxn>
                <a:cxn ang="0">
                  <a:pos x="T6" y="T7"/>
                </a:cxn>
                <a:cxn ang="0">
                  <a:pos x="T8" y="T9"/>
                </a:cxn>
                <a:cxn ang="0">
                  <a:pos x="T10" y="T11"/>
                </a:cxn>
                <a:cxn ang="0">
                  <a:pos x="T12" y="T13"/>
                </a:cxn>
              </a:cxnLst>
              <a:rect l="0" t="0" r="r" b="b"/>
              <a:pathLst>
                <a:path w="144" h="194">
                  <a:moveTo>
                    <a:pt x="144" y="154"/>
                  </a:moveTo>
                  <a:cubicBezTo>
                    <a:pt x="144" y="40"/>
                    <a:pt x="144" y="40"/>
                    <a:pt x="144" y="40"/>
                  </a:cubicBezTo>
                  <a:cubicBezTo>
                    <a:pt x="144" y="18"/>
                    <a:pt x="126" y="0"/>
                    <a:pt x="104" y="0"/>
                  </a:cubicBezTo>
                  <a:cubicBezTo>
                    <a:pt x="0" y="0"/>
                    <a:pt x="0" y="0"/>
                    <a:pt x="0" y="0"/>
                  </a:cubicBezTo>
                  <a:cubicBezTo>
                    <a:pt x="0" y="194"/>
                    <a:pt x="0" y="194"/>
                    <a:pt x="0" y="194"/>
                  </a:cubicBezTo>
                  <a:cubicBezTo>
                    <a:pt x="104" y="194"/>
                    <a:pt x="104" y="194"/>
                    <a:pt x="104" y="194"/>
                  </a:cubicBezTo>
                  <a:cubicBezTo>
                    <a:pt x="126" y="194"/>
                    <a:pt x="144" y="176"/>
                    <a:pt x="144" y="154"/>
                  </a:cubicBezTo>
                  <a:close/>
                </a:path>
              </a:pathLst>
            </a:custGeom>
            <a:solidFill>
              <a:srgbClr val="F29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88"/>
            <p:cNvSpPr>
              <a:spLocks/>
            </p:cNvSpPr>
            <p:nvPr/>
          </p:nvSpPr>
          <p:spPr bwMode="auto">
            <a:xfrm>
              <a:off x="7802900" y="5561357"/>
              <a:ext cx="133085" cy="169683"/>
            </a:xfrm>
            <a:custGeom>
              <a:avLst/>
              <a:gdLst>
                <a:gd name="T0" fmla="*/ 40 w 152"/>
                <a:gd name="T1" fmla="*/ 0 h 194"/>
                <a:gd name="T2" fmla="*/ 0 w 152"/>
                <a:gd name="T3" fmla="*/ 40 h 194"/>
                <a:gd name="T4" fmla="*/ 0 w 152"/>
                <a:gd name="T5" fmla="*/ 154 h 194"/>
                <a:gd name="T6" fmla="*/ 40 w 152"/>
                <a:gd name="T7" fmla="*/ 194 h 194"/>
                <a:gd name="T8" fmla="*/ 152 w 152"/>
                <a:gd name="T9" fmla="*/ 194 h 194"/>
                <a:gd name="T10" fmla="*/ 152 w 152"/>
                <a:gd name="T11" fmla="*/ 0 h 194"/>
                <a:gd name="T12" fmla="*/ 40 w 152"/>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152" h="194">
                  <a:moveTo>
                    <a:pt x="40" y="0"/>
                  </a:moveTo>
                  <a:cubicBezTo>
                    <a:pt x="18" y="0"/>
                    <a:pt x="0" y="18"/>
                    <a:pt x="0" y="40"/>
                  </a:cubicBezTo>
                  <a:cubicBezTo>
                    <a:pt x="0" y="154"/>
                    <a:pt x="0" y="154"/>
                    <a:pt x="0" y="154"/>
                  </a:cubicBezTo>
                  <a:cubicBezTo>
                    <a:pt x="0" y="176"/>
                    <a:pt x="18" y="194"/>
                    <a:pt x="40" y="194"/>
                  </a:cubicBezTo>
                  <a:cubicBezTo>
                    <a:pt x="152" y="194"/>
                    <a:pt x="152" y="194"/>
                    <a:pt x="152" y="194"/>
                  </a:cubicBezTo>
                  <a:cubicBezTo>
                    <a:pt x="152" y="0"/>
                    <a:pt x="152" y="0"/>
                    <a:pt x="152" y="0"/>
                  </a:cubicBezTo>
                  <a:lnTo>
                    <a:pt x="40" y="0"/>
                  </a:lnTo>
                  <a:close/>
                </a:path>
              </a:pathLst>
            </a:custGeom>
            <a:solidFill>
              <a:srgbClr val="E7CC29"/>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89"/>
            <p:cNvSpPr>
              <a:spLocks/>
            </p:cNvSpPr>
            <p:nvPr/>
          </p:nvSpPr>
          <p:spPr bwMode="auto">
            <a:xfrm>
              <a:off x="7935985" y="4225334"/>
              <a:ext cx="706458" cy="1336023"/>
            </a:xfrm>
            <a:custGeom>
              <a:avLst/>
              <a:gdLst>
                <a:gd name="T0" fmla="*/ 808 w 808"/>
                <a:gd name="T1" fmla="*/ 630 h 1528"/>
                <a:gd name="T2" fmla="*/ 808 w 808"/>
                <a:gd name="T3" fmla="*/ 0 h 1528"/>
                <a:gd name="T4" fmla="*/ 0 w 808"/>
                <a:gd name="T5" fmla="*/ 0 h 1528"/>
                <a:gd name="T6" fmla="*/ 0 w 808"/>
                <a:gd name="T7" fmla="*/ 1528 h 1528"/>
                <a:gd name="T8" fmla="*/ 99 w 808"/>
                <a:gd name="T9" fmla="*/ 1528 h 1528"/>
                <a:gd name="T10" fmla="*/ 808 w 808"/>
                <a:gd name="T11" fmla="*/ 630 h 1528"/>
              </a:gdLst>
              <a:ahLst/>
              <a:cxnLst>
                <a:cxn ang="0">
                  <a:pos x="T0" y="T1"/>
                </a:cxn>
                <a:cxn ang="0">
                  <a:pos x="T2" y="T3"/>
                </a:cxn>
                <a:cxn ang="0">
                  <a:pos x="T4" y="T5"/>
                </a:cxn>
                <a:cxn ang="0">
                  <a:pos x="T6" y="T7"/>
                </a:cxn>
                <a:cxn ang="0">
                  <a:pos x="T8" y="T9"/>
                </a:cxn>
                <a:cxn ang="0">
                  <a:pos x="T10" y="T11"/>
                </a:cxn>
              </a:cxnLst>
              <a:rect l="0" t="0" r="r" b="b"/>
              <a:pathLst>
                <a:path w="808" h="1528">
                  <a:moveTo>
                    <a:pt x="808" y="630"/>
                  </a:moveTo>
                  <a:cubicBezTo>
                    <a:pt x="808" y="422"/>
                    <a:pt x="808" y="100"/>
                    <a:pt x="808" y="0"/>
                  </a:cubicBezTo>
                  <a:cubicBezTo>
                    <a:pt x="0" y="0"/>
                    <a:pt x="0" y="0"/>
                    <a:pt x="0" y="0"/>
                  </a:cubicBezTo>
                  <a:cubicBezTo>
                    <a:pt x="0" y="1528"/>
                    <a:pt x="0" y="1528"/>
                    <a:pt x="0" y="1528"/>
                  </a:cubicBezTo>
                  <a:cubicBezTo>
                    <a:pt x="99" y="1528"/>
                    <a:pt x="99" y="1528"/>
                    <a:pt x="99" y="1528"/>
                  </a:cubicBezTo>
                  <a:cubicBezTo>
                    <a:pt x="164" y="1402"/>
                    <a:pt x="808" y="1128"/>
                    <a:pt x="808" y="630"/>
                  </a:cubicBezTo>
                  <a:close/>
                </a:path>
              </a:pathLst>
            </a:custGeom>
            <a:solidFill>
              <a:srgbClr val="CE9D14"/>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90"/>
            <p:cNvSpPr>
              <a:spLocks/>
            </p:cNvSpPr>
            <p:nvPr/>
          </p:nvSpPr>
          <p:spPr bwMode="auto">
            <a:xfrm>
              <a:off x="7221763" y="4225334"/>
              <a:ext cx="714222" cy="1336023"/>
            </a:xfrm>
            <a:custGeom>
              <a:avLst/>
              <a:gdLst>
                <a:gd name="T0" fmla="*/ 0 w 817"/>
                <a:gd name="T1" fmla="*/ 0 h 1528"/>
                <a:gd name="T2" fmla="*/ 0 w 817"/>
                <a:gd name="T3" fmla="*/ 630 h 1528"/>
                <a:gd name="T4" fmla="*/ 710 w 817"/>
                <a:gd name="T5" fmla="*/ 1528 h 1528"/>
                <a:gd name="T6" fmla="*/ 817 w 817"/>
                <a:gd name="T7" fmla="*/ 1528 h 1528"/>
                <a:gd name="T8" fmla="*/ 817 w 817"/>
                <a:gd name="T9" fmla="*/ 0 h 1528"/>
                <a:gd name="T10" fmla="*/ 0 w 817"/>
                <a:gd name="T11" fmla="*/ 0 h 1528"/>
              </a:gdLst>
              <a:ahLst/>
              <a:cxnLst>
                <a:cxn ang="0">
                  <a:pos x="T0" y="T1"/>
                </a:cxn>
                <a:cxn ang="0">
                  <a:pos x="T2" y="T3"/>
                </a:cxn>
                <a:cxn ang="0">
                  <a:pos x="T4" y="T5"/>
                </a:cxn>
                <a:cxn ang="0">
                  <a:pos x="T6" y="T7"/>
                </a:cxn>
                <a:cxn ang="0">
                  <a:pos x="T8" y="T9"/>
                </a:cxn>
                <a:cxn ang="0">
                  <a:pos x="T10" y="T11"/>
                </a:cxn>
              </a:cxnLst>
              <a:rect l="0" t="0" r="r" b="b"/>
              <a:pathLst>
                <a:path w="817" h="1528">
                  <a:moveTo>
                    <a:pt x="0" y="0"/>
                  </a:moveTo>
                  <a:cubicBezTo>
                    <a:pt x="0" y="100"/>
                    <a:pt x="0" y="422"/>
                    <a:pt x="0" y="630"/>
                  </a:cubicBezTo>
                  <a:cubicBezTo>
                    <a:pt x="0" y="1128"/>
                    <a:pt x="645" y="1402"/>
                    <a:pt x="710" y="1528"/>
                  </a:cubicBezTo>
                  <a:cubicBezTo>
                    <a:pt x="817" y="1528"/>
                    <a:pt x="817" y="1528"/>
                    <a:pt x="817" y="1528"/>
                  </a:cubicBezTo>
                  <a:cubicBezTo>
                    <a:pt x="817" y="0"/>
                    <a:pt x="817" y="0"/>
                    <a:pt x="817" y="0"/>
                  </a:cubicBezTo>
                  <a:lnTo>
                    <a:pt x="0" y="0"/>
                  </a:lnTo>
                  <a:close/>
                </a:path>
              </a:pathLst>
            </a:custGeom>
            <a:solidFill>
              <a:srgbClr val="E9B5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91"/>
            <p:cNvSpPr>
              <a:spLocks/>
            </p:cNvSpPr>
            <p:nvPr/>
          </p:nvSpPr>
          <p:spPr bwMode="auto">
            <a:xfrm>
              <a:off x="8316386" y="4183190"/>
              <a:ext cx="852112" cy="1138614"/>
            </a:xfrm>
            <a:custGeom>
              <a:avLst/>
              <a:gdLst>
                <a:gd name="T0" fmla="*/ 395 w 975"/>
                <a:gd name="T1" fmla="*/ 0 h 1302"/>
                <a:gd name="T2" fmla="*/ 395 w 975"/>
                <a:gd name="T3" fmla="*/ 48 h 1302"/>
                <a:gd name="T4" fmla="*/ 373 w 975"/>
                <a:gd name="T5" fmla="*/ 48 h 1302"/>
                <a:gd name="T6" fmla="*/ 373 w 975"/>
                <a:gd name="T7" fmla="*/ 160 h 1302"/>
                <a:gd name="T8" fmla="*/ 815 w 975"/>
                <a:gd name="T9" fmla="*/ 160 h 1302"/>
                <a:gd name="T10" fmla="*/ 815 w 975"/>
                <a:gd name="T11" fmla="*/ 616 h 1302"/>
                <a:gd name="T12" fmla="*/ 644 w 975"/>
                <a:gd name="T13" fmla="*/ 889 h 1302"/>
                <a:gd name="T14" fmla="*/ 265 w 975"/>
                <a:gd name="T15" fmla="*/ 1091 h 1302"/>
                <a:gd name="T16" fmla="*/ 202 w 975"/>
                <a:gd name="T17" fmla="*/ 1106 h 1302"/>
                <a:gd name="T18" fmla="*/ 0 w 975"/>
                <a:gd name="T19" fmla="*/ 1302 h 1302"/>
                <a:gd name="T20" fmla="*/ 308 w 975"/>
                <a:gd name="T21" fmla="*/ 1245 h 1302"/>
                <a:gd name="T22" fmla="*/ 975 w 975"/>
                <a:gd name="T23" fmla="*/ 616 h 1302"/>
                <a:gd name="T24" fmla="*/ 975 w 975"/>
                <a:gd name="T25" fmla="*/ 0 h 1302"/>
                <a:gd name="T26" fmla="*/ 395 w 975"/>
                <a:gd name="T27" fmla="*/ 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1302">
                  <a:moveTo>
                    <a:pt x="395" y="0"/>
                  </a:moveTo>
                  <a:cubicBezTo>
                    <a:pt x="395" y="48"/>
                    <a:pt x="395" y="48"/>
                    <a:pt x="395" y="48"/>
                  </a:cubicBezTo>
                  <a:cubicBezTo>
                    <a:pt x="373" y="48"/>
                    <a:pt x="373" y="48"/>
                    <a:pt x="373" y="48"/>
                  </a:cubicBezTo>
                  <a:cubicBezTo>
                    <a:pt x="373" y="73"/>
                    <a:pt x="373" y="112"/>
                    <a:pt x="373" y="160"/>
                  </a:cubicBezTo>
                  <a:cubicBezTo>
                    <a:pt x="815" y="160"/>
                    <a:pt x="815" y="160"/>
                    <a:pt x="815" y="160"/>
                  </a:cubicBezTo>
                  <a:cubicBezTo>
                    <a:pt x="815" y="616"/>
                    <a:pt x="815" y="616"/>
                    <a:pt x="815" y="616"/>
                  </a:cubicBezTo>
                  <a:cubicBezTo>
                    <a:pt x="815" y="699"/>
                    <a:pt x="755" y="796"/>
                    <a:pt x="644" y="889"/>
                  </a:cubicBezTo>
                  <a:cubicBezTo>
                    <a:pt x="538" y="978"/>
                    <a:pt x="393" y="1056"/>
                    <a:pt x="265" y="1091"/>
                  </a:cubicBezTo>
                  <a:cubicBezTo>
                    <a:pt x="244" y="1096"/>
                    <a:pt x="223" y="1102"/>
                    <a:pt x="202" y="1106"/>
                  </a:cubicBezTo>
                  <a:cubicBezTo>
                    <a:pt x="141" y="1180"/>
                    <a:pt x="70" y="1245"/>
                    <a:pt x="0" y="1302"/>
                  </a:cubicBezTo>
                  <a:cubicBezTo>
                    <a:pt x="92" y="1292"/>
                    <a:pt x="200" y="1274"/>
                    <a:pt x="308" y="1245"/>
                  </a:cubicBezTo>
                  <a:cubicBezTo>
                    <a:pt x="589" y="1168"/>
                    <a:pt x="975" y="909"/>
                    <a:pt x="975" y="616"/>
                  </a:cubicBezTo>
                  <a:cubicBezTo>
                    <a:pt x="975" y="466"/>
                    <a:pt x="975" y="0"/>
                    <a:pt x="975" y="0"/>
                  </a:cubicBezTo>
                  <a:lnTo>
                    <a:pt x="395" y="0"/>
                  </a:lnTo>
                  <a:close/>
                </a:path>
              </a:pathLst>
            </a:custGeom>
            <a:solidFill>
              <a:srgbClr val="CE9D14"/>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92"/>
            <p:cNvSpPr>
              <a:spLocks/>
            </p:cNvSpPr>
            <p:nvPr/>
          </p:nvSpPr>
          <p:spPr bwMode="auto">
            <a:xfrm>
              <a:off x="6696448" y="4183190"/>
              <a:ext cx="852112" cy="1138614"/>
            </a:xfrm>
            <a:custGeom>
              <a:avLst/>
              <a:gdLst>
                <a:gd name="T0" fmla="*/ 773 w 975"/>
                <a:gd name="T1" fmla="*/ 1106 h 1302"/>
                <a:gd name="T2" fmla="*/ 710 w 975"/>
                <a:gd name="T3" fmla="*/ 1091 h 1302"/>
                <a:gd name="T4" fmla="*/ 331 w 975"/>
                <a:gd name="T5" fmla="*/ 889 h 1302"/>
                <a:gd name="T6" fmla="*/ 160 w 975"/>
                <a:gd name="T7" fmla="*/ 616 h 1302"/>
                <a:gd name="T8" fmla="*/ 160 w 975"/>
                <a:gd name="T9" fmla="*/ 160 h 1302"/>
                <a:gd name="T10" fmla="*/ 601 w 975"/>
                <a:gd name="T11" fmla="*/ 160 h 1302"/>
                <a:gd name="T12" fmla="*/ 601 w 975"/>
                <a:gd name="T13" fmla="*/ 48 h 1302"/>
                <a:gd name="T14" fmla="*/ 580 w 975"/>
                <a:gd name="T15" fmla="*/ 48 h 1302"/>
                <a:gd name="T16" fmla="*/ 580 w 975"/>
                <a:gd name="T17" fmla="*/ 0 h 1302"/>
                <a:gd name="T18" fmla="*/ 0 w 975"/>
                <a:gd name="T19" fmla="*/ 0 h 1302"/>
                <a:gd name="T20" fmla="*/ 0 w 975"/>
                <a:gd name="T21" fmla="*/ 616 h 1302"/>
                <a:gd name="T22" fmla="*/ 667 w 975"/>
                <a:gd name="T23" fmla="*/ 1245 h 1302"/>
                <a:gd name="T24" fmla="*/ 975 w 975"/>
                <a:gd name="T25" fmla="*/ 1302 h 1302"/>
                <a:gd name="T26" fmla="*/ 773 w 975"/>
                <a:gd name="T27" fmla="*/ 1106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5" h="1302">
                  <a:moveTo>
                    <a:pt x="773" y="1106"/>
                  </a:moveTo>
                  <a:cubicBezTo>
                    <a:pt x="752" y="1102"/>
                    <a:pt x="731" y="1096"/>
                    <a:pt x="710" y="1091"/>
                  </a:cubicBezTo>
                  <a:cubicBezTo>
                    <a:pt x="582" y="1056"/>
                    <a:pt x="437" y="978"/>
                    <a:pt x="331" y="889"/>
                  </a:cubicBezTo>
                  <a:cubicBezTo>
                    <a:pt x="220" y="796"/>
                    <a:pt x="160" y="699"/>
                    <a:pt x="160" y="616"/>
                  </a:cubicBezTo>
                  <a:cubicBezTo>
                    <a:pt x="160" y="160"/>
                    <a:pt x="160" y="160"/>
                    <a:pt x="160" y="160"/>
                  </a:cubicBezTo>
                  <a:cubicBezTo>
                    <a:pt x="601" y="160"/>
                    <a:pt x="601" y="160"/>
                    <a:pt x="601" y="160"/>
                  </a:cubicBezTo>
                  <a:cubicBezTo>
                    <a:pt x="601" y="112"/>
                    <a:pt x="601" y="73"/>
                    <a:pt x="601" y="48"/>
                  </a:cubicBezTo>
                  <a:cubicBezTo>
                    <a:pt x="580" y="48"/>
                    <a:pt x="580" y="48"/>
                    <a:pt x="580" y="48"/>
                  </a:cubicBezTo>
                  <a:cubicBezTo>
                    <a:pt x="580" y="0"/>
                    <a:pt x="580" y="0"/>
                    <a:pt x="580" y="0"/>
                  </a:cubicBezTo>
                  <a:cubicBezTo>
                    <a:pt x="0" y="0"/>
                    <a:pt x="0" y="0"/>
                    <a:pt x="0" y="0"/>
                  </a:cubicBezTo>
                  <a:cubicBezTo>
                    <a:pt x="0" y="0"/>
                    <a:pt x="0" y="466"/>
                    <a:pt x="0" y="616"/>
                  </a:cubicBezTo>
                  <a:cubicBezTo>
                    <a:pt x="0" y="909"/>
                    <a:pt x="386" y="1168"/>
                    <a:pt x="667" y="1245"/>
                  </a:cubicBezTo>
                  <a:cubicBezTo>
                    <a:pt x="775" y="1274"/>
                    <a:pt x="883" y="1292"/>
                    <a:pt x="975" y="1302"/>
                  </a:cubicBezTo>
                  <a:cubicBezTo>
                    <a:pt x="905" y="1245"/>
                    <a:pt x="834" y="1180"/>
                    <a:pt x="773" y="1106"/>
                  </a:cubicBezTo>
                  <a:close/>
                </a:path>
              </a:pathLst>
            </a:custGeom>
            <a:solidFill>
              <a:srgbClr val="E7CC29"/>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3"/>
            <p:cNvSpPr>
              <a:spLocks/>
            </p:cNvSpPr>
            <p:nvPr/>
          </p:nvSpPr>
          <p:spPr bwMode="auto">
            <a:xfrm>
              <a:off x="7935985" y="4115169"/>
              <a:ext cx="725682" cy="110165"/>
            </a:xfrm>
            <a:custGeom>
              <a:avLst/>
              <a:gdLst>
                <a:gd name="T0" fmla="*/ 0 w 1963"/>
                <a:gd name="T1" fmla="*/ 298 h 298"/>
                <a:gd name="T2" fmla="*/ 1911 w 1963"/>
                <a:gd name="T3" fmla="*/ 298 h 298"/>
                <a:gd name="T4" fmla="*/ 1963 w 1963"/>
                <a:gd name="T5" fmla="*/ 298 h 298"/>
                <a:gd name="T6" fmla="*/ 1963 w 1963"/>
                <a:gd name="T7" fmla="*/ 0 h 298"/>
                <a:gd name="T8" fmla="*/ 1911 w 1963"/>
                <a:gd name="T9" fmla="*/ 0 h 298"/>
                <a:gd name="T10" fmla="*/ 0 w 1963"/>
                <a:gd name="T11" fmla="*/ 0 h 298"/>
                <a:gd name="T12" fmla="*/ 0 w 1963"/>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1963" h="298">
                  <a:moveTo>
                    <a:pt x="0" y="298"/>
                  </a:moveTo>
                  <a:lnTo>
                    <a:pt x="1911" y="298"/>
                  </a:lnTo>
                  <a:lnTo>
                    <a:pt x="1963" y="298"/>
                  </a:lnTo>
                  <a:lnTo>
                    <a:pt x="1963" y="0"/>
                  </a:lnTo>
                  <a:lnTo>
                    <a:pt x="1911" y="0"/>
                  </a:lnTo>
                  <a:lnTo>
                    <a:pt x="0" y="0"/>
                  </a:lnTo>
                  <a:lnTo>
                    <a:pt x="0" y="298"/>
                  </a:lnTo>
                  <a:close/>
                </a:path>
              </a:pathLst>
            </a:custGeom>
            <a:solidFill>
              <a:srgbClr val="E9B52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94"/>
            <p:cNvSpPr>
              <a:spLocks/>
            </p:cNvSpPr>
            <p:nvPr/>
          </p:nvSpPr>
          <p:spPr bwMode="auto">
            <a:xfrm>
              <a:off x="7203279" y="4115169"/>
              <a:ext cx="732706" cy="110165"/>
            </a:xfrm>
            <a:custGeom>
              <a:avLst/>
              <a:gdLst>
                <a:gd name="T0" fmla="*/ 1982 w 1982"/>
                <a:gd name="T1" fmla="*/ 0 h 298"/>
                <a:gd name="T2" fmla="*/ 50 w 1982"/>
                <a:gd name="T3" fmla="*/ 0 h 298"/>
                <a:gd name="T4" fmla="*/ 0 w 1982"/>
                <a:gd name="T5" fmla="*/ 0 h 298"/>
                <a:gd name="T6" fmla="*/ 0 w 1982"/>
                <a:gd name="T7" fmla="*/ 298 h 298"/>
                <a:gd name="T8" fmla="*/ 50 w 1982"/>
                <a:gd name="T9" fmla="*/ 298 h 298"/>
                <a:gd name="T10" fmla="*/ 1982 w 1982"/>
                <a:gd name="T11" fmla="*/ 298 h 298"/>
                <a:gd name="T12" fmla="*/ 1982 w 1982"/>
                <a:gd name="T13" fmla="*/ 0 h 298"/>
              </a:gdLst>
              <a:ahLst/>
              <a:cxnLst>
                <a:cxn ang="0">
                  <a:pos x="T0" y="T1"/>
                </a:cxn>
                <a:cxn ang="0">
                  <a:pos x="T2" y="T3"/>
                </a:cxn>
                <a:cxn ang="0">
                  <a:pos x="T4" y="T5"/>
                </a:cxn>
                <a:cxn ang="0">
                  <a:pos x="T6" y="T7"/>
                </a:cxn>
                <a:cxn ang="0">
                  <a:pos x="T8" y="T9"/>
                </a:cxn>
                <a:cxn ang="0">
                  <a:pos x="T10" y="T11"/>
                </a:cxn>
                <a:cxn ang="0">
                  <a:pos x="T12" y="T13"/>
                </a:cxn>
              </a:cxnLst>
              <a:rect l="0" t="0" r="r" b="b"/>
              <a:pathLst>
                <a:path w="1982" h="298">
                  <a:moveTo>
                    <a:pt x="1982" y="0"/>
                  </a:moveTo>
                  <a:lnTo>
                    <a:pt x="50" y="0"/>
                  </a:lnTo>
                  <a:lnTo>
                    <a:pt x="0" y="0"/>
                  </a:lnTo>
                  <a:lnTo>
                    <a:pt x="0" y="298"/>
                  </a:lnTo>
                  <a:lnTo>
                    <a:pt x="50" y="298"/>
                  </a:lnTo>
                  <a:lnTo>
                    <a:pt x="1982" y="298"/>
                  </a:lnTo>
                  <a:lnTo>
                    <a:pt x="1982" y="0"/>
                  </a:lnTo>
                  <a:close/>
                </a:path>
              </a:pathLst>
            </a:custGeom>
            <a:solidFill>
              <a:srgbClr val="E7CC29"/>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95"/>
            <p:cNvSpPr>
              <a:spLocks/>
            </p:cNvSpPr>
            <p:nvPr/>
          </p:nvSpPr>
          <p:spPr bwMode="auto">
            <a:xfrm>
              <a:off x="7935985" y="4034579"/>
              <a:ext cx="706458" cy="80590"/>
            </a:xfrm>
            <a:custGeom>
              <a:avLst/>
              <a:gdLst>
                <a:gd name="T0" fmla="*/ 768 w 808"/>
                <a:gd name="T1" fmla="*/ 0 h 92"/>
                <a:gd name="T2" fmla="*/ 752 w 808"/>
                <a:gd name="T3" fmla="*/ 0 h 92"/>
                <a:gd name="T4" fmla="*/ 0 w 808"/>
                <a:gd name="T5" fmla="*/ 0 h 92"/>
                <a:gd name="T6" fmla="*/ 0 w 808"/>
                <a:gd name="T7" fmla="*/ 92 h 92"/>
                <a:gd name="T8" fmla="*/ 808 w 808"/>
                <a:gd name="T9" fmla="*/ 92 h 92"/>
                <a:gd name="T10" fmla="*/ 808 w 808"/>
                <a:gd name="T11" fmla="*/ 40 h 92"/>
                <a:gd name="T12" fmla="*/ 768 w 808"/>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08" h="92">
                  <a:moveTo>
                    <a:pt x="768" y="0"/>
                  </a:moveTo>
                  <a:cubicBezTo>
                    <a:pt x="752" y="0"/>
                    <a:pt x="752" y="0"/>
                    <a:pt x="752" y="0"/>
                  </a:cubicBezTo>
                  <a:cubicBezTo>
                    <a:pt x="0" y="0"/>
                    <a:pt x="0" y="0"/>
                    <a:pt x="0" y="0"/>
                  </a:cubicBezTo>
                  <a:cubicBezTo>
                    <a:pt x="0" y="92"/>
                    <a:pt x="0" y="92"/>
                    <a:pt x="0" y="92"/>
                  </a:cubicBezTo>
                  <a:cubicBezTo>
                    <a:pt x="808" y="92"/>
                    <a:pt x="808" y="92"/>
                    <a:pt x="808" y="92"/>
                  </a:cubicBezTo>
                  <a:cubicBezTo>
                    <a:pt x="808" y="40"/>
                    <a:pt x="808" y="40"/>
                    <a:pt x="808" y="40"/>
                  </a:cubicBezTo>
                  <a:cubicBezTo>
                    <a:pt x="808" y="18"/>
                    <a:pt x="790" y="0"/>
                    <a:pt x="768" y="0"/>
                  </a:cubicBezTo>
                  <a:close/>
                </a:path>
              </a:pathLst>
            </a:custGeom>
            <a:solidFill>
              <a:srgbClr val="CE9D14"/>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96"/>
            <p:cNvSpPr>
              <a:spLocks/>
            </p:cNvSpPr>
            <p:nvPr/>
          </p:nvSpPr>
          <p:spPr bwMode="auto">
            <a:xfrm>
              <a:off x="7221763" y="4034579"/>
              <a:ext cx="714222" cy="80590"/>
            </a:xfrm>
            <a:custGeom>
              <a:avLst/>
              <a:gdLst>
                <a:gd name="T0" fmla="*/ 57 w 817"/>
                <a:gd name="T1" fmla="*/ 0 h 92"/>
                <a:gd name="T2" fmla="*/ 40 w 817"/>
                <a:gd name="T3" fmla="*/ 0 h 92"/>
                <a:gd name="T4" fmla="*/ 0 w 817"/>
                <a:gd name="T5" fmla="*/ 40 h 92"/>
                <a:gd name="T6" fmla="*/ 0 w 817"/>
                <a:gd name="T7" fmla="*/ 92 h 92"/>
                <a:gd name="T8" fmla="*/ 817 w 817"/>
                <a:gd name="T9" fmla="*/ 92 h 92"/>
                <a:gd name="T10" fmla="*/ 817 w 817"/>
                <a:gd name="T11" fmla="*/ 0 h 92"/>
                <a:gd name="T12" fmla="*/ 57 w 817"/>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817" h="92">
                  <a:moveTo>
                    <a:pt x="57" y="0"/>
                  </a:moveTo>
                  <a:cubicBezTo>
                    <a:pt x="40" y="0"/>
                    <a:pt x="40" y="0"/>
                    <a:pt x="40" y="0"/>
                  </a:cubicBezTo>
                  <a:cubicBezTo>
                    <a:pt x="18" y="0"/>
                    <a:pt x="0" y="18"/>
                    <a:pt x="0" y="40"/>
                  </a:cubicBezTo>
                  <a:cubicBezTo>
                    <a:pt x="0" y="92"/>
                    <a:pt x="0" y="92"/>
                    <a:pt x="0" y="92"/>
                  </a:cubicBezTo>
                  <a:cubicBezTo>
                    <a:pt x="817" y="92"/>
                    <a:pt x="817" y="92"/>
                    <a:pt x="817" y="92"/>
                  </a:cubicBezTo>
                  <a:cubicBezTo>
                    <a:pt x="817" y="0"/>
                    <a:pt x="817" y="0"/>
                    <a:pt x="817" y="0"/>
                  </a:cubicBezTo>
                  <a:lnTo>
                    <a:pt x="57" y="0"/>
                  </a:lnTo>
                  <a:close/>
                </a:path>
              </a:pathLst>
            </a:custGeom>
            <a:solidFill>
              <a:srgbClr val="E9B52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p:nvGrpSpPr>
        <p:grpSpPr>
          <a:xfrm>
            <a:off x="1828800" y="5347694"/>
            <a:ext cx="1278031" cy="886953"/>
            <a:chOff x="2510412" y="5080609"/>
            <a:chExt cx="1596684" cy="886954"/>
          </a:xfrm>
        </p:grpSpPr>
        <p:sp>
          <p:nvSpPr>
            <p:cNvPr id="99" name="TextBox 98"/>
            <p:cNvSpPr txBox="1"/>
            <p:nvPr/>
          </p:nvSpPr>
          <p:spPr>
            <a:xfrm>
              <a:off x="2726258" y="5080609"/>
              <a:ext cx="1164978" cy="318924"/>
            </a:xfrm>
            <a:prstGeom prst="rect">
              <a:avLst/>
            </a:prstGeom>
            <a:noFill/>
          </p:spPr>
          <p:txBody>
            <a:bodyPr wrap="none" lIns="72000" tIns="36000" rIns="72000" bIns="36000" rtlCol="0" anchor="b">
              <a:spAutoFit/>
            </a:bodyPr>
            <a:lstStyle/>
            <a:p>
              <a:pPr algn="ctr"/>
              <a:r>
                <a:rPr lang="en-US" sz="1600" b="1" dirty="0" smtClean="0">
                  <a:solidFill>
                    <a:srgbClr val="FFFFFF"/>
                  </a:solidFill>
                  <a:latin typeface="Aller"/>
                </a:rPr>
                <a:t>Jan-Mar</a:t>
              </a:r>
              <a:endParaRPr lang="id-ID" sz="1600" b="1" dirty="0">
                <a:solidFill>
                  <a:srgbClr val="FFFFFF"/>
                </a:solidFill>
                <a:latin typeface="Aller"/>
              </a:endParaRPr>
            </a:p>
          </p:txBody>
        </p:sp>
        <p:sp>
          <p:nvSpPr>
            <p:cNvPr id="100" name="TextBox 99"/>
            <p:cNvSpPr txBox="1"/>
            <p:nvPr/>
          </p:nvSpPr>
          <p:spPr>
            <a:xfrm>
              <a:off x="2510412" y="5340861"/>
              <a:ext cx="1596684" cy="626702"/>
            </a:xfrm>
            <a:prstGeom prst="rect">
              <a:avLst/>
            </a:prstGeom>
            <a:noFill/>
          </p:spPr>
          <p:txBody>
            <a:bodyPr wrap="square" lIns="72000" tIns="36000" rIns="72000" bIns="36000" rtlCol="0" anchor="t">
              <a:spAutoFit/>
            </a:bodyPr>
            <a:lstStyle/>
            <a:p>
              <a:pPr algn="ctr"/>
              <a:r>
                <a:rPr lang="en-US" sz="1200" dirty="0" smtClean="0">
                  <a:solidFill>
                    <a:srgbClr val="FFFFFF"/>
                  </a:solidFill>
                </a:rPr>
                <a:t>Implementation </a:t>
              </a:r>
              <a:r>
                <a:rPr lang="en-US" sz="1200" dirty="0">
                  <a:solidFill>
                    <a:srgbClr val="FFFFFF"/>
                  </a:solidFill>
                </a:rPr>
                <a:t>plan </a:t>
              </a:r>
              <a:r>
                <a:rPr lang="en-US" sz="1200" dirty="0" smtClean="0">
                  <a:solidFill>
                    <a:srgbClr val="FFFFFF"/>
                  </a:solidFill>
                </a:rPr>
                <a:t>developed </a:t>
              </a:r>
              <a:r>
                <a:rPr lang="en-US" sz="1200" dirty="0">
                  <a:solidFill>
                    <a:srgbClr val="FFFFFF"/>
                  </a:solidFill>
                </a:rPr>
                <a:t>by Council</a:t>
              </a:r>
            </a:p>
          </p:txBody>
        </p:sp>
      </p:grpSp>
      <p:grpSp>
        <p:nvGrpSpPr>
          <p:cNvPr id="101" name="Group 100"/>
          <p:cNvGrpSpPr/>
          <p:nvPr/>
        </p:nvGrpSpPr>
        <p:grpSpPr>
          <a:xfrm>
            <a:off x="3467244" y="4563218"/>
            <a:ext cx="1104445" cy="886953"/>
            <a:chOff x="4564055" y="4240766"/>
            <a:chExt cx="1596684" cy="886954"/>
          </a:xfrm>
        </p:grpSpPr>
        <p:sp>
          <p:nvSpPr>
            <p:cNvPr id="102" name="TextBox 101"/>
            <p:cNvSpPr txBox="1"/>
            <p:nvPr/>
          </p:nvSpPr>
          <p:spPr>
            <a:xfrm>
              <a:off x="4597980" y="4240766"/>
              <a:ext cx="1528838" cy="318924"/>
            </a:xfrm>
            <a:prstGeom prst="rect">
              <a:avLst/>
            </a:prstGeom>
            <a:noFill/>
          </p:spPr>
          <p:txBody>
            <a:bodyPr wrap="none" lIns="72000" tIns="36000" rIns="72000" bIns="36000" rtlCol="0" anchor="b">
              <a:spAutoFit/>
            </a:bodyPr>
            <a:lstStyle/>
            <a:p>
              <a:pPr algn="ctr"/>
              <a:r>
                <a:rPr lang="en-US" sz="1600" b="1" dirty="0" smtClean="0">
                  <a:solidFill>
                    <a:srgbClr val="FFFFFF"/>
                  </a:solidFill>
                  <a:latin typeface="Aller"/>
                </a:rPr>
                <a:t>May-Sept</a:t>
              </a:r>
              <a:endParaRPr lang="id-ID" sz="1600" b="1" dirty="0">
                <a:solidFill>
                  <a:srgbClr val="FFFFFF"/>
                </a:solidFill>
                <a:latin typeface="Aller"/>
              </a:endParaRPr>
            </a:p>
          </p:txBody>
        </p:sp>
        <p:sp>
          <p:nvSpPr>
            <p:cNvPr id="103" name="TextBox 102"/>
            <p:cNvSpPr txBox="1"/>
            <p:nvPr/>
          </p:nvSpPr>
          <p:spPr>
            <a:xfrm>
              <a:off x="4564055" y="4501018"/>
              <a:ext cx="1596684" cy="626702"/>
            </a:xfrm>
            <a:prstGeom prst="rect">
              <a:avLst/>
            </a:prstGeom>
            <a:noFill/>
          </p:spPr>
          <p:txBody>
            <a:bodyPr wrap="square" lIns="72000" tIns="36000" rIns="72000" bIns="36000" rtlCol="0" anchor="t">
              <a:spAutoFit/>
            </a:bodyPr>
            <a:lstStyle/>
            <a:p>
              <a:pPr algn="ctr"/>
              <a:r>
                <a:rPr lang="en-US" sz="1200" dirty="0" smtClean="0"/>
                <a:t>Budget developed and adopted</a:t>
              </a:r>
              <a:endParaRPr lang="en-US" sz="1200" dirty="0"/>
            </a:p>
          </p:txBody>
        </p:sp>
      </p:grpSp>
      <p:grpSp>
        <p:nvGrpSpPr>
          <p:cNvPr id="104" name="Group 103"/>
          <p:cNvGrpSpPr/>
          <p:nvPr/>
        </p:nvGrpSpPr>
        <p:grpSpPr>
          <a:xfrm>
            <a:off x="4876801" y="3778750"/>
            <a:ext cx="1246134" cy="886953"/>
            <a:chOff x="6624239" y="3604027"/>
            <a:chExt cx="1596684" cy="886953"/>
          </a:xfrm>
        </p:grpSpPr>
        <p:sp>
          <p:nvSpPr>
            <p:cNvPr id="105" name="TextBox 104"/>
            <p:cNvSpPr txBox="1"/>
            <p:nvPr/>
          </p:nvSpPr>
          <p:spPr>
            <a:xfrm>
              <a:off x="7109656" y="3604027"/>
              <a:ext cx="625855" cy="318924"/>
            </a:xfrm>
            <a:prstGeom prst="rect">
              <a:avLst/>
            </a:prstGeom>
            <a:noFill/>
          </p:spPr>
          <p:txBody>
            <a:bodyPr wrap="none" lIns="72000" tIns="36000" rIns="72000" bIns="36000" rtlCol="0" anchor="b">
              <a:spAutoFit/>
            </a:bodyPr>
            <a:lstStyle/>
            <a:p>
              <a:pPr algn="ctr"/>
              <a:r>
                <a:rPr lang="en-US" sz="1600" b="1" dirty="0" smtClean="0">
                  <a:solidFill>
                    <a:srgbClr val="FFFFFF"/>
                  </a:solidFill>
                  <a:latin typeface="Aller"/>
                </a:rPr>
                <a:t>Oct</a:t>
              </a:r>
              <a:endParaRPr lang="id-ID" sz="1600" b="1" dirty="0">
                <a:solidFill>
                  <a:srgbClr val="FFFFFF"/>
                </a:solidFill>
                <a:latin typeface="Aller"/>
              </a:endParaRPr>
            </a:p>
          </p:txBody>
        </p:sp>
        <p:sp>
          <p:nvSpPr>
            <p:cNvPr id="106" name="TextBox 105"/>
            <p:cNvSpPr txBox="1"/>
            <p:nvPr/>
          </p:nvSpPr>
          <p:spPr>
            <a:xfrm>
              <a:off x="6624239" y="3864279"/>
              <a:ext cx="1596684" cy="626701"/>
            </a:xfrm>
            <a:prstGeom prst="rect">
              <a:avLst/>
            </a:prstGeom>
            <a:noFill/>
          </p:spPr>
          <p:txBody>
            <a:bodyPr wrap="square" lIns="72000" tIns="36000" rIns="72000" bIns="36000" rtlCol="0" anchor="t">
              <a:spAutoFit/>
            </a:bodyPr>
            <a:lstStyle/>
            <a:p>
              <a:pPr algn="ctr"/>
              <a:r>
                <a:rPr lang="en-US" sz="1200" dirty="0" smtClean="0"/>
                <a:t>Implementation Year ends and begins</a:t>
              </a:r>
              <a:endParaRPr lang="en-US" sz="1200" dirty="0"/>
            </a:p>
          </p:txBody>
        </p:sp>
      </p:grpSp>
      <p:grpSp>
        <p:nvGrpSpPr>
          <p:cNvPr id="107" name="Group 106"/>
          <p:cNvGrpSpPr/>
          <p:nvPr/>
        </p:nvGrpSpPr>
        <p:grpSpPr>
          <a:xfrm>
            <a:off x="6421919" y="2994257"/>
            <a:ext cx="1210177" cy="702288"/>
            <a:chOff x="8486925" y="2844806"/>
            <a:chExt cx="1596684" cy="702292"/>
          </a:xfrm>
        </p:grpSpPr>
        <p:sp>
          <p:nvSpPr>
            <p:cNvPr id="108" name="TextBox 107"/>
            <p:cNvSpPr txBox="1"/>
            <p:nvPr/>
          </p:nvSpPr>
          <p:spPr>
            <a:xfrm>
              <a:off x="8941894" y="2844806"/>
              <a:ext cx="686749" cy="318926"/>
            </a:xfrm>
            <a:prstGeom prst="rect">
              <a:avLst/>
            </a:prstGeom>
            <a:noFill/>
          </p:spPr>
          <p:txBody>
            <a:bodyPr wrap="none" lIns="72000" tIns="36000" rIns="72000" bIns="36000" rtlCol="0" anchor="b">
              <a:spAutoFit/>
            </a:bodyPr>
            <a:lstStyle/>
            <a:p>
              <a:pPr algn="ctr"/>
              <a:r>
                <a:rPr lang="en-US" sz="1600" b="1" dirty="0" smtClean="0">
                  <a:solidFill>
                    <a:srgbClr val="FFFFFF"/>
                  </a:solidFill>
                  <a:latin typeface="Aller"/>
                </a:rPr>
                <a:t>Dec</a:t>
              </a:r>
              <a:endParaRPr lang="id-ID" sz="1600" b="1" dirty="0">
                <a:solidFill>
                  <a:srgbClr val="FFFFFF"/>
                </a:solidFill>
                <a:latin typeface="Aller"/>
              </a:endParaRPr>
            </a:p>
          </p:txBody>
        </p:sp>
        <p:sp>
          <p:nvSpPr>
            <p:cNvPr id="109" name="TextBox 108"/>
            <p:cNvSpPr txBox="1"/>
            <p:nvPr/>
          </p:nvSpPr>
          <p:spPr>
            <a:xfrm>
              <a:off x="8486925" y="3105060"/>
              <a:ext cx="1596684" cy="442038"/>
            </a:xfrm>
            <a:prstGeom prst="rect">
              <a:avLst/>
            </a:prstGeom>
            <a:noFill/>
          </p:spPr>
          <p:txBody>
            <a:bodyPr wrap="square" lIns="72000" tIns="36000" rIns="72000" bIns="36000" rtlCol="0" anchor="t">
              <a:spAutoFit/>
            </a:bodyPr>
            <a:lstStyle/>
            <a:p>
              <a:pPr algn="ctr"/>
              <a:r>
                <a:rPr lang="en-US" sz="1200" dirty="0" smtClean="0"/>
                <a:t>SPAC Review Meeting</a:t>
              </a:r>
              <a:endParaRPr lang="en-US" sz="1200" dirty="0"/>
            </a:p>
          </p:txBody>
        </p:sp>
      </p:grpSp>
      <p:grpSp>
        <p:nvGrpSpPr>
          <p:cNvPr id="110" name="Group 109"/>
          <p:cNvGrpSpPr/>
          <p:nvPr/>
        </p:nvGrpSpPr>
        <p:grpSpPr>
          <a:xfrm>
            <a:off x="7848600" y="2209800"/>
            <a:ext cx="1190216" cy="886953"/>
            <a:chOff x="10516268" y="2095106"/>
            <a:chExt cx="1596684" cy="886953"/>
          </a:xfrm>
        </p:grpSpPr>
        <p:sp>
          <p:nvSpPr>
            <p:cNvPr id="111" name="TextBox 110"/>
            <p:cNvSpPr txBox="1"/>
            <p:nvPr/>
          </p:nvSpPr>
          <p:spPr>
            <a:xfrm>
              <a:off x="10980530" y="2095106"/>
              <a:ext cx="668161" cy="318924"/>
            </a:xfrm>
            <a:prstGeom prst="rect">
              <a:avLst/>
            </a:prstGeom>
            <a:noFill/>
          </p:spPr>
          <p:txBody>
            <a:bodyPr wrap="none" lIns="72000" tIns="36000" rIns="72000" bIns="36000" rtlCol="0" anchor="b">
              <a:spAutoFit/>
            </a:bodyPr>
            <a:lstStyle/>
            <a:p>
              <a:pPr algn="ctr"/>
              <a:r>
                <a:rPr lang="en-US" sz="1600" b="1" dirty="0" smtClean="0">
                  <a:solidFill>
                    <a:srgbClr val="FFFFFF"/>
                  </a:solidFill>
                  <a:latin typeface="Aller"/>
                </a:rPr>
                <a:t>Jan</a:t>
              </a:r>
              <a:endParaRPr lang="id-ID" sz="1600" b="1" dirty="0">
                <a:solidFill>
                  <a:srgbClr val="FFFFFF"/>
                </a:solidFill>
                <a:latin typeface="Aller"/>
              </a:endParaRPr>
            </a:p>
          </p:txBody>
        </p:sp>
        <p:sp>
          <p:nvSpPr>
            <p:cNvPr id="112" name="TextBox 111"/>
            <p:cNvSpPr txBox="1"/>
            <p:nvPr/>
          </p:nvSpPr>
          <p:spPr>
            <a:xfrm>
              <a:off x="10516268" y="2355358"/>
              <a:ext cx="1596684" cy="626701"/>
            </a:xfrm>
            <a:prstGeom prst="rect">
              <a:avLst/>
            </a:prstGeom>
            <a:noFill/>
          </p:spPr>
          <p:txBody>
            <a:bodyPr wrap="square" lIns="72000" tIns="36000" rIns="72000" bIns="36000" rtlCol="0" anchor="t">
              <a:spAutoFit/>
            </a:bodyPr>
            <a:lstStyle/>
            <a:p>
              <a:pPr algn="ctr"/>
              <a:r>
                <a:rPr lang="en-US" sz="1200" dirty="0" smtClean="0"/>
                <a:t>Celebrate and report out to Community</a:t>
              </a:r>
              <a:endParaRPr lang="en-US" sz="1200" dirty="0"/>
            </a:p>
          </p:txBody>
        </p:sp>
      </p:grpSp>
    </p:spTree>
    <p:extLst>
      <p:ext uri="{BB962C8B-B14F-4D97-AF65-F5344CB8AC3E}">
        <p14:creationId xmlns:p14="http://schemas.microsoft.com/office/powerpoint/2010/main" val="564709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90" t="11780" r="1751" b="5899"/>
          <a:stretch/>
        </p:blipFill>
        <p:spPr bwMode="auto">
          <a:xfrm>
            <a:off x="1" y="0"/>
            <a:ext cx="91772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638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066800"/>
          </a:xfrm>
        </p:spPr>
        <p:txBody>
          <a:bodyPr>
            <a:normAutofit/>
          </a:bodyPr>
          <a:lstStyle/>
          <a:p>
            <a:r>
              <a:rPr lang="en-US" sz="2800" dirty="0" smtClean="0"/>
              <a:t>Infrastructure &amp; Mobility</a:t>
            </a:r>
            <a:endParaRPr lang="en-US" sz="2800" dirty="0"/>
          </a:p>
        </p:txBody>
      </p:sp>
      <p:sp>
        <p:nvSpPr>
          <p:cNvPr id="3" name="Content Placeholder 2"/>
          <p:cNvSpPr>
            <a:spLocks noGrp="1"/>
          </p:cNvSpPr>
          <p:nvPr>
            <p:ph idx="1"/>
          </p:nvPr>
        </p:nvSpPr>
        <p:spPr>
          <a:xfrm>
            <a:off x="4572000" y="1783080"/>
            <a:ext cx="4114800" cy="5074920"/>
          </a:xfrm>
        </p:spPr>
        <p:txBody>
          <a:bodyPr numCol="1">
            <a:normAutofit/>
          </a:bodyPr>
          <a:lstStyle/>
          <a:p>
            <a:pPr marL="109728" indent="0" algn="ctr">
              <a:spcBef>
                <a:spcPts val="0"/>
              </a:spcBef>
              <a:spcAft>
                <a:spcPts val="600"/>
              </a:spcAft>
              <a:buNone/>
            </a:pPr>
            <a:r>
              <a:rPr lang="en-US" sz="1400" b="1" u="sng" dirty="0" smtClean="0"/>
              <a:t>Key Successes</a:t>
            </a:r>
          </a:p>
          <a:p>
            <a:pPr>
              <a:spcBef>
                <a:spcPts val="0"/>
              </a:spcBef>
              <a:spcAft>
                <a:spcPts val="1200"/>
              </a:spcAft>
              <a:buFont typeface="Arial" pitchFamily="34" charset="0"/>
              <a:buChar char="•"/>
            </a:pPr>
            <a:r>
              <a:rPr lang="en-US" sz="1300" dirty="0" smtClean="0"/>
              <a:t>San Jacinto Boulevard Phase 1 completion</a:t>
            </a:r>
          </a:p>
          <a:p>
            <a:pPr>
              <a:spcBef>
                <a:spcPts val="0"/>
              </a:spcBef>
              <a:spcAft>
                <a:spcPts val="1200"/>
              </a:spcAft>
              <a:buFont typeface="Arial" pitchFamily="34" charset="0"/>
              <a:buChar char="•"/>
            </a:pPr>
            <a:r>
              <a:rPr lang="en-US" sz="1300" dirty="0" err="1" smtClean="0"/>
              <a:t>Santavy</a:t>
            </a:r>
            <a:r>
              <a:rPr lang="en-US" sz="1300" dirty="0" smtClean="0"/>
              <a:t> from Garth to San Jacinto completed</a:t>
            </a:r>
          </a:p>
          <a:p>
            <a:pPr>
              <a:spcBef>
                <a:spcPts val="0"/>
              </a:spcBef>
              <a:spcAft>
                <a:spcPts val="1200"/>
              </a:spcAft>
              <a:buFont typeface="Arial" pitchFamily="34" charset="0"/>
              <a:buChar char="•"/>
            </a:pPr>
            <a:r>
              <a:rPr lang="en-US" sz="1300" dirty="0" smtClean="0"/>
              <a:t>Major progress on Hunt Road from San Jacinto Boulevard to N. Main</a:t>
            </a:r>
          </a:p>
          <a:p>
            <a:pPr>
              <a:spcBef>
                <a:spcPts val="0"/>
              </a:spcBef>
              <a:spcAft>
                <a:spcPts val="1200"/>
              </a:spcAft>
              <a:buFont typeface="Arial" pitchFamily="34" charset="0"/>
              <a:buChar char="•"/>
            </a:pPr>
            <a:r>
              <a:rPr lang="en-US" sz="1300" dirty="0" smtClean="0"/>
              <a:t>Beginning of </a:t>
            </a:r>
            <a:r>
              <a:rPr lang="en-US" sz="1300" dirty="0" err="1" smtClean="0"/>
              <a:t>Centerpoint</a:t>
            </a:r>
            <a:r>
              <a:rPr lang="en-US" sz="1300" dirty="0" smtClean="0"/>
              <a:t> LED conversion</a:t>
            </a:r>
          </a:p>
          <a:p>
            <a:pPr>
              <a:spcBef>
                <a:spcPts val="0"/>
              </a:spcBef>
              <a:spcAft>
                <a:spcPts val="1200"/>
              </a:spcAft>
              <a:buFont typeface="Arial" pitchFamily="34" charset="0"/>
              <a:buChar char="•"/>
            </a:pPr>
            <a:r>
              <a:rPr lang="en-US" sz="1300" dirty="0" smtClean="0"/>
              <a:t>Major sidewalk installation project on Garth, Baker and N. Main</a:t>
            </a:r>
          </a:p>
          <a:p>
            <a:pPr>
              <a:spcBef>
                <a:spcPts val="0"/>
              </a:spcBef>
              <a:spcAft>
                <a:spcPts val="1200"/>
              </a:spcAft>
              <a:buFont typeface="Arial" pitchFamily="34" charset="0"/>
              <a:buChar char="•"/>
            </a:pPr>
            <a:r>
              <a:rPr lang="en-US" sz="1300" dirty="0" smtClean="0"/>
              <a:t>Adaptive traffic programming installed at nine additional intersections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862" y="777240"/>
            <a:ext cx="1322739" cy="731520"/>
          </a:xfrm>
          <a:prstGeom prst="rect">
            <a:avLst/>
          </a:prstGeom>
        </p:spPr>
      </p:pic>
      <p:sp>
        <p:nvSpPr>
          <p:cNvPr id="6" name="Rectangle 5"/>
          <p:cNvSpPr/>
          <p:nvPr/>
        </p:nvSpPr>
        <p:spPr>
          <a:xfrm>
            <a:off x="1281083" y="1783112"/>
            <a:ext cx="2071721" cy="307777"/>
          </a:xfrm>
          <a:prstGeom prst="rect">
            <a:avLst/>
          </a:prstGeom>
        </p:spPr>
        <p:txBody>
          <a:bodyPr wrap="none">
            <a:spAutoFit/>
          </a:bodyPr>
          <a:lstStyle/>
          <a:p>
            <a:pPr marL="109728" algn="ctr">
              <a:spcAft>
                <a:spcPts val="600"/>
              </a:spcAft>
              <a:buClr>
                <a:srgbClr val="DEAE00"/>
              </a:buClr>
            </a:pPr>
            <a:r>
              <a:rPr lang="en-US" sz="1400" b="1" u="sng" dirty="0" smtClean="0">
                <a:solidFill>
                  <a:prstClr val="black"/>
                </a:solidFill>
              </a:rPr>
              <a:t>Outcome Measures</a:t>
            </a:r>
            <a:endParaRPr lang="en-US" sz="1400" b="1" u="sng"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48872"/>
            <a:ext cx="4114800" cy="458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9944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066800"/>
          </a:xfrm>
        </p:spPr>
        <p:txBody>
          <a:bodyPr>
            <a:normAutofit/>
          </a:bodyPr>
          <a:lstStyle/>
          <a:p>
            <a:r>
              <a:rPr lang="en-US" sz="2800" dirty="0" smtClean="0"/>
              <a:t>Infrastructure and Mobility</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861" y="777240"/>
            <a:ext cx="1322739" cy="731520"/>
          </a:xfrm>
          <a:prstGeom prst="rect">
            <a:avLst/>
          </a:prstGeom>
        </p:spPr>
      </p:pic>
      <p:sp>
        <p:nvSpPr>
          <p:cNvPr id="6" name="TextBox 5"/>
          <p:cNvSpPr txBox="1"/>
          <p:nvPr/>
        </p:nvSpPr>
        <p:spPr>
          <a:xfrm>
            <a:off x="1381125" y="1965962"/>
            <a:ext cx="6381750" cy="307777"/>
          </a:xfrm>
          <a:prstGeom prst="rect">
            <a:avLst/>
          </a:prstGeom>
          <a:noFill/>
        </p:spPr>
        <p:txBody>
          <a:bodyPr wrap="square" rtlCol="0">
            <a:spAutoFit/>
          </a:bodyPr>
          <a:lstStyle/>
          <a:p>
            <a:pPr algn="ctr"/>
            <a:r>
              <a:rPr lang="en-US" sz="1400" b="1" dirty="0" smtClean="0">
                <a:solidFill>
                  <a:prstClr val="black"/>
                </a:solidFill>
              </a:rPr>
              <a:t>Average drive time – northbound Garth Rd (146 to I-10)</a:t>
            </a:r>
            <a:endParaRPr lang="en-US" sz="1400" b="1" dirty="0">
              <a:solidFill>
                <a:prstClr val="black"/>
              </a:solidFill>
            </a:endParaRPr>
          </a:p>
        </p:txBody>
      </p:sp>
      <p:pic>
        <p:nvPicPr>
          <p:cNvPr id="14338" name="Picture 2" descr="C:\Users\nick.woolery\Downloads\chart (1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71" y="2331722"/>
            <a:ext cx="7530858" cy="45185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119336"/>
            <a:ext cx="1447800" cy="738664"/>
          </a:xfrm>
          <a:prstGeom prst="rect">
            <a:avLst/>
          </a:prstGeom>
          <a:solidFill>
            <a:srgbClr val="FFFF00"/>
          </a:solidFill>
          <a:ln>
            <a:solidFill>
              <a:schemeClr val="tx1"/>
            </a:solidFill>
          </a:ln>
        </p:spPr>
        <p:txBody>
          <a:bodyPr wrap="square" rtlCol="0">
            <a:spAutoFit/>
          </a:bodyPr>
          <a:lstStyle/>
          <a:p>
            <a:pPr algn="ctr"/>
            <a:r>
              <a:rPr lang="en-US" sz="1400" b="1" dirty="0" smtClean="0">
                <a:solidFill>
                  <a:prstClr val="black"/>
                </a:solidFill>
              </a:rPr>
              <a:t>1 min 43 sec reduction in one year</a:t>
            </a:r>
            <a:endParaRPr lang="en-US" sz="1400" b="1" dirty="0">
              <a:solidFill>
                <a:prstClr val="black"/>
              </a:solidFill>
            </a:endParaRPr>
          </a:p>
        </p:txBody>
      </p:sp>
    </p:spTree>
    <p:extLst>
      <p:ext uri="{BB962C8B-B14F-4D97-AF65-F5344CB8AC3E}">
        <p14:creationId xmlns:p14="http://schemas.microsoft.com/office/powerpoint/2010/main" val="3840158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934200" cy="1066800"/>
          </a:xfrm>
        </p:spPr>
        <p:txBody>
          <a:bodyPr>
            <a:normAutofit/>
          </a:bodyPr>
          <a:lstStyle/>
          <a:p>
            <a:r>
              <a:rPr lang="en-US" sz="2800" dirty="0" smtClean="0"/>
              <a:t>Operational Excellence</a:t>
            </a:r>
            <a:endParaRPr lang="en-US"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862" y="777240"/>
            <a:ext cx="1322739" cy="731520"/>
          </a:xfrm>
          <a:prstGeom prst="rect">
            <a:avLst/>
          </a:prstGeom>
        </p:spPr>
      </p:pic>
      <p:pic>
        <p:nvPicPr>
          <p:cNvPr id="6146" name="Picture 2" descr="C:\Users\nick.woolery\Downloads\ch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65960"/>
            <a:ext cx="8077200"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38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600204"/>
            <a:ext cx="3124200" cy="2092881"/>
          </a:xfrm>
          <a:prstGeom prst="rect">
            <a:avLst/>
          </a:prstGeom>
          <a:noFill/>
        </p:spPr>
        <p:txBody>
          <a:bodyPr wrap="square" rtlCol="0">
            <a:spAutoFit/>
          </a:bodyPr>
          <a:lstStyle/>
          <a:p>
            <a:pPr>
              <a:spcAft>
                <a:spcPts val="1200"/>
              </a:spcAft>
            </a:pPr>
            <a:r>
              <a:rPr lang="en-US" sz="2400" b="1" dirty="0" smtClean="0"/>
              <a:t>What it is not:</a:t>
            </a:r>
          </a:p>
          <a:p>
            <a:pPr marL="342900" indent="-342900">
              <a:buClr>
                <a:schemeClr val="accent1"/>
              </a:buClr>
              <a:buFont typeface="Wingdings" pitchFamily="2" charset="2"/>
              <a:buChar char="§"/>
            </a:pPr>
            <a:r>
              <a:rPr lang="en-US" sz="2400" dirty="0" smtClean="0"/>
              <a:t>A Master Plan</a:t>
            </a:r>
          </a:p>
          <a:p>
            <a:pPr marL="342900" indent="-342900">
              <a:buClr>
                <a:schemeClr val="accent1"/>
              </a:buClr>
              <a:buFont typeface="Wingdings" pitchFamily="2" charset="2"/>
              <a:buChar char="§"/>
            </a:pPr>
            <a:r>
              <a:rPr lang="en-US" sz="2400" dirty="0" smtClean="0"/>
              <a:t>A General Plan</a:t>
            </a:r>
          </a:p>
          <a:p>
            <a:pPr marL="342900" indent="-342900">
              <a:buClr>
                <a:schemeClr val="accent1"/>
              </a:buClr>
              <a:buFont typeface="Wingdings" pitchFamily="2" charset="2"/>
              <a:buChar char="§"/>
            </a:pPr>
            <a:r>
              <a:rPr lang="en-US" sz="2400" dirty="0" smtClean="0"/>
              <a:t>A Comprehensive Plan</a:t>
            </a:r>
          </a:p>
        </p:txBody>
      </p:sp>
      <p:sp>
        <p:nvSpPr>
          <p:cNvPr id="5" name="TextBox 4"/>
          <p:cNvSpPr txBox="1"/>
          <p:nvPr/>
        </p:nvSpPr>
        <p:spPr>
          <a:xfrm>
            <a:off x="838200" y="4191000"/>
            <a:ext cx="6705600" cy="1785104"/>
          </a:xfrm>
          <a:prstGeom prst="rect">
            <a:avLst/>
          </a:prstGeom>
          <a:noFill/>
        </p:spPr>
        <p:txBody>
          <a:bodyPr wrap="square" rtlCol="0">
            <a:spAutoFit/>
          </a:bodyPr>
          <a:lstStyle/>
          <a:p>
            <a:r>
              <a:rPr lang="en-US" sz="2200" dirty="0"/>
              <a:t>C</a:t>
            </a:r>
            <a:r>
              <a:rPr lang="en-US" sz="2200" dirty="0" smtClean="0"/>
              <a:t>ommunity-based strategic planning is the process of engaging community stakeholders in a conversation regarding the governmental activities and investments they believe will most likely lead to a higher quality of life for those who work and live there.</a:t>
            </a:r>
            <a:endParaRPr lang="en-US" sz="2200" dirty="0"/>
          </a:p>
        </p:txBody>
      </p:sp>
      <p:sp>
        <p:nvSpPr>
          <p:cNvPr id="7" name="Title 1"/>
          <p:cNvSpPr>
            <a:spLocks noGrp="1"/>
          </p:cNvSpPr>
          <p:nvPr>
            <p:ph type="title"/>
          </p:nvPr>
        </p:nvSpPr>
        <p:spPr>
          <a:xfrm>
            <a:off x="533400" y="152400"/>
            <a:ext cx="7086600" cy="1143000"/>
          </a:xfrm>
        </p:spPr>
        <p:txBody>
          <a:bodyPr/>
          <a:lstStyle/>
          <a:p>
            <a:r>
              <a:rPr lang="en-US" sz="3600" b="1" dirty="0" smtClean="0"/>
              <a:t>Community-Based Strategic Plan</a:t>
            </a:r>
            <a:endParaRPr lang="en-US" sz="3600" b="1" dirty="0"/>
          </a:p>
        </p:txBody>
      </p:sp>
      <p:grpSp>
        <p:nvGrpSpPr>
          <p:cNvPr id="8" name="Group 2"/>
          <p:cNvGrpSpPr>
            <a:grpSpLocks/>
          </p:cNvGrpSpPr>
          <p:nvPr/>
        </p:nvGrpSpPr>
        <p:grpSpPr bwMode="auto">
          <a:xfrm>
            <a:off x="7696214" y="152400"/>
            <a:ext cx="677863" cy="1057276"/>
            <a:chOff x="2121" y="144"/>
            <a:chExt cx="1488" cy="2304"/>
          </a:xfrm>
        </p:grpSpPr>
        <p:sp>
          <p:nvSpPr>
            <p:cNvPr id="9"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0" name="Group 4"/>
            <p:cNvGrpSpPr>
              <a:grpSpLocks/>
            </p:cNvGrpSpPr>
            <p:nvPr/>
          </p:nvGrpSpPr>
          <p:grpSpPr bwMode="auto">
            <a:xfrm>
              <a:off x="2121" y="144"/>
              <a:ext cx="1488" cy="2304"/>
              <a:chOff x="2121" y="144"/>
              <a:chExt cx="1488" cy="2304"/>
            </a:xfrm>
          </p:grpSpPr>
          <p:sp>
            <p:nvSpPr>
              <p:cNvPr id="11"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nvGrpSpPr>
              <p:cNvPr id="12" name="Group 6"/>
              <p:cNvGrpSpPr>
                <a:grpSpLocks/>
              </p:cNvGrpSpPr>
              <p:nvPr/>
            </p:nvGrpSpPr>
            <p:grpSpPr bwMode="auto">
              <a:xfrm>
                <a:off x="2121" y="144"/>
                <a:ext cx="1488" cy="2304"/>
                <a:chOff x="2121" y="144"/>
                <a:chExt cx="1488" cy="2304"/>
              </a:xfrm>
            </p:grpSpPr>
            <p:sp>
              <p:nvSpPr>
                <p:cNvPr id="13"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4"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spTree>
    <p:extLst>
      <p:ext uri="{BB962C8B-B14F-4D97-AF65-F5344CB8AC3E}">
        <p14:creationId xmlns:p14="http://schemas.microsoft.com/office/powerpoint/2010/main" val="2139118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7543800" cy="2212975"/>
          </a:xfrm>
        </p:spPr>
        <p:txBody>
          <a:bodyPr/>
          <a:lstStyle/>
          <a:p>
            <a:r>
              <a:rPr lang="en-US" dirty="0" smtClean="0"/>
              <a:t>Community-Based Strategic Planning</a:t>
            </a:r>
            <a:endParaRPr lang="en-US" dirty="0"/>
          </a:p>
        </p:txBody>
      </p:sp>
      <p:sp>
        <p:nvSpPr>
          <p:cNvPr id="3" name="Subtitle 2"/>
          <p:cNvSpPr>
            <a:spLocks noGrp="1"/>
          </p:cNvSpPr>
          <p:nvPr>
            <p:ph type="subTitle" idx="1"/>
          </p:nvPr>
        </p:nvSpPr>
        <p:spPr>
          <a:xfrm>
            <a:off x="533400" y="2362200"/>
            <a:ext cx="6461760" cy="1066800"/>
          </a:xfrm>
        </p:spPr>
        <p:txBody>
          <a:bodyPr>
            <a:normAutofit/>
          </a:bodyPr>
          <a:lstStyle/>
          <a:p>
            <a:r>
              <a:rPr lang="en-US" sz="2800" b="1" dirty="0" smtClean="0">
                <a:solidFill>
                  <a:schemeClr val="accent6"/>
                </a:solidFill>
              </a:rPr>
              <a:t>Elevating Trust </a:t>
            </a:r>
            <a:r>
              <a:rPr lang="en-US" sz="2800" b="1" dirty="0" smtClean="0">
                <a:solidFill>
                  <a:schemeClr val="accent6"/>
                </a:solidFill>
              </a:rPr>
              <a:t>in</a:t>
            </a:r>
          </a:p>
          <a:p>
            <a:r>
              <a:rPr lang="en-US" sz="2800" b="1" dirty="0" smtClean="0">
                <a:solidFill>
                  <a:schemeClr val="accent6"/>
                </a:solidFill>
              </a:rPr>
              <a:t>Local </a:t>
            </a:r>
            <a:r>
              <a:rPr lang="en-US" sz="2800" b="1" dirty="0" smtClean="0">
                <a:solidFill>
                  <a:schemeClr val="accent6"/>
                </a:solidFill>
              </a:rPr>
              <a:t>Government</a:t>
            </a:r>
            <a:endParaRPr lang="en-US" sz="2800" b="1" dirty="0">
              <a:solidFill>
                <a:schemeClr val="accent6"/>
              </a:solidFill>
            </a:endParaRPr>
          </a:p>
        </p:txBody>
      </p:sp>
      <p:grpSp>
        <p:nvGrpSpPr>
          <p:cNvPr id="4" name="Group 2"/>
          <p:cNvGrpSpPr>
            <a:grpSpLocks/>
          </p:cNvGrpSpPr>
          <p:nvPr/>
        </p:nvGrpSpPr>
        <p:grpSpPr bwMode="auto">
          <a:xfrm>
            <a:off x="1181180" y="3946220"/>
            <a:ext cx="1516063" cy="2364630"/>
            <a:chOff x="2121" y="144"/>
            <a:chExt cx="1488" cy="2304"/>
          </a:xfrm>
        </p:grpSpPr>
        <p:sp>
          <p:nvSpPr>
            <p:cNvPr id="5" name="Oval 3"/>
            <p:cNvSpPr>
              <a:spLocks noChangeArrowheads="1"/>
            </p:cNvSpPr>
            <p:nvPr/>
          </p:nvSpPr>
          <p:spPr bwMode="auto">
            <a:xfrm>
              <a:off x="2400" y="432"/>
              <a:ext cx="132" cy="192"/>
            </a:xfrm>
            <a:prstGeom prst="ellipse">
              <a:avLst/>
            </a:prstGeom>
            <a:solidFill>
              <a:srgbClr val="FFFFFF"/>
            </a:solidFill>
            <a:ln w="9525">
              <a:noFill/>
              <a:round/>
              <a:headEnd/>
              <a:tailEnd/>
            </a:ln>
          </p:spPr>
          <p:txBody>
            <a:bodyPr wrap="none" anchor="ctr"/>
            <a:lstStyle/>
            <a:p>
              <a:pPr>
                <a:defRPr/>
              </a:pPr>
              <a:endParaRPr lang="en-US" kern="0" dirty="0">
                <a:solidFill>
                  <a:srgbClr val="000000"/>
                </a:solidFill>
              </a:endParaRPr>
            </a:p>
          </p:txBody>
        </p:sp>
        <p:grpSp>
          <p:nvGrpSpPr>
            <p:cNvPr id="6" name="Group 4"/>
            <p:cNvGrpSpPr>
              <a:grpSpLocks/>
            </p:cNvGrpSpPr>
            <p:nvPr/>
          </p:nvGrpSpPr>
          <p:grpSpPr bwMode="auto">
            <a:xfrm>
              <a:off x="2121" y="144"/>
              <a:ext cx="1488" cy="2304"/>
              <a:chOff x="2121" y="144"/>
              <a:chExt cx="1488" cy="2304"/>
            </a:xfrm>
          </p:grpSpPr>
          <p:sp>
            <p:nvSpPr>
              <p:cNvPr id="7" name="Rectangle 5"/>
              <p:cNvSpPr>
                <a:spLocks noChangeArrowheads="1"/>
              </p:cNvSpPr>
              <p:nvPr/>
            </p:nvSpPr>
            <p:spPr bwMode="auto">
              <a:xfrm>
                <a:off x="2352" y="1056"/>
                <a:ext cx="528" cy="507"/>
              </a:xfrm>
              <a:prstGeom prst="rect">
                <a:avLst/>
              </a:prstGeom>
              <a:solidFill>
                <a:srgbClr val="FFFFFF"/>
              </a:solidFill>
              <a:ln w="9525">
                <a:noFill/>
                <a:miter lim="800000"/>
                <a:headEnd/>
                <a:tailEnd/>
              </a:ln>
            </p:spPr>
            <p:txBody>
              <a:bodyPr wrap="none" anchor="ctr"/>
              <a:lstStyle/>
              <a:p>
                <a:pPr>
                  <a:defRPr/>
                </a:pPr>
                <a:endParaRPr lang="en-US" kern="0" dirty="0">
                  <a:solidFill>
                    <a:srgbClr val="000000"/>
                  </a:solidFill>
                </a:endParaRPr>
              </a:p>
            </p:txBody>
          </p:sp>
          <p:grpSp>
            <p:nvGrpSpPr>
              <p:cNvPr id="8" name="Group 6"/>
              <p:cNvGrpSpPr>
                <a:grpSpLocks/>
              </p:cNvGrpSpPr>
              <p:nvPr/>
            </p:nvGrpSpPr>
            <p:grpSpPr bwMode="auto">
              <a:xfrm>
                <a:off x="2121" y="144"/>
                <a:ext cx="1488" cy="2304"/>
                <a:chOff x="2121" y="144"/>
                <a:chExt cx="1488" cy="2304"/>
              </a:xfrm>
            </p:grpSpPr>
            <p:sp>
              <p:nvSpPr>
                <p:cNvPr id="9" name="Oval 7"/>
                <p:cNvSpPr>
                  <a:spLocks noChangeArrowheads="1"/>
                </p:cNvSpPr>
                <p:nvPr/>
              </p:nvSpPr>
              <p:spPr bwMode="auto">
                <a:xfrm rot="5400000">
                  <a:off x="2394" y="513"/>
                  <a:ext cx="1152" cy="912"/>
                </a:xfrm>
                <a:prstGeom prst="ellipse">
                  <a:avLst/>
                </a:prstGeom>
                <a:solidFill>
                  <a:srgbClr val="FFFFFF"/>
                </a:solidFill>
                <a:ln w="9525">
                  <a:noFill/>
                  <a:round/>
                  <a:headEnd/>
                  <a:tailEnd/>
                </a:ln>
              </p:spPr>
              <p:txBody>
                <a:bodyPr wrap="none" anchor="ctr"/>
                <a:lstStyle/>
                <a:p>
                  <a:pPr>
                    <a:defRPr/>
                  </a:pPr>
                  <a:endParaRPr lang="en-US" kern="0" dirty="0">
                    <a:solidFill>
                      <a:srgbClr val="000000"/>
                    </a:solidFill>
                  </a:endParaRPr>
                </a:p>
              </p:txBody>
            </p:sp>
            <p:pic>
              <p:nvPicPr>
                <p:cNvPr id="10" name="Picture 8" descr="Logo 48 WEB rgb"/>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1" y="144"/>
                  <a:ext cx="1488" cy="2304"/>
                </a:xfrm>
                <a:prstGeom prst="rect">
                  <a:avLst/>
                </a:prstGeom>
                <a:noFill/>
                <a:ln w="9525">
                  <a:noFill/>
                  <a:miter lim="800000"/>
                  <a:headEnd/>
                  <a:tailEnd/>
                </a:ln>
              </p:spPr>
            </p:pic>
          </p:grpSp>
        </p:grpSp>
      </p:grpSp>
      <p:pic>
        <p:nvPicPr>
          <p:cNvPr id="11" name="Picture 10">
            <a:extLst>
              <a:ext uri="{FF2B5EF4-FFF2-40B4-BE49-F238E27FC236}">
                <a16:creationId xmlns:a16="http://schemas.microsoft.com/office/drawing/2014/main" xmlns="" id="{B78E3F7B-CC27-4907-AD95-8683DB2F4A57}"/>
              </a:ext>
            </a:extLst>
          </p:cNvPr>
          <p:cNvPicPr>
            <a:picLocks noChangeAspect="1"/>
          </p:cNvPicPr>
          <p:nvPr/>
        </p:nvPicPr>
        <p:blipFill>
          <a:blip r:embed="rId3"/>
          <a:stretch>
            <a:fillRect/>
          </a:stretch>
        </p:blipFill>
        <p:spPr>
          <a:xfrm>
            <a:off x="5791200" y="2521643"/>
            <a:ext cx="2650998" cy="4336358"/>
          </a:xfrm>
          <a:prstGeom prst="rect">
            <a:avLst/>
          </a:prstGeom>
          <a:effectLst/>
        </p:spPr>
      </p:pic>
    </p:spTree>
    <p:extLst>
      <p:ext uri="{BB962C8B-B14F-4D97-AF65-F5344CB8AC3E}">
        <p14:creationId xmlns:p14="http://schemas.microsoft.com/office/powerpoint/2010/main" val="3985307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mg4-2.cookinglight.timeinc.net/i/2010/other/1001w-bk-tendergrill-l.jpg?400:400">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76250" l="7250" r="92750"/>
                    </a14:imgEffect>
                  </a14:imgLayer>
                </a14:imgProps>
              </a:ext>
              <a:ext uri="{28A0092B-C50C-407E-A947-70E740481C1C}">
                <a14:useLocalDpi xmlns:a14="http://schemas.microsoft.com/office/drawing/2010/main" val="0"/>
              </a:ext>
            </a:extLst>
          </a:blip>
          <a:srcRect/>
          <a:stretch>
            <a:fillRect/>
          </a:stretch>
        </p:blipFill>
        <p:spPr bwMode="auto">
          <a:xfrm>
            <a:off x="2286000" y="1828800"/>
            <a:ext cx="4572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28700" y="914400"/>
            <a:ext cx="70866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3600" b="1" dirty="0" smtClean="0"/>
              <a:t>Parable of the</a:t>
            </a:r>
          </a:p>
          <a:p>
            <a:pPr algn="ctr"/>
            <a:r>
              <a:rPr lang="en-US" sz="3600" b="1" dirty="0" smtClean="0"/>
              <a:t>Chicken Sandwich</a:t>
            </a:r>
            <a:endParaRPr lang="en-US" sz="3600" b="1" dirty="0"/>
          </a:p>
        </p:txBody>
      </p:sp>
    </p:spTree>
    <p:extLst>
      <p:ext uri="{BB962C8B-B14F-4D97-AF65-F5344CB8AC3E}">
        <p14:creationId xmlns:p14="http://schemas.microsoft.com/office/powerpoint/2010/main" val="2391251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livelovefruit.com/wp-content/uploads/2013/06/1097101_96771779.jpg">
            <a:hlinkClick r:id="rId2"/>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85" b="97630" l="1466" r="98371"/>
                    </a14:imgEffect>
                  </a14:imgLayer>
                </a14:imgProps>
              </a:ext>
              <a:ext uri="{28A0092B-C50C-407E-A947-70E740481C1C}">
                <a14:useLocalDpi xmlns:a14="http://schemas.microsoft.com/office/drawing/2010/main" val="0"/>
              </a:ext>
            </a:extLst>
          </a:blip>
          <a:srcRect/>
          <a:stretch>
            <a:fillRect/>
          </a:stretch>
        </p:blipFill>
        <p:spPr bwMode="auto">
          <a:xfrm>
            <a:off x="2854040" y="1975164"/>
            <a:ext cx="3435927"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864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c.450f.edgecastcdn.net/80450F/catcountry1029.com/files/2012/02/830px-DPalace050-630x35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373" y="1371600"/>
            <a:ext cx="5895257" cy="3312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TEhUTExQWFhUXGBcYFxgXGBgXFxocGBUWHBQWGR0YHCggGBwlHBcVITEhJSkrLi4uGB8zODMsNygtLisBCgoKDg0OGxAQGywkICQsLC8sNCwsLDQ0LCwsLCwsLCwsLDQsLCwsLCwsLCwsLCwvLywsLCwsLCwsLCwsLCwsLP/AABEIALoBDwMBIgACEQEDEQH/xAAcAAABBQEBAQAAAAAAAAAAAAADAAIEBQYBBwj/xABGEAABAwIDBQQIAwUFBwUAAAABAAIRAyEEEjEFBkFRYSJxgZEHEzJCobHB8BRy0RUjM1LhYoOy0vEWgpLCw9PiU1Rjk7P/xAAZAQADAQEBAAAAAAAAAAAAAAABAgMABAX/xAAsEQACAgEDAwQCAQQDAAAAAAAAAQIRAwQSITFBUQUTFCJhkfAycYGxQqHx/9oADAMBAAIRAxEAPwD3FJJJYwkkkljCSSSWMJJcJQa2LY0Ek6crnyCDkl1Ck30DpKsqbWgTkIEwJgT8VHbth0aN+Kg9TjRVaeb7F2uErN/tJ4ntTP8ANw8kFmI7UurBpAJ7VxfkCY8lF62PZFfhy7s07q7QYLhPemuxTB7w81mvWl3aLiSedvhwXA5TeufgotGu7NI/G0xq4fP5Jr9o0wJzD5fNZ0k8F1taoBAcB3NE+aX50vH8/Yfhx8/z9F+/adIe8D0Fz8E5m0KZ0dflBnyVDhsU5kjKCO+POyA9vFwBPcCt82X4/RviRNHU2nTBiT4AldO0acTJPcCs8ajZDWAkXkxlHQAceKcHgEBxiTErfNn+DfEj+S9G02TF/GB8yiU8cwiZjvVFWhroa4cJJuBzBUnFtDYDZGadHdk6TYnrwTR1U+brgR6eHCV8lrVxrGwSSAeMGPlZEZWaQCCL3WbZTA0CKyqWyC1rgfBw8eK0da75RpaVVwzRArqzpLyA7LAHFrjHkn0McRIzgE6ZjbwlVWsV8oR6V1wy/SVHh9vNJguZNxlzdo9wLRKsKO0WOMTHKVaOpxy7kpYMkeqJiSYKgMXF9PqnqydkhJJJImEkkksYSSSSxhJJKu2htNjBGcA90mOMAcUmTJGCtjQg5OkWDnAamFW1trtNqfa68PDmqGtiHVCTEM07Vyerj9E6pVdAb6uG2Jd7x6DkvPnrG+nB2w0iXXkNUxNXNAfeCXe8W9JEAd10FrjrJJN5JlNdWc8FuQU2chGYjkYsB+qcVxOdnXGFdgXqrySXHgSSY7p0RqOKpC1QOBF9Cc3ICPiutCQCEZUFq+ALBMuiJJIHITYKU3CEjNAiJkwmFk2XCydXOdHAkkeSya7mf4EXACSYHNEpuY6G05e4+9o0c/8ARPYLLhpzz8CQfCEEK2KpSh7WauM2Hw++iLicLkALiAToOKBVwoYcxHHmZJ6cT/RODB489SmdK00Dw7G5Ug1EoFpcW5odyjVdewg3BjnzslrizbuaHUcWWiMjJ/m+sR9UJ9C3bAIPPj4Jzm2TqlJ7wC64bewiYGpvdPuclT/wLwna4BU6QAgAAcuCa2iG6BELxI5EgTylGxFEtMTKG3iw7uaAwmjECL0nZujhl79beSUlrpAJERbgf0XTUc0hwbOuhju1QTr/AMDX8s63MJEkA6ibJorDLGXM6fZNu+CByujmo513NjlxXA1PddBb8gWVXcGCDwMSPEaogcARnaXN4xr0PVcdIIMTzHPuT84dcAjvELJszIrMPkc5zalR7SZaDqLzAsD5q5obWGWTfuF+4g6KHTcbFsOg6WvzHQoT6lPODMB1pNiD/KeqrDI4cp0JOKnxJGhpVQ4S0yE9Z+jVfTnLwNz7rhzI4HuV1h6+YcjxC9DDqFPh9Tiy4XDldAySSS6SIkiUlV7WxRByDlJ+g+ankyKEdzHhBzlSI22Mbm7DdOJ4f1VXlvMXRXNlINXi5MjnK2erjgoRpBKeJcHBwa0AA5W6gE+93/qiAF8vqOmPADuQgxFaBpxSqT7gaS6EdlV4JhguZHagjkDYolKg4klxubnkO7oj5Vx9IGxErG3eCNRBc5xF2+7zIi585+C6XQYOvJSTTOg174+Sa2mDJvm0OYkkRwQ2s29AntiCeMx5XT2tTnsc4gkWGg79T8E6nfzhHbyDdwNDVx1KRf7hGcyDC6QttF3EZtG8klx5u4dyLlRIm6S2026wDWHNLSBa8iRBXarCXyXZoGkQBPQIj8OCZkjuJEolOmBYBOlxRnLuBfTkLgLzDXOtyAgI6E2M3aJA90gwJ5FDbyZMbXoA5mi+gIPG11HohwAl5c33Z1A5TxUh9IsdmaZnUOPLQyE4UDljj9UJR54GUqQqZsulqbWrQ2G078/mRFyVIkGCNCEyiI2+pGh/Ej76IjBLo6Ii46kHaiVkgbhPaJMLgZZEYzWOHAIPrIMHQkx46hM66gXPQayiA6RIPGE+owcQCnYd3Fot16aFFNNZR44M5c8gX0iHCLkcOY4hOpPLSCOGk8uS6HQ6CdR9UTJKePlAb8llRqZgCnquwP7uBMtOh5dFYr08M98bfU4px2vgHXq5Wlx4LPVHlxLjx+A4D75qw3jfUFGKYBcXNmTAAkFx8gogbN+d1xayVy2+Dq0yqO4CGp4porWozLLkULLymRsiaPajofopDhryn7+MqNhgMrz7wJM9wBhK1ToyfFhwE9gXWiYSDbmNPuYVFEm2Dq1QwEkX4EDXp0TGwczribjnYAT8E6tUj6/qE5xa4ZSJJQ7jLhCa1xAIIuOVxzXDTLYyideMeKOGJzkdou4jsZeTqnNN55apuQz4IrKZBJJ5aLJGbGNHaJ4fcp5an5VFxLzNua0vqrAvsw5CZRrRI4zpHS3gisCTiEyVcgvsMY1OcxPY4G4XSiogt2RKtMCABxReFk/JJ6C6IGIKHIXMhseD9/BFpYcDQaopoCZi6eGoqHkzn4IwpEHXiixZEhBxXs+Inum6O2lYN250dawFEDUqQ4rmIFvEJkqVit26G02R9EXKmB+h4LjqiypGdtiq0ZjgRp9QmvaQeYsR8ipDU8BP7aYN7QDJ+qsGmyiOUmloF0YOG0SyO0RNrtlkcyB8VDY34KyxlORpMXVRiceyn7U9bKOohU3JlcU6hQU07yNUVrFQ1t5wC4Mpl0eyScodzJtIEoDN5K3YaaTA5xEwXGATrwvC4/dxR7juRo6jbKHRpjWLOJDvofILP4beh+IrPo0pORpc57W9gXgNLjaTe39kplR+JALA43dmnjpEA8B0UsmaKadM3uOPDNPicVkLQBMkA9BzUtqxNV+ILA1z3WvIs7oCRcqPhxU9Y3M+o4SJGdxmbRcpflc9BJZFXBt69LMY80QUgDPFUj9lEHNTe5p5gkT3qBi9nYkmRWqDue4fIofI8xF9414C6WSsBX2TiuFeuf72p/mUJ+61ep/Eq1X8YfVqEfElUWpj4YPcPSXgNufMqOzFNn22wNZcLLzTF7pBgl+nXT4qC7ZbKcER1hK9T4ize6/B6lW25hW2diKII51GfqolfefBsaaj67AwCc14I4EWvM2jVeZYrY99EPeTYRr0KNPOWtaSHRHaiMk9B2rdE2PUqclGhVlfY3dP0qbMc8MZiCXOMD93UAnhdzQFzHekPA03uYatRrmkh37mtqNb5LjuXk7dwaI1e8+I/RbzY2yadekGOvVptDSTdzmgQ1xPEiwPhzXTnnFK42x1Nx5ZoKHpG2d/6tQk/wDwV/8AIrZ+82FMfvHTqAaVUfAs1WX2buk31gkDK05jbloPNaM4MBc61O5cRElmp8HaW+WCDoOIbJtHHy5q0O26AGYvAAuSbAd5NlntpbvUMTBrNJcBAcCQYme4+KsKey2gQ0nle4W9+arakK8tlrT2pRdGWo0zcQQZExIjW6K3EMPvBedbwbm5T62gA28losJ4FhGndwWco7OdmkFwdNyCQZ70Xq66odNNHtkhNeQR5Ly7DYTFgdmpWj87/lKsMNicWL+tJ6OAIt5QmWth4Yb/ACehZwF2ZWQwuLxgMxTeLW9nvgiYJ7irKhtPEkZhh6ccWmv256AU8vm4eCrDVY5A3F84aDQIFSiGui5J7rQss/fgF/q24etnBILTAcCOgJV3gdq+shzmOYTwcL/DRGWbG3SYVKupZhhsn0ngpjXkhKiDwC6IbW/qxd6YZ0I1EWuhYamdXa8vkpC6cce4sn2EqbeJlENz1HZI5anu69VcrzjffCPdWc5zzGrWxbp996GetnKsrpsSyTpuiRhK2FzMLqmUvHYzubwHvcjbjaVK23jqGDp+tfqfYAu55jQdOugXm+OaRIy6xePvoqzE0yQBH3xXiyio9j1o+lKTTcnQfd7fKrg3u7LX0nuzPYbGTqWO1B75FtFrdo+lLDNdTFGi+o12U1HO7BYCe01o99wE8QOq8+/Akp42ewaie82+CZSh3R25/T8eWW5o9c2fvHg8UYo1mlxNqbgWP00AdGbwlSWNDHhwFxoCF40MM1t5AvNrERcEEXC3uyd+aRphuKJDxAzhrnB9tTlBIdz4H4KGXHfMDydX6ZPGrx2/9npkggEcbhQaW0qLqj6QqsL2AOe2RLQZuelj3LCbV3ja8FtFri0sID+0wgm1gQDAE8rrzLH7vm5lxOpJuTzJTwnCT+zo5cWjlJXPg+kqbmOaHMIc1wlrmkEEHQgixCj4/FMpML6jgxo1JsvnnZ2Nx1CmaVHE1WU5nK1xAHdfs+EShVquKe4GvXq1QDMPqOcNCJgmNCVaUYvpJGlpWn1PSNvb2NrHKz+GDbmep5dypztVkXKqMKQ4AW7lYYTZ7Pa1XN7m3sZY0jTbIrU8QAAe2LFpsSOYnVB3qxbaIZSF3ntkchcN87+XVUzsPcFpjkRbyUluHaZe4lzjcucZJXOpJS3IVYEpWQvxjjwhcwu06tOo19P2mnjoRxB6FHrMaLhR3mDZV96ciqgjUf7cmP4Ef3n/AIqbgd7KFTV2R3J9vCdFgqta8cUN1MkXEcjGvIJU33A9NCR63SrgjMCI4Fcq7UpsEueAO+/kvLcNVqgZc7gOQJhWmEok+KnLNsNH0++sjbYPerCVnGiKzS42ynMwnoMwEnuWQ9ImMfggz1bB+9DgKhJOVzYvB1MEGSdZUDHbqip2hLXcx+hQ9v1MW6lTpVoqMp6Oy9swI7Rm9j8FfFmxSav9M68Xp8FOLTtd0zL7sVz+MpVKlfIA7M97ibgXLST/ADaSecr1SvvBhWjO+vTvJhjs5PcGyT5LzD1DOIA8APkujBNJ1j76rpybZdT0M/p0MzTbqjV7w7/sdRfSw1OoHOBb6xxDIB1c0AkzEgaRMrSejCo5+DpyTLczb8muIb8IXmowXUHvsrBlWtlawPqBoEBrXHLEzo09TqoTUKUUqp2QzekxcNuPjk9T2nUo06wJ9X6xzYMZc9o14xBb5I+HqgmV4+7BxfKZ7lLwmMqs9mq8dCZHxWlJ9jll6RKuJHsdXEkMcWCXAGBzMWHSSrTZLHijTFX+JlGfT2ovpZecbv7xOcCytJmwcBpOs8/BeibFqF1JpcSTfXvsvQ9Pu3ZxZtNPBGpruTkkkl6pyiWC9IGMFGo01RlpvHZqaiWjtNcNRa4I+EX3qxPpdwQqYAuLg31b2uvxmWQOvanwU8sbiWwTcJpow+KxNN4DmvYefaCqcTiqbRLnsb3uaPmVlcbTGQt4GBI++9RTsq4bxAEjgeS4HpovuezH1GcVSiaLEbZoM1qs8DmPk2VX/wC0dFx1f/wwFW19lQRAANhpqg4nY5Eu4R4/eqK0uNdWwP1HNLokidX3hYXNZTaTwl8ceQWv2TUw5AzESNRrdeZ1cNYz/rZMo0ntMtdHjC2TRxlGoujnesyN/Y9mpFjpLYtw+SVbZ8jgvJG7Tr0nBzazj3mbcitPsrft1hVZAMXaZ8SF52T0ya5i7As6s0z9mDkmHZXRXmzcZSrNBa4GeSnjCLzJ+9B0WTTMmNnRoIPNGp4Z60wwQUqlsoFGObIuGhXjizL4fCvvLTZdp4R+i1jMERITfwU6lUU9ysX20jK/s5xAkwmjZIBJknotg3ZoHBcdgeihLLNcJFFCJkmbMgyGx11KMzZ/FaengZXXYOFNvLLqN9UZ9uDHJTMLRy8FZDDgKLi8U1kA8Vljm+Q2gWLxYaJJVA3emk6Q60ayhbz1WkWPD/QrzPE1S6QACOMfHVetp9EskNzZN5aZ6HVxGCrn22z0Nwg1t2/eo1g7+ydV5rVwuliD5pUatVtm1Ht7nOAXoLQtLiX7Q0PUZwdI2jq2R+R5aHDhmE+WqmMrLzaphyTJJJ4nUnxRcO+q0FrXOaDqASBb5IT9PTXEjoh6vK/tD9M9VwlfmrvBsBHay91ivFWUah990d7lpN2j6upeScrhfhIvEow0uzq7BPX71wqPV8LtnD03ANcx9zmyEGIB1ItrwW+3d2mzE4dlWnoZBHJzSWvHmCvnWqxwrMpUgTJL3DjfSI7iQvdPRzg3UsGxjmhurjHFziS4nxK68T2z2+TydVk3pX1NQkkkus4hKDtSlRq030qoDmuEFuvlyI58FJrVgLcToq3E08rXOP8AWeAC582Vx4X+Tc9jwbaW7tag7ENfTcWNPZfHYLfcM6TbwM+NBjK5D2mxIsR42+C+gsU2RfSL/VYzaO62HfUzlhEai7A48NLmOkeK856qnTRdZ2nyYWjVb7Z116ifoh4raLWgdkuBPA6aa8lcbwUGUKwYG5WVGgsOrXG+donQg8CshtJpziLRp1txHFdcHGUUy8Ztq0SqtBriXC4nytooGNw0kFsZANBxkWVnsuoCC0xEXgceIPmgYHCONZ7T7GWQOUH+qK4Yz5RRPoXgX5idPu64aQmRqtI7Zw7VwB96qvrYbtnLBbAkj435qu+yeymc2XtOpROamTEXE2ty7lutib6nKPXAzFuKxOLw4a6OFhppzRsHXAJI0A4/dtVy5dPDJzXJeLaPSdnb2YeqbPAOhBlp+K1GGxYMEOleI0sMwuLg6A4Xv1+CNgsc/DmaNUxrGaW+R4Lz83pyl/Q+SiyV1PcX1JCa1YfdnfZtQinW7Djo4ewf8q3NMyJXlZoZMLqRaNS6D/xUCLrgqhw5HqhuZJXRThS96TG2oeCQhV3puIrBoJcQAPBefbwb55pZRMN0L+f5f1VsGPJmlURJNR6l5vBvRToCPbfwaPryWFxW0Kter6174j2ACQALcOJ6qta9syXG9zN+Gq6zFN93tHSRzPhpAXvYNLjxryznlkbZMxuKe4Rn8xfSxt3LO4SoM2UCDe/PW/l8leinEBoJcefM2joqugaTX9pwm7gTIDgSdJ6grqg0rROdNrkHVaW3gaxfWeiG5mkDVTcVjGOAIER0t0goOF9ZWeKWHaajnRAbdx620110CZT4A4rqPw+EMd89OCHiKTWtgzflfxHNb3d7dujTd6vGOFWroaVJ5yt/O8QS7o230qt+9yn4V1N+FFSsyq4tDYzVGECWiWjtNib2iDKjHOpT2ivJBGSbUOTS8jy5KbS2gGtkhsns9rWOJA46R4q6wXo42hWY13q2UxyfUAI6kNB+crW7E9FbmEPqVW5zBIa3N4BxM/BCWWC72Z5vBk90nVKb/WVG5nvnLqXMBPEcLL13dveplMtoVDdxAZAJMk6GBp1R8Nu02myzi0cYu7rHGVM2Ru9RpuNRuZzjxeSSAeA5aBShGbzLInT8fgVzxONNcmnCSDQdwRl66do5WqGOYJmL8FExzLNHefvzU6FGxrbA8vqp5I3Fhj1K2rh5nnoqyvsZrvb7XyV4Ei1cUsMZcst3Mrjt3KT6Pqy21zpN/Hw8l59trcCGuNJpLjJzPeR4ACwHgvaHUuSjvwQMzfvSe007iFUjwPY25eLqvf6w5KbIu0yXGNG/Mk8/KPSwOLp4oUm0zUBmHEQQ0cXE8BP3ovev2blnLaVRbcwByVBTBD3NyhwHsyQSZ8Es8k4SuicpT3cHiuOxz6dZzaocx05RmEAwfabwcLaqQcQ06RIHELV4fY9YVGsxOSqxpzNfVbmcySMwYeBIjyVVt/0dv9Y6rQqgMJLiLkNGpy5TymyrHUw4UuBnOUf6kUddjTxHS/FVuJoNkua6HHrZTNq7HdTaH03Oc33g8OY8de0BmHMa9/Bzdz61duam8kk2aadRgiOLiIBmbCRxlWjkjV2M8ifRFX612SdDoeQUU44iBwv/AFW2wHo7rtYPW3zG+V2UDpdhk+Xij7Q9GYcwOYXUnNBDge3NyQ6bc48Ag9RjT56Cyk0jF4fGw4GTrotzut6RRRPqq8upWyvF3N5gj3m91x14U+zfRzWDwahmkJkNkPNjAHAXjjop7PRiXCZqNufayzEadmQe+3coaiWmyxqbtfgMM8o8o9YwOPp1mCpSe17Do5pkJ2KxDWNL3uAAEkmwAGpXmGxdyMVhnE0MVUpg8GgR3uBsT4K1xe5eKxLcuIxtZzTqAGtB5SGi/ivDlo8W/wCs+P7O/wDVHUtcq5XJm97N7TiXkUyRRFgP5j/MfoFnauHqFoqkFtM8YsfjYfNegYH0Q0w8OqVajqYuWaF3ISPp5hbLA7NZTkGkA08LGBoAQBoBA6AL2IShjio4la/n/ZzSzSnzR4D68FzWMkuJAaAJJJMADqV6LtfcHEYelSNBrsRUcP3wGQBhDQQG6SJkSSTZbPZe6uCo1XV6LWCo9xM8G5jJDQTA4dOi0TMMTrVce4gfIKjnKT+q/Yu6fU8j2Fses2uHYui+ixoGUuiJHElpIF+a2FfdbC1XsezCipAc5ph2SXRzOQiROhi8BbE7OpXL8zp4OcTPSCVJDrBrYaANALAKbxS3OUnX9hFFydsxDdyqLXh5w2FzWzD1Yc3oIJ16gBXGIwRMtztp0iAMtMZDHKRw7lbPwWYyCeF0T8A3iJPVH2+b7FKVfkzNHYVFt6VL1Z4FsD4K8ol2UNeQbggxyn9UY4Uz04R99yc+hpfT9FOcN18B2pj21Y0Eyuetd3LggXJRRXCMIwiD232JFI36fcqU+oGhV5xYFkOvi2lpudLd6upxVtdR1ifHBOwdfNUHj8laLPbKf++HX6tWhXVpXcOfJPOqkJMqaQU9BrCy6SBAJgwnB6BXMGSnUXjguSSpl07QadF3KuSnAoUY4QmGkCnykCgzEDGbMpvEFuqju2ayAC3hwVsSmGFOSQyK38MyI9XP+7+q6cHIs3KO4KyzBcLkOA0Vb9kA2lwHEA69boNfZcaE253B7wrouTXOQlGDQeTPtov/AJQI+9F3Fg5YAdPEiAR3Srtzgg1mgqLgqoNX2MlVxOJZLaYY7kXg5/EgwShU6+Jze/PPsR5Xt3rUvoNSZRAmBqpbK6DpLwijFHFPAz1AOeUQfP8AoptPZpsS98/mKsYTg9NuNsfYrf2QOpU3CbLZqR848lIbVRfxCaMo3bM4yDsYALAeSVOiHEGAeo+7obKqJ+IVfcT6ibGugYuaLDhZRa154FDfVvM/oob65lTyZk0PDES3VYF9VHqVUD1iYXXUXNsqsaQRz0wvQ3lNc9AdIKXJjo0QnVIUXEY5rZc6AB9wimNTLzYjpriNIJ8rfVahZLc9pIzu1M/EytYF6+li1jt9zztS058dhJFJJdBzWR6+GDlQ4/B1qd6UH+y79RotKkQllBSGjOjOYbabXQHdh5911jPTmp4epGM2ZTqCHtBVe/ZFRn8Kpb+V9x4HUfFSeOSKKSYcPsEi9V+auyc9KRzpnN8DBQP2xTFnks/O1zfiRChLjqUSLYuTC8qHSx9N3svae4g/JEOIHFSkrGQYvQzWhAfi281Gq1xOqlJPsUVE38RdcfiVUPxrZiSe6Su/i+h8kn2KUixOIS9cq9mKb18inNxbRzPgfqhtZuCfK5NlFbixyPwXW4mf6ouALDPeoOJxMaIryo9WFGcWWg0Hw+I5qY2oqVtUJDFgcUkW0PKNl82qBxSqVrarP/tIcSmVNpgiMyf3OBPaLx9ae5R3VgFSP2sxtsygYjb1MauHmltsosZpXYlDdiwsdV3opkw12Y8myT5BEpYnE1f4WGru/wBwsHm+AmUMj6I1RXVmndjOah4ja7Qo+F3Tx9b28lEdTnd5C3xV7gvRxSt69z6p1hxhv/C2AfGV0Q0eSXXgjPUYo97Mo7eIvdkYC9x4NBJWj2buu6sWvrF0C4YLCeZ5rYbP2FRoiKdNrR0ACsm0wF34dJGHL5OXLq3LiPBGwWDDAAApaSS6jjOJJJIinEkklgHEkkkTCTXUwdQCnJIGsrsTsLD1Pbo0z3tE/JQ37qYf3Q9n5Kj2jyDoV6kleOL7DrJLyZetuZTJkVaw/vHEeRkJh3TI9mvUHg0j5LVFcS+xB9h1mn5MbV3UrcMSfGmwqON1sWNMWD+aiD/hcFukkPjwG9+Zg3bs43/3NP8A+kx/+iG/djHxAxFLv9S7/uL0BdS/GgFaiZ55R3WxwnNiKTv7pzfKHoo3YxgECrT01LXE9+q3wXUPi4w/JmebYfdDaTTP4ykQeDqLiP8AHPxUmnuljvexNA91F4/6q9ASWelxvqjfKyHn79x8W7XF0x+WgZ+NVcb6Oah9rGP0i1No+ZK9BXVvi4l2M9Xl8mBb6M2n2sXiD3erH/Ijs9GWG96riHd9SP8ACAtwkmWDGv8AihXqcr7mPpejbAjWm935qtV3zcp+G3IwDDLcLRnmWAnzN1oUk6hFdhHlm+rItDZ1JghrGt7gB8lIDByTkk1CWxJJJLGEuriQWMdSSSWCf//Z">
            <a:hlinkClick r:id="rId4"/>
          </p:cNvPr>
          <p:cNvSpPr>
            <a:spLocks noChangeAspect="1" noChangeArrowheads="1"/>
          </p:cNvSpPr>
          <p:nvPr/>
        </p:nvSpPr>
        <p:spPr bwMode="auto">
          <a:xfrm>
            <a:off x="155575" y="-1957389"/>
            <a:ext cx="594360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9445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3" y="849315"/>
            <a:ext cx="5164137"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86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descr="data:image/jpeg;base64,/9j/4AAQSkZJRgABAQAAAQABAAD/2wCEAAkGBxQTEhUTExQWFhUXGBcYFxgXGBgXFxocGBUWHBQWGR0YHCggGBwlHBcVITEhJSkrLi4uGB8zODMsNygtLisBCgoKDg0OGxAQGywkICQsLC8sNCwsLDQ0LCwsLCwsLCwsLDQsLCwsLCwsLCwsLCwvLywsLCwsLCwsLCwsLCwsLP/AABEIALoBDwMBIgACEQEDEQH/xAAcAAABBQEBAQAAAAAAAAAAAAADAAIEBQYBBwj/xABGEAABAwIDBQQIAwUFBwUAAAABAAIRAyEEEjEFBkFRYSJxgZEHEzJCobHB8BRy0RUjM1LhYoOy0vEWgpLCw9PiU1Rjk7P/xAAZAQADAQEBAAAAAAAAAAAAAAABAgMABAX/xAAsEQACAgEDAwQCAQQDAAAAAAAAAQIRAwQSITFBUQUTFCJhkfAycYGxQqHx/9oADAMBAAIRAxEAPwD3FJJJYwkkkljCSSSWMJJcJQa2LY0Ek6crnyCDkl1Ck30DpKsqbWgTkIEwJgT8VHbth0aN+Kg9TjRVaeb7F2uErN/tJ4ntTP8ANw8kFmI7UurBpAJ7VxfkCY8lF62PZFfhy7s07q7QYLhPemuxTB7w81mvWl3aLiSedvhwXA5TeufgotGu7NI/G0xq4fP5Jr9o0wJzD5fNZ0k8F1taoBAcB3NE+aX50vH8/Yfhx8/z9F+/adIe8D0Fz8E5m0KZ0dflBnyVDhsU5kjKCO+POyA9vFwBPcCt82X4/RviRNHU2nTBiT4AldO0acTJPcCs8ajZDWAkXkxlHQAceKcHgEBxiTErfNn+DfEj+S9G02TF/GB8yiU8cwiZjvVFWhroa4cJJuBzBUnFtDYDZGadHdk6TYnrwTR1U+brgR6eHCV8lrVxrGwSSAeMGPlZEZWaQCCL3WbZTA0CKyqWyC1rgfBw8eK0da75RpaVVwzRArqzpLyA7LAHFrjHkn0McRIzgE6ZjbwlVWsV8oR6V1wy/SVHh9vNJguZNxlzdo9wLRKsKO0WOMTHKVaOpxy7kpYMkeqJiSYKgMXF9PqnqydkhJJJImEkkksYSSSSxhJJKu2htNjBGcA90mOMAcUmTJGCtjQg5OkWDnAamFW1trtNqfa68PDmqGtiHVCTEM07Vyerj9E6pVdAb6uG2Jd7x6DkvPnrG+nB2w0iXXkNUxNXNAfeCXe8W9JEAd10FrjrJJN5JlNdWc8FuQU2chGYjkYsB+qcVxOdnXGFdgXqrySXHgSSY7p0RqOKpC1QOBF9Cc3ICPiutCQCEZUFq+ALBMuiJJIHITYKU3CEjNAiJkwmFk2XCydXOdHAkkeSya7mf4EXACSYHNEpuY6G05e4+9o0c/8ARPYLLhpzz8CQfCEEK2KpSh7WauM2Hw++iLicLkALiAToOKBVwoYcxHHmZJ6cT/RODB489SmdK00Dw7G5Ug1EoFpcW5odyjVdewg3BjnzslrizbuaHUcWWiMjJ/m+sR9UJ9C3bAIPPj4Jzm2TqlJ7wC64bewiYGpvdPuclT/wLwna4BU6QAgAAcuCa2iG6BELxI5EgTylGxFEtMTKG3iw7uaAwmjECL0nZujhl79beSUlrpAJERbgf0XTUc0hwbOuhju1QTr/AMDX8s63MJEkA6ibJorDLGXM6fZNu+CByujmo513NjlxXA1PddBb8gWVXcGCDwMSPEaogcARnaXN4xr0PVcdIIMTzHPuT84dcAjvELJszIrMPkc5zalR7SZaDqLzAsD5q5obWGWTfuF+4g6KHTcbFsOg6WvzHQoT6lPODMB1pNiD/KeqrDI4cp0JOKnxJGhpVQ4S0yE9Z+jVfTnLwNz7rhzI4HuV1h6+YcjxC9DDqFPh9Tiy4XDldAySSS6SIkiUlV7WxRByDlJ+g+ankyKEdzHhBzlSI22Mbm7DdOJ4f1VXlvMXRXNlINXi5MjnK2erjgoRpBKeJcHBwa0AA5W6gE+93/qiAF8vqOmPADuQgxFaBpxSqT7gaS6EdlV4JhguZHagjkDYolKg4klxubnkO7oj5Vx9IGxErG3eCNRBc5xF2+7zIi585+C6XQYOvJSTTOg174+Sa2mDJvm0OYkkRwQ2s29AntiCeMx5XT2tTnsc4gkWGg79T8E6nfzhHbyDdwNDVx1KRf7hGcyDC6QttF3EZtG8klx5u4dyLlRIm6S2026wDWHNLSBa8iRBXarCXyXZoGkQBPQIj8OCZkjuJEolOmBYBOlxRnLuBfTkLgLzDXOtyAgI6E2M3aJA90gwJ5FDbyZMbXoA5mi+gIPG11HohwAl5c33Z1A5TxUh9IsdmaZnUOPLQyE4UDljj9UJR54GUqQqZsulqbWrQ2G078/mRFyVIkGCNCEyiI2+pGh/Ej76IjBLo6Ii46kHaiVkgbhPaJMLgZZEYzWOHAIPrIMHQkx46hM66gXPQayiA6RIPGE+owcQCnYd3Fot16aFFNNZR44M5c8gX0iHCLkcOY4hOpPLSCOGk8uS6HQ6CdR9UTJKePlAb8llRqZgCnquwP7uBMtOh5dFYr08M98bfU4px2vgHXq5Wlx4LPVHlxLjx+A4D75qw3jfUFGKYBcXNmTAAkFx8gogbN+d1xayVy2+Dq0yqO4CGp4porWozLLkULLymRsiaPajofopDhryn7+MqNhgMrz7wJM9wBhK1ToyfFhwE9gXWiYSDbmNPuYVFEm2Dq1QwEkX4EDXp0TGwczribjnYAT8E6tUj6/qE5xa4ZSJJQ7jLhCa1xAIIuOVxzXDTLYyideMeKOGJzkdou4jsZeTqnNN55apuQz4IrKZBJJ5aLJGbGNHaJ4fcp5an5VFxLzNua0vqrAvsw5CZRrRI4zpHS3gisCTiEyVcgvsMY1OcxPY4G4XSiogt2RKtMCABxReFk/JJ6C6IGIKHIXMhseD9/BFpYcDQaopoCZi6eGoqHkzn4IwpEHXiixZEhBxXs+Inum6O2lYN250dawFEDUqQ4rmIFvEJkqVit26G02R9EXKmB+h4LjqiypGdtiq0ZjgRp9QmvaQeYsR8ipDU8BP7aYN7QDJ+qsGmyiOUmloF0YOG0SyO0RNrtlkcyB8VDY34KyxlORpMXVRiceyn7U9bKOohU3JlcU6hQU07yNUVrFQ1t5wC4Mpl0eyScodzJtIEoDN5K3YaaTA5xEwXGATrwvC4/dxR7juRo6jbKHRpjWLOJDvofILP4beh+IrPo0pORpc57W9gXgNLjaTe39kplR+JALA43dmnjpEA8B0UsmaKadM3uOPDNPicVkLQBMkA9BzUtqxNV+ILA1z3WvIs7oCRcqPhxU9Y3M+o4SJGdxmbRcpflc9BJZFXBt69LMY80QUgDPFUj9lEHNTe5p5gkT3qBi9nYkmRWqDue4fIofI8xF9414C6WSsBX2TiuFeuf72p/mUJ+61ep/Eq1X8YfVqEfElUWpj4YPcPSXgNufMqOzFNn22wNZcLLzTF7pBgl+nXT4qC7ZbKcER1hK9T4ize6/B6lW25hW2diKII51GfqolfefBsaaj67AwCc14I4EWvM2jVeZYrY99EPeTYRr0KNPOWtaSHRHaiMk9B2rdE2PUqclGhVlfY3dP0qbMc8MZiCXOMD93UAnhdzQFzHekPA03uYatRrmkh37mtqNb5LjuXk7dwaI1e8+I/RbzY2yadekGOvVptDSTdzmgQ1xPEiwPhzXTnnFK42x1Nx5ZoKHpG2d/6tQk/wDwV/8AIrZ+82FMfvHTqAaVUfAs1WX2buk31gkDK05jbloPNaM4MBc61O5cRElmp8HaW+WCDoOIbJtHHy5q0O26AGYvAAuSbAd5NlntpbvUMTBrNJcBAcCQYme4+KsKey2gQ0nle4W9+arakK8tlrT2pRdGWo0zcQQZExIjW6K3EMPvBedbwbm5T62gA28losJ4FhGndwWco7OdmkFwdNyCQZ70Xq66odNNHtkhNeQR5Ly7DYTFgdmpWj87/lKsMNicWL+tJ6OAIt5QmWth4Yb/ACehZwF2ZWQwuLxgMxTeLW9nvgiYJ7irKhtPEkZhh6ccWmv256AU8vm4eCrDVY5A3F84aDQIFSiGui5J7rQss/fgF/q24etnBILTAcCOgJV3gdq+shzmOYTwcL/DRGWbG3SYVKupZhhsn0ngpjXkhKiDwC6IbW/qxd6YZ0I1EWuhYamdXa8vkpC6cce4sn2EqbeJlENz1HZI5anu69VcrzjffCPdWc5zzGrWxbp996GetnKsrpsSyTpuiRhK2FzMLqmUvHYzubwHvcjbjaVK23jqGDp+tfqfYAu55jQdOugXm+OaRIy6xePvoqzE0yQBH3xXiyio9j1o+lKTTcnQfd7fKrg3u7LX0nuzPYbGTqWO1B75FtFrdo+lLDNdTFGi+o12U1HO7BYCe01o99wE8QOq8+/Akp42ewaie82+CZSh3R25/T8eWW5o9c2fvHg8UYo1mlxNqbgWP00AdGbwlSWNDHhwFxoCF40MM1t5AvNrERcEEXC3uyd+aRphuKJDxAzhrnB9tTlBIdz4H4KGXHfMDydX6ZPGrx2/9npkggEcbhQaW0qLqj6QqsL2AOe2RLQZuelj3LCbV3ja8FtFri0sID+0wgm1gQDAE8rrzLH7vm5lxOpJuTzJTwnCT+zo5cWjlJXPg+kqbmOaHMIc1wlrmkEEHQgixCj4/FMpML6jgxo1JsvnnZ2Nx1CmaVHE1WU5nK1xAHdfs+EShVquKe4GvXq1QDMPqOcNCJgmNCVaUYvpJGlpWn1PSNvb2NrHKz+GDbmep5dypztVkXKqMKQ4AW7lYYTZ7Pa1XN7m3sZY0jTbIrU8QAAe2LFpsSOYnVB3qxbaIZSF3ntkchcN87+XVUzsPcFpjkRbyUluHaZe4lzjcucZJXOpJS3IVYEpWQvxjjwhcwu06tOo19P2mnjoRxB6FHrMaLhR3mDZV96ciqgjUf7cmP4Ef3n/AIqbgd7KFTV2R3J9vCdFgqta8cUN1MkXEcjGvIJU33A9NCR63SrgjMCI4Fcq7UpsEueAO+/kvLcNVqgZc7gOQJhWmEok+KnLNsNH0++sjbYPerCVnGiKzS42ynMwnoMwEnuWQ9ImMfggz1bB+9DgKhJOVzYvB1MEGSdZUDHbqip2hLXcx+hQ9v1MW6lTpVoqMp6Oy9swI7Rm9j8FfFmxSav9M68Xp8FOLTtd0zL7sVz+MpVKlfIA7M97ibgXLST/ADaSecr1SvvBhWjO+vTvJhjs5PcGyT5LzD1DOIA8APkujBNJ1j76rpybZdT0M/p0MzTbqjV7w7/sdRfSw1OoHOBb6xxDIB1c0AkzEgaRMrSejCo5+DpyTLczb8muIb8IXmowXUHvsrBlWtlawPqBoEBrXHLEzo09TqoTUKUUqp2QzekxcNuPjk9T2nUo06wJ9X6xzYMZc9o14xBb5I+HqgmV4+7BxfKZ7lLwmMqs9mq8dCZHxWlJ9jll6RKuJHsdXEkMcWCXAGBzMWHSSrTZLHijTFX+JlGfT2ovpZecbv7xOcCytJmwcBpOs8/BeibFqF1JpcSTfXvsvQ9Pu3ZxZtNPBGpruTkkkl6pyiWC9IGMFGo01RlpvHZqaiWjtNcNRa4I+EX3qxPpdwQqYAuLg31b2uvxmWQOvanwU8sbiWwTcJpow+KxNN4DmvYefaCqcTiqbRLnsb3uaPmVlcbTGQt4GBI++9RTsq4bxAEjgeS4HpovuezH1GcVSiaLEbZoM1qs8DmPk2VX/wC0dFx1f/wwFW19lQRAANhpqg4nY5Eu4R4/eqK0uNdWwP1HNLokidX3hYXNZTaTwl8ceQWv2TUw5AzESNRrdeZ1cNYz/rZMo0ntMtdHjC2TRxlGoujnesyN/Y9mpFjpLYtw+SVbZ8jgvJG7Tr0nBzazj3mbcitPsrft1hVZAMXaZ8SF52T0ya5i7As6s0z9mDkmHZXRXmzcZSrNBa4GeSnjCLzJ+9B0WTTMmNnRoIPNGp4Z60wwQUqlsoFGObIuGhXjizL4fCvvLTZdp4R+i1jMERITfwU6lUU9ysX20jK/s5xAkwmjZIBJknotg3ZoHBcdgeihLLNcJFFCJkmbMgyGx11KMzZ/FaengZXXYOFNvLLqN9UZ9uDHJTMLRy8FZDDgKLi8U1kA8Vljm+Q2gWLxYaJJVA3emk6Q60ayhbz1WkWPD/QrzPE1S6QACOMfHVetp9EskNzZN5aZ6HVxGCrn22z0Nwg1t2/eo1g7+ydV5rVwuliD5pUatVtm1Ht7nOAXoLQtLiX7Q0PUZwdI2jq2R+R5aHDhmE+WqmMrLzaphyTJJJ4nUnxRcO+q0FrXOaDqASBb5IT9PTXEjoh6vK/tD9M9VwlfmrvBsBHay91ivFWUah990d7lpN2j6upeScrhfhIvEow0uzq7BPX71wqPV8LtnD03ANcx9zmyEGIB1ItrwW+3d2mzE4dlWnoZBHJzSWvHmCvnWqxwrMpUgTJL3DjfSI7iQvdPRzg3UsGxjmhurjHFziS4nxK68T2z2+TydVk3pX1NQkkkus4hKDtSlRq030qoDmuEFuvlyI58FJrVgLcToq3E08rXOP8AWeAC582Vx4X+Tc9jwbaW7tag7ENfTcWNPZfHYLfcM6TbwM+NBjK5D2mxIsR42+C+gsU2RfSL/VYzaO62HfUzlhEai7A48NLmOkeK856qnTRdZ2nyYWjVb7Z116ifoh4raLWgdkuBPA6aa8lcbwUGUKwYG5WVGgsOrXG+donQg8CshtJpziLRp1txHFdcHGUUy8Ztq0SqtBriXC4nytooGNw0kFsZANBxkWVnsuoCC0xEXgceIPmgYHCONZ7T7GWQOUH+qK4Yz5RRPoXgX5idPu64aQmRqtI7Zw7VwB96qvrYbtnLBbAkj435qu+yeymc2XtOpROamTEXE2ty7lutib6nKPXAzFuKxOLw4a6OFhppzRsHXAJI0A4/dtVy5dPDJzXJeLaPSdnb2YeqbPAOhBlp+K1GGxYMEOleI0sMwuLg6A4Xv1+CNgsc/DmaNUxrGaW+R4Lz83pyl/Q+SiyV1PcX1JCa1YfdnfZtQinW7Djo4ewf8q3NMyJXlZoZMLqRaNS6D/xUCLrgqhw5HqhuZJXRThS96TG2oeCQhV3puIrBoJcQAPBefbwb55pZRMN0L+f5f1VsGPJmlURJNR6l5vBvRToCPbfwaPryWFxW0Kter6174j2ACQALcOJ6qta9syXG9zN+Gq6zFN93tHSRzPhpAXvYNLjxryznlkbZMxuKe4Rn8xfSxt3LO4SoM2UCDe/PW/l8leinEBoJcefM2joqugaTX9pwm7gTIDgSdJ6grqg0rROdNrkHVaW3gaxfWeiG5mkDVTcVjGOAIER0t0goOF9ZWeKWHaajnRAbdx620110CZT4A4rqPw+EMd89OCHiKTWtgzflfxHNb3d7dujTd6vGOFWroaVJ5yt/O8QS7o230qt+9yn4V1N+FFSsyq4tDYzVGECWiWjtNib2iDKjHOpT2ivJBGSbUOTS8jy5KbS2gGtkhsns9rWOJA46R4q6wXo42hWY13q2UxyfUAI6kNB+crW7E9FbmEPqVW5zBIa3N4BxM/BCWWC72Z5vBk90nVKb/WVG5nvnLqXMBPEcLL13dveplMtoVDdxAZAJMk6GBp1R8Nu02myzi0cYu7rHGVM2Ru9RpuNRuZzjxeSSAeA5aBShGbzLInT8fgVzxONNcmnCSDQdwRl66do5WqGOYJmL8FExzLNHefvzU6FGxrbA8vqp5I3Fhj1K2rh5nnoqyvsZrvb7XyV4Ei1cUsMZcst3Mrjt3KT6Pqy21zpN/Hw8l59trcCGuNJpLjJzPeR4ACwHgvaHUuSjvwQMzfvSe007iFUjwPY25eLqvf6w5KbIu0yXGNG/Mk8/KPSwOLp4oUm0zUBmHEQQ0cXE8BP3ovev2blnLaVRbcwByVBTBD3NyhwHsyQSZ8Es8k4SuicpT3cHiuOxz6dZzaocx05RmEAwfabwcLaqQcQ06RIHELV4fY9YVGsxOSqxpzNfVbmcySMwYeBIjyVVt/0dv9Y6rQqgMJLiLkNGpy5TymyrHUw4UuBnOUf6kUddjTxHS/FVuJoNkua6HHrZTNq7HdTaH03Oc33g8OY8de0BmHMa9/Bzdz61duam8kk2aadRgiOLiIBmbCRxlWjkjV2M8ifRFX612SdDoeQUU44iBwv/AFW2wHo7rtYPW3zG+V2UDpdhk+Xij7Q9GYcwOYXUnNBDge3NyQ6bc48Ag9RjT56Cyk0jF4fGw4GTrotzut6RRRPqq8upWyvF3N5gj3m91x14U+zfRzWDwahmkJkNkPNjAHAXjjop7PRiXCZqNufayzEadmQe+3coaiWmyxqbtfgMM8o8o9YwOPp1mCpSe17Do5pkJ2KxDWNL3uAAEkmwAGpXmGxdyMVhnE0MVUpg8GgR3uBsT4K1xe5eKxLcuIxtZzTqAGtB5SGi/ivDlo8W/wCs+P7O/wDVHUtcq5XJm97N7TiXkUyRRFgP5j/MfoFnauHqFoqkFtM8YsfjYfNegYH0Q0w8OqVajqYuWaF3ISPp5hbLA7NZTkGkA08LGBoAQBoBA6AL2IShjio4la/n/ZzSzSnzR4D68FzWMkuJAaAJJJMADqV6LtfcHEYelSNBrsRUcP3wGQBhDQQG6SJkSSTZbPZe6uCo1XV6LWCo9xM8G5jJDQTA4dOi0TMMTrVce4gfIKjnKT+q/Yu6fU8j2Fses2uHYui+ixoGUuiJHElpIF+a2FfdbC1XsezCipAc5ph2SXRzOQiROhi8BbE7OpXL8zp4OcTPSCVJDrBrYaANALAKbxS3OUnX9hFFydsxDdyqLXh5w2FzWzD1Yc3oIJ16gBXGIwRMtztp0iAMtMZDHKRw7lbPwWYyCeF0T8A3iJPVH2+b7FKVfkzNHYVFt6VL1Z4FsD4K8ol2UNeQbggxyn9UY4Uz04R99yc+hpfT9FOcN18B2pj21Y0Eyuetd3LggXJRRXCMIwiD232JFI36fcqU+oGhV5xYFkOvi2lpudLd6upxVtdR1ifHBOwdfNUHj8laLPbKf++HX6tWhXVpXcOfJPOqkJMqaQU9BrCy6SBAJgwnB6BXMGSnUXjguSSpl07QadF3KuSnAoUY4QmGkCnykCgzEDGbMpvEFuqju2ayAC3hwVsSmGFOSQyK38MyI9XP+7+q6cHIs3KO4KyzBcLkOA0Vb9kA2lwHEA69boNfZcaE253B7wrouTXOQlGDQeTPtov/AJQI+9F3Fg5YAdPEiAR3Srtzgg1mgqLgqoNX2MlVxOJZLaYY7kXg5/EgwShU6+Jze/PPsR5Xt3rUvoNSZRAmBqpbK6DpLwijFHFPAz1AOeUQfP8AoptPZpsS98/mKsYTg9NuNsfYrf2QOpU3CbLZqR848lIbVRfxCaMo3bM4yDsYALAeSVOiHEGAeo+7obKqJ+IVfcT6ibGugYuaLDhZRa154FDfVvM/oob65lTyZk0PDES3VYF9VHqVUD1iYXXUXNsqsaQRz0wvQ3lNc9AdIKXJjo0QnVIUXEY5rZc6AB9wimNTLzYjpriNIJ8rfVahZLc9pIzu1M/EytYF6+li1jt9zztS058dhJFJJdBzWR6+GDlQ4/B1qd6UH+y79RotKkQllBSGjOjOYbabXQHdh5911jPTmp4epGM2ZTqCHtBVe/ZFRn8Kpb+V9x4HUfFSeOSKKSYcPsEi9V+auyc9KRzpnN8DBQP2xTFnks/O1zfiRChLjqUSLYuTC8qHSx9N3svae4g/JEOIHFSkrGQYvQzWhAfi281Gq1xOqlJPsUVE38RdcfiVUPxrZiSe6Su/i+h8kn2KUixOIS9cq9mKb18inNxbRzPgfqhtZuCfK5NlFbixyPwXW4mf6ouALDPeoOJxMaIryo9WFGcWWg0Hw+I5qY2oqVtUJDFgcUkW0PKNl82qBxSqVrarP/tIcSmVNpgiMyf3OBPaLx9ae5R3VgFSP2sxtsygYjb1MauHmltsosZpXYlDdiwsdV3opkw12Y8myT5BEpYnE1f4WGru/wBwsHm+AmUMj6I1RXVmndjOah4ja7Qo+F3Tx9b28lEdTnd5C3xV7gvRxSt69z6p1hxhv/C2AfGV0Q0eSXXgjPUYo97Mo7eIvdkYC9x4NBJWj2buu6sWvrF0C4YLCeZ5rYbP2FRoiKdNrR0ACsm0wF34dJGHL5OXLq3LiPBGwWDDAAApaSS6jjOJJJIinEkklgHEkkkTCTXUwdQCnJIGsrsTsLD1Pbo0z3tE/JQ37qYf3Q9n5Kj2jyDoV6kleOL7DrJLyZetuZTJkVaw/vHEeRkJh3TI9mvUHg0j5LVFcS+xB9h1mn5MbV3UrcMSfGmwqON1sWNMWD+aiD/hcFukkPjwG9+Zg3bs43/3NP8A+kx/+iG/djHxAxFLv9S7/uL0BdS/GgFaiZ55R3WxwnNiKTv7pzfKHoo3YxgECrT01LXE9+q3wXUPi4w/JmebYfdDaTTP4ykQeDqLiP8AHPxUmnuljvexNA91F4/6q9ASWelxvqjfKyHn79x8W7XF0x+WgZ+NVcb6Oah9rGP0i1No+ZK9BXVvi4l2M9Xl8mBb6M2n2sXiD3erH/Ijs9GWG96riHd9SP8ACAtwkmWDGv8AihXqcr7mPpejbAjWm935qtV3zcp+G3IwDDLcLRnmWAnzN1oUk6hFdhHlm+rItDZ1JghrGt7gB8lIDByTkk1CWxJJJLGEuriQWMdSSSWCf//Z">
            <a:hlinkClick r:id="rId2"/>
          </p:cNvPr>
          <p:cNvSpPr>
            <a:spLocks noChangeAspect="1" noChangeArrowheads="1"/>
          </p:cNvSpPr>
          <p:nvPr/>
        </p:nvSpPr>
        <p:spPr bwMode="auto">
          <a:xfrm>
            <a:off x="307975" y="-1804989"/>
            <a:ext cx="5943600" cy="4086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847" y="1916419"/>
            <a:ext cx="4024313" cy="29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847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ac.450f.edgecastcdn.net/80450F/catcountry1029.com/files/2012/02/830px-DPalace050-630x35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373" y="1518719"/>
            <a:ext cx="5895257" cy="3312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28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tarter Pack Dark">
      <a:dk1>
        <a:srgbClr val="FFFFFF"/>
      </a:dk1>
      <a:lt1>
        <a:srgbClr val="3F3F3F"/>
      </a:lt1>
      <a:dk2>
        <a:srgbClr val="313C41"/>
      </a:dk2>
      <a:lt2>
        <a:srgbClr val="FFFFFF"/>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Ultimate">
      <a:majorFont>
        <a:latin typeface="All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tarter Pack Dark">
      <a:dk1>
        <a:srgbClr val="FFFFFF"/>
      </a:dk1>
      <a:lt1>
        <a:srgbClr val="3F3F3F"/>
      </a:lt1>
      <a:dk2>
        <a:srgbClr val="313C41"/>
      </a:dk2>
      <a:lt2>
        <a:srgbClr val="FFFFFF"/>
      </a:lt2>
      <a:accent1>
        <a:srgbClr val="7FBC41"/>
      </a:accent1>
      <a:accent2>
        <a:srgbClr val="31A8DF"/>
      </a:accent2>
      <a:accent3>
        <a:srgbClr val="EC5724"/>
      </a:accent3>
      <a:accent4>
        <a:srgbClr val="FDB817"/>
      </a:accent4>
      <a:accent5>
        <a:srgbClr val="7B67AD"/>
      </a:accent5>
      <a:accent6>
        <a:srgbClr val="BB2326"/>
      </a:accent6>
      <a:hlink>
        <a:srgbClr val="0563C1"/>
      </a:hlink>
      <a:folHlink>
        <a:srgbClr val="954F72"/>
      </a:folHlink>
    </a:clrScheme>
    <a:fontScheme name="Ultimate">
      <a:majorFont>
        <a:latin typeface="All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1_Urb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5_Urb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6_Urb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3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13923</TotalTime>
  <Words>827</Words>
  <Application>Microsoft Office PowerPoint</Application>
  <PresentationFormat>On-screen Show (4:3)</PresentationFormat>
  <Paragraphs>134</Paragraphs>
  <Slides>30</Slides>
  <Notes>2</Notes>
  <HiddenSlides>0</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Adjacency</vt:lpstr>
      <vt:lpstr>1_Office Theme</vt:lpstr>
      <vt:lpstr>Office Theme</vt:lpstr>
      <vt:lpstr>1_Adjacency</vt:lpstr>
      <vt:lpstr>2_Adjacency</vt:lpstr>
      <vt:lpstr>1_Urban</vt:lpstr>
      <vt:lpstr>5_Urban</vt:lpstr>
      <vt:lpstr>6_Urban</vt:lpstr>
      <vt:lpstr>3_Adjacency</vt:lpstr>
      <vt:lpstr>Community-Based Strategic Planning</vt:lpstr>
      <vt:lpstr>Creating a Vision Forward</vt:lpstr>
      <vt:lpstr>Community-Based Strategic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Planning Process</vt:lpstr>
      <vt:lpstr>Planning for the Planning</vt:lpstr>
      <vt:lpstr>Imagine Baytown</vt:lpstr>
      <vt:lpstr>Imagine Baytown</vt:lpstr>
      <vt:lpstr>PowerPoint Presentation</vt:lpstr>
      <vt:lpstr>Implementation Process</vt:lpstr>
      <vt:lpstr>PowerPoint Presentation</vt:lpstr>
      <vt:lpstr>Infrastructure &amp; Mobility</vt:lpstr>
      <vt:lpstr>Infrastructure and Mobility</vt:lpstr>
      <vt:lpstr>Operational Excellence</vt:lpstr>
      <vt:lpstr>Community-Based Strategic Planning</vt:lpstr>
    </vt:vector>
  </TitlesOfParts>
  <Company>West Jordan 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Davis</dc:creator>
  <cp:lastModifiedBy>Nick.Woolery</cp:lastModifiedBy>
  <cp:revision>71</cp:revision>
  <cp:lastPrinted>2019-02-19T21:39:33Z</cp:lastPrinted>
  <dcterms:created xsi:type="dcterms:W3CDTF">2013-09-27T21:13:56Z</dcterms:created>
  <dcterms:modified xsi:type="dcterms:W3CDTF">2019-02-20T12:37:22Z</dcterms:modified>
</cp:coreProperties>
</file>