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314" r:id="rId3"/>
    <p:sldId id="262" r:id="rId4"/>
    <p:sldId id="286" r:id="rId5"/>
    <p:sldId id="293" r:id="rId6"/>
    <p:sldId id="294" r:id="rId7"/>
    <p:sldId id="295" r:id="rId8"/>
    <p:sldId id="296" r:id="rId9"/>
    <p:sldId id="285" r:id="rId10"/>
    <p:sldId id="288" r:id="rId11"/>
    <p:sldId id="290" r:id="rId12"/>
    <p:sldId id="292" r:id="rId13"/>
    <p:sldId id="302" r:id="rId14"/>
    <p:sldId id="297" r:id="rId15"/>
    <p:sldId id="304" r:id="rId16"/>
    <p:sldId id="305" r:id="rId17"/>
    <p:sldId id="306" r:id="rId18"/>
    <p:sldId id="307" r:id="rId19"/>
    <p:sldId id="257" r:id="rId20"/>
    <p:sldId id="261" r:id="rId21"/>
    <p:sldId id="259" r:id="rId22"/>
    <p:sldId id="260" r:id="rId23"/>
    <p:sldId id="299" r:id="rId24"/>
    <p:sldId id="313" r:id="rId25"/>
    <p:sldId id="312" r:id="rId26"/>
    <p:sldId id="311" r:id="rId27"/>
    <p:sldId id="310" r:id="rId28"/>
    <p:sldId id="309" r:id="rId29"/>
    <p:sldId id="300" r:id="rId30"/>
    <p:sldId id="283" r:id="rId31"/>
    <p:sldId id="301" r:id="rId32"/>
    <p:sldId id="281" r:id="rId33"/>
    <p:sldId id="28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971" autoAdjust="0"/>
  </p:normalViewPr>
  <p:slideViewPr>
    <p:cSldViewPr>
      <p:cViewPr varScale="1">
        <p:scale>
          <a:sx n="111" d="100"/>
          <a:sy n="111" d="100"/>
        </p:scale>
        <p:origin x="-163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BC6BF3-D4B5-40B4-8FC6-5B9B9AED9655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BF5C73-8882-4D53-95F0-B9F8F393F4C9}">
      <dgm:prSet phldrT="[Text]" custT="1"/>
      <dgm:spPr/>
      <dgm:t>
        <a:bodyPr/>
        <a:lstStyle/>
        <a:p>
          <a:r>
            <a:rPr lang="en-US" sz="1800" dirty="0" smtClean="0"/>
            <a:t>HYDROLOGY</a:t>
          </a:r>
          <a:endParaRPr lang="en-US" sz="1800" dirty="0"/>
        </a:p>
      </dgm:t>
    </dgm:pt>
    <dgm:pt modelId="{F4E2143D-76AB-48E3-92C1-435BAF22746F}" type="parTrans" cxnId="{742A931A-7BE6-46A1-9CA2-AB34E02826DA}">
      <dgm:prSet/>
      <dgm:spPr/>
      <dgm:t>
        <a:bodyPr/>
        <a:lstStyle/>
        <a:p>
          <a:endParaRPr lang="en-US"/>
        </a:p>
      </dgm:t>
    </dgm:pt>
    <dgm:pt modelId="{7D6D6644-9B62-4512-86C9-719EF77FACAE}" type="sibTrans" cxnId="{742A931A-7BE6-46A1-9CA2-AB34E02826DA}">
      <dgm:prSet/>
      <dgm:spPr/>
      <dgm:t>
        <a:bodyPr/>
        <a:lstStyle/>
        <a:p>
          <a:endParaRPr lang="en-US"/>
        </a:p>
      </dgm:t>
    </dgm:pt>
    <dgm:pt modelId="{FD911746-1182-43C5-BB0F-D2A5D883C1F1}">
      <dgm:prSet/>
      <dgm:spPr/>
      <dgm:t>
        <a:bodyPr/>
        <a:lstStyle/>
        <a:p>
          <a:r>
            <a:rPr lang="en-US" dirty="0" smtClean="0"/>
            <a:t>Peak Design Flow</a:t>
          </a:r>
          <a:endParaRPr lang="en-US" dirty="0"/>
        </a:p>
      </dgm:t>
    </dgm:pt>
    <dgm:pt modelId="{4D25F342-4D8E-4895-A829-D1CA52BC2D0D}" type="parTrans" cxnId="{E9867B55-CBC2-4DFC-BBE7-7F9738415926}">
      <dgm:prSet/>
      <dgm:spPr/>
      <dgm:t>
        <a:bodyPr/>
        <a:lstStyle/>
        <a:p>
          <a:endParaRPr lang="en-US"/>
        </a:p>
      </dgm:t>
    </dgm:pt>
    <dgm:pt modelId="{D00E12BF-D326-47A6-A1D0-FD360564F40D}" type="sibTrans" cxnId="{E9867B55-CBC2-4DFC-BBE7-7F9738415926}">
      <dgm:prSet/>
      <dgm:spPr/>
      <dgm:t>
        <a:bodyPr/>
        <a:lstStyle/>
        <a:p>
          <a:endParaRPr lang="en-US"/>
        </a:p>
      </dgm:t>
    </dgm:pt>
    <dgm:pt modelId="{21CD4801-5833-4755-AC94-0A18E7ED5753}">
      <dgm:prSet/>
      <dgm:spPr/>
      <dgm:t>
        <a:bodyPr/>
        <a:lstStyle/>
        <a:p>
          <a:r>
            <a:rPr lang="en-US" dirty="0" smtClean="0"/>
            <a:t>Hydrographs</a:t>
          </a:r>
          <a:endParaRPr lang="en-US" dirty="0"/>
        </a:p>
      </dgm:t>
    </dgm:pt>
    <dgm:pt modelId="{CA02537A-75E8-4D82-85F6-F06091452033}" type="parTrans" cxnId="{8C0F064F-EF8B-4650-8BF8-CC0C61E7FCF2}">
      <dgm:prSet/>
      <dgm:spPr/>
      <dgm:t>
        <a:bodyPr/>
        <a:lstStyle/>
        <a:p>
          <a:endParaRPr lang="en-US"/>
        </a:p>
      </dgm:t>
    </dgm:pt>
    <dgm:pt modelId="{2D47E183-2C09-4374-A5DE-122CEAF730FD}" type="sibTrans" cxnId="{8C0F064F-EF8B-4650-8BF8-CC0C61E7FCF2}">
      <dgm:prSet/>
      <dgm:spPr/>
      <dgm:t>
        <a:bodyPr/>
        <a:lstStyle/>
        <a:p>
          <a:endParaRPr lang="en-US"/>
        </a:p>
      </dgm:t>
    </dgm:pt>
    <dgm:pt modelId="{A8B6EADB-CC52-4BE5-A84F-BB7053E70A8A}">
      <dgm:prSet/>
      <dgm:spPr/>
      <dgm:t>
        <a:bodyPr/>
        <a:lstStyle/>
        <a:p>
          <a:r>
            <a:rPr lang="en-US" dirty="0" smtClean="0"/>
            <a:t>Computer Models</a:t>
          </a:r>
          <a:endParaRPr lang="en-US" dirty="0"/>
        </a:p>
      </dgm:t>
    </dgm:pt>
    <dgm:pt modelId="{47E21AE3-494F-4C8B-A8FE-421B4BDB52E0}" type="parTrans" cxnId="{5A5C24BA-C546-4639-83BE-AE8A699C0017}">
      <dgm:prSet/>
      <dgm:spPr/>
      <dgm:t>
        <a:bodyPr/>
        <a:lstStyle/>
        <a:p>
          <a:endParaRPr lang="en-US"/>
        </a:p>
      </dgm:t>
    </dgm:pt>
    <dgm:pt modelId="{50808B39-3569-4EB8-8011-72AD35521EDE}" type="sibTrans" cxnId="{5A5C24BA-C546-4639-83BE-AE8A699C0017}">
      <dgm:prSet/>
      <dgm:spPr/>
      <dgm:t>
        <a:bodyPr/>
        <a:lstStyle/>
        <a:p>
          <a:endParaRPr lang="en-US"/>
        </a:p>
      </dgm:t>
    </dgm:pt>
    <dgm:pt modelId="{D3D620E9-000E-4196-9E8B-1DB14747EF69}">
      <dgm:prSet custT="1"/>
      <dgm:spPr/>
      <dgm:t>
        <a:bodyPr/>
        <a:lstStyle/>
        <a:p>
          <a:r>
            <a:rPr lang="en-US" sz="1800" dirty="0" smtClean="0"/>
            <a:t>SITE DATA</a:t>
          </a:r>
          <a:endParaRPr lang="en-US" sz="1800" dirty="0"/>
        </a:p>
      </dgm:t>
    </dgm:pt>
    <dgm:pt modelId="{0EBB43DB-FF0F-4143-ADEE-2EC26E4B29BD}" type="parTrans" cxnId="{11836AB4-4CC1-44BB-9B3E-15CF2BD4D90D}">
      <dgm:prSet/>
      <dgm:spPr/>
      <dgm:t>
        <a:bodyPr/>
        <a:lstStyle/>
        <a:p>
          <a:endParaRPr lang="en-US"/>
        </a:p>
      </dgm:t>
    </dgm:pt>
    <dgm:pt modelId="{58C07B1E-21EC-42C6-905A-F437F28B6633}" type="sibTrans" cxnId="{11836AB4-4CC1-44BB-9B3E-15CF2BD4D90D}">
      <dgm:prSet/>
      <dgm:spPr/>
      <dgm:t>
        <a:bodyPr/>
        <a:lstStyle/>
        <a:p>
          <a:endParaRPr lang="en-US"/>
        </a:p>
      </dgm:t>
    </dgm:pt>
    <dgm:pt modelId="{E491D78A-8D31-4E16-A52D-08C148CB0F2C}">
      <dgm:prSet/>
      <dgm:spPr/>
      <dgm:t>
        <a:bodyPr/>
        <a:lstStyle/>
        <a:p>
          <a:r>
            <a:rPr lang="en-US" dirty="0" smtClean="0"/>
            <a:t>Culvert Location</a:t>
          </a:r>
          <a:endParaRPr lang="en-US" dirty="0"/>
        </a:p>
      </dgm:t>
    </dgm:pt>
    <dgm:pt modelId="{2D95DDBB-1661-4D24-AB2D-FB2B4E757241}" type="parTrans" cxnId="{573B2D93-EAFA-48EB-A60F-64F2B9BB9FC1}">
      <dgm:prSet/>
      <dgm:spPr/>
      <dgm:t>
        <a:bodyPr/>
        <a:lstStyle/>
        <a:p>
          <a:endParaRPr lang="en-US"/>
        </a:p>
      </dgm:t>
    </dgm:pt>
    <dgm:pt modelId="{1A5BB324-F04B-496E-BF66-112CDD6A3D63}" type="sibTrans" cxnId="{573B2D93-EAFA-48EB-A60F-64F2B9BB9FC1}">
      <dgm:prSet/>
      <dgm:spPr/>
      <dgm:t>
        <a:bodyPr/>
        <a:lstStyle/>
        <a:p>
          <a:endParaRPr lang="en-US"/>
        </a:p>
      </dgm:t>
    </dgm:pt>
    <dgm:pt modelId="{E234E055-49A7-4CD5-ADC2-ABE1494A6217}">
      <dgm:prSet/>
      <dgm:spPr/>
      <dgm:t>
        <a:bodyPr/>
        <a:lstStyle/>
        <a:p>
          <a:r>
            <a:rPr lang="en-US" dirty="0" smtClean="0"/>
            <a:t>Waterway  Data</a:t>
          </a:r>
          <a:endParaRPr lang="en-US" dirty="0"/>
        </a:p>
      </dgm:t>
    </dgm:pt>
    <dgm:pt modelId="{1CF69C8B-1558-423C-81E9-05D12F057BAC}" type="parTrans" cxnId="{7C13E059-AD71-444D-9C50-BEDD1296C4BC}">
      <dgm:prSet/>
      <dgm:spPr/>
      <dgm:t>
        <a:bodyPr/>
        <a:lstStyle/>
        <a:p>
          <a:endParaRPr lang="en-US"/>
        </a:p>
      </dgm:t>
    </dgm:pt>
    <dgm:pt modelId="{CF239431-85AC-4AB6-A2EB-CEABD1F24911}" type="sibTrans" cxnId="{7C13E059-AD71-444D-9C50-BEDD1296C4BC}">
      <dgm:prSet/>
      <dgm:spPr/>
      <dgm:t>
        <a:bodyPr/>
        <a:lstStyle/>
        <a:p>
          <a:endParaRPr lang="en-US"/>
        </a:p>
      </dgm:t>
    </dgm:pt>
    <dgm:pt modelId="{D20E1FE2-BE61-4A1B-9193-2A4CD26CFAAB}">
      <dgm:prSet/>
      <dgm:spPr/>
      <dgm:t>
        <a:bodyPr/>
        <a:lstStyle/>
        <a:p>
          <a:r>
            <a:rPr lang="en-US" dirty="0" smtClean="0"/>
            <a:t>Roadway Data</a:t>
          </a:r>
          <a:endParaRPr lang="en-US" dirty="0"/>
        </a:p>
      </dgm:t>
    </dgm:pt>
    <dgm:pt modelId="{B5E4CFDD-C046-4CD3-8711-A3CE278F5CF8}" type="parTrans" cxnId="{9EFC0191-5A54-41A4-90FB-0E447B7048EE}">
      <dgm:prSet/>
      <dgm:spPr/>
      <dgm:t>
        <a:bodyPr/>
        <a:lstStyle/>
        <a:p>
          <a:endParaRPr lang="en-US"/>
        </a:p>
      </dgm:t>
    </dgm:pt>
    <dgm:pt modelId="{C265881F-ADFC-4564-92BE-184454507A66}" type="sibTrans" cxnId="{9EFC0191-5A54-41A4-90FB-0E447B7048EE}">
      <dgm:prSet/>
      <dgm:spPr/>
      <dgm:t>
        <a:bodyPr/>
        <a:lstStyle/>
        <a:p>
          <a:endParaRPr lang="en-US"/>
        </a:p>
      </dgm:t>
    </dgm:pt>
    <dgm:pt modelId="{036B5A8D-3BE2-4564-92DB-F808577DDA24}">
      <dgm:prSet phldrT="[Text]" custT="1"/>
      <dgm:spPr/>
      <dgm:t>
        <a:bodyPr/>
        <a:lstStyle/>
        <a:p>
          <a:r>
            <a:rPr lang="en-US" sz="1800" dirty="0" smtClean="0"/>
            <a:t>CULVERT HYDRAULICS</a:t>
          </a:r>
          <a:endParaRPr lang="en-US" sz="1800" dirty="0"/>
        </a:p>
      </dgm:t>
    </dgm:pt>
    <dgm:pt modelId="{FB4A67D2-B3C6-40CC-97C5-DA49B78E2E35}" type="sibTrans" cxnId="{727BF3FA-E5D1-4D40-85D8-EBCA3FD6E90B}">
      <dgm:prSet/>
      <dgm:spPr/>
      <dgm:t>
        <a:bodyPr/>
        <a:lstStyle/>
        <a:p>
          <a:endParaRPr lang="en-US"/>
        </a:p>
      </dgm:t>
    </dgm:pt>
    <dgm:pt modelId="{5EA847EB-CB68-4AE6-8732-14DC96ACD836}" type="parTrans" cxnId="{727BF3FA-E5D1-4D40-85D8-EBCA3FD6E90B}">
      <dgm:prSet/>
      <dgm:spPr/>
      <dgm:t>
        <a:bodyPr/>
        <a:lstStyle/>
        <a:p>
          <a:endParaRPr lang="en-US"/>
        </a:p>
      </dgm:t>
    </dgm:pt>
    <dgm:pt modelId="{F6E7CECD-95F0-4E09-9360-FF83DA1975F0}">
      <dgm:prSet/>
      <dgm:spPr/>
      <dgm:t>
        <a:bodyPr/>
        <a:lstStyle/>
        <a:p>
          <a:r>
            <a:rPr lang="en-US" dirty="0" smtClean="0"/>
            <a:t>Types of Control (Inlet/Outlet)</a:t>
          </a:r>
          <a:endParaRPr lang="en-US" dirty="0"/>
        </a:p>
      </dgm:t>
    </dgm:pt>
    <dgm:pt modelId="{AC35F36F-9B92-4D48-9F16-C6353126C1E9}" type="parTrans" cxnId="{DC8C46A1-B0F4-47DE-B728-04E147F62FD7}">
      <dgm:prSet/>
      <dgm:spPr/>
      <dgm:t>
        <a:bodyPr/>
        <a:lstStyle/>
        <a:p>
          <a:endParaRPr lang="en-US"/>
        </a:p>
      </dgm:t>
    </dgm:pt>
    <dgm:pt modelId="{1BBCBF82-1BBA-4163-B047-F9B2E1E5091A}" type="sibTrans" cxnId="{DC8C46A1-B0F4-47DE-B728-04E147F62FD7}">
      <dgm:prSet/>
      <dgm:spPr/>
      <dgm:t>
        <a:bodyPr/>
        <a:lstStyle/>
        <a:p>
          <a:endParaRPr lang="en-US"/>
        </a:p>
      </dgm:t>
    </dgm:pt>
    <dgm:pt modelId="{0A59649D-48CB-417F-A61A-3E13162B8AB2}">
      <dgm:prSet/>
      <dgm:spPr/>
      <dgm:t>
        <a:bodyPr/>
        <a:lstStyle/>
        <a:p>
          <a:r>
            <a:rPr lang="en-US" dirty="0" smtClean="0"/>
            <a:t>Headwater Elevation</a:t>
          </a:r>
          <a:endParaRPr lang="en-US" dirty="0"/>
        </a:p>
      </dgm:t>
    </dgm:pt>
    <dgm:pt modelId="{BDB3292B-27DB-492E-8E6C-425C80C80ADE}" type="parTrans" cxnId="{A525121F-2856-4387-B00E-864B2BCC60C2}">
      <dgm:prSet/>
      <dgm:spPr/>
      <dgm:t>
        <a:bodyPr/>
        <a:lstStyle/>
        <a:p>
          <a:endParaRPr lang="en-US"/>
        </a:p>
      </dgm:t>
    </dgm:pt>
    <dgm:pt modelId="{30308483-F211-484D-9EF2-9F16E45281C4}" type="sibTrans" cxnId="{A525121F-2856-4387-B00E-864B2BCC60C2}">
      <dgm:prSet/>
      <dgm:spPr/>
      <dgm:t>
        <a:bodyPr/>
        <a:lstStyle/>
        <a:p>
          <a:endParaRPr lang="en-US"/>
        </a:p>
      </dgm:t>
    </dgm:pt>
    <dgm:pt modelId="{B4CBE9A3-5ED2-42D0-9E0B-193863D284D1}">
      <dgm:prSet/>
      <dgm:spPr/>
      <dgm:t>
        <a:bodyPr/>
        <a:lstStyle/>
        <a:p>
          <a:r>
            <a:rPr lang="en-US" dirty="0" smtClean="0"/>
            <a:t>Outlet Velocity</a:t>
          </a:r>
          <a:endParaRPr lang="en-US" dirty="0"/>
        </a:p>
      </dgm:t>
    </dgm:pt>
    <dgm:pt modelId="{786B7E38-1A9A-4EB1-9F1D-31FBD31A23FA}" type="parTrans" cxnId="{793BF274-B0AC-4121-8E6B-5DDDADF2BCA0}">
      <dgm:prSet/>
      <dgm:spPr/>
      <dgm:t>
        <a:bodyPr/>
        <a:lstStyle/>
        <a:p>
          <a:endParaRPr lang="en-US"/>
        </a:p>
      </dgm:t>
    </dgm:pt>
    <dgm:pt modelId="{CB0A42EE-8E80-479D-8589-149E63CB2233}" type="sibTrans" cxnId="{793BF274-B0AC-4121-8E6B-5DDDADF2BCA0}">
      <dgm:prSet/>
      <dgm:spPr/>
      <dgm:t>
        <a:bodyPr/>
        <a:lstStyle/>
        <a:p>
          <a:endParaRPr lang="en-US"/>
        </a:p>
      </dgm:t>
    </dgm:pt>
    <dgm:pt modelId="{9F3891E0-1562-49BF-9630-471DB2166D4A}">
      <dgm:prSet/>
      <dgm:spPr/>
      <dgm:t>
        <a:bodyPr/>
        <a:lstStyle/>
        <a:p>
          <a:r>
            <a:rPr lang="en-US" dirty="0" smtClean="0"/>
            <a:t>Continue to adjust configuration until headwater elevation and outlet velocity are within allowable limits.</a:t>
          </a:r>
          <a:endParaRPr lang="en-US" dirty="0"/>
        </a:p>
      </dgm:t>
    </dgm:pt>
    <dgm:pt modelId="{A6EC1674-C519-49F5-BE28-7D8FAA87BFE4}" type="parTrans" cxnId="{58D9A0F3-D4C5-4E3F-A570-CD271650D080}">
      <dgm:prSet/>
      <dgm:spPr/>
      <dgm:t>
        <a:bodyPr/>
        <a:lstStyle/>
        <a:p>
          <a:endParaRPr lang="en-US"/>
        </a:p>
      </dgm:t>
    </dgm:pt>
    <dgm:pt modelId="{87DA80BE-1591-40BA-950E-7E3E46B03BFF}" type="sibTrans" cxnId="{58D9A0F3-D4C5-4E3F-A570-CD271650D080}">
      <dgm:prSet/>
      <dgm:spPr/>
      <dgm:t>
        <a:bodyPr/>
        <a:lstStyle/>
        <a:p>
          <a:endParaRPr lang="en-US"/>
        </a:p>
      </dgm:t>
    </dgm:pt>
    <dgm:pt modelId="{78551166-F7D3-43F6-93FC-6658C4CAB39E}" type="pres">
      <dgm:prSet presAssocID="{0ABC6BF3-D4B5-40B4-8FC6-5B9B9AED965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72C8D7-E1B9-4D27-8DCF-6E41FF8DB13D}" type="pres">
      <dgm:prSet presAssocID="{9F3891E0-1562-49BF-9630-471DB2166D4A}" presName="boxAndChildren" presStyleCnt="0"/>
      <dgm:spPr/>
    </dgm:pt>
    <dgm:pt modelId="{D3570D73-011C-4461-809C-0F268B2E2521}" type="pres">
      <dgm:prSet presAssocID="{9F3891E0-1562-49BF-9630-471DB2166D4A}" presName="parentTextBox" presStyleLbl="node1" presStyleIdx="0" presStyleCnt="4"/>
      <dgm:spPr/>
      <dgm:t>
        <a:bodyPr/>
        <a:lstStyle/>
        <a:p>
          <a:endParaRPr lang="en-US"/>
        </a:p>
      </dgm:t>
    </dgm:pt>
    <dgm:pt modelId="{46BD69BF-5BB6-4E73-9721-6CF8958D81B9}" type="pres">
      <dgm:prSet presAssocID="{FB4A67D2-B3C6-40CC-97C5-DA49B78E2E35}" presName="sp" presStyleCnt="0"/>
      <dgm:spPr/>
    </dgm:pt>
    <dgm:pt modelId="{5C65F5AE-B8C1-49C4-AF75-1DBA2AB6B1C9}" type="pres">
      <dgm:prSet presAssocID="{036B5A8D-3BE2-4564-92DB-F808577DDA24}" presName="arrowAndChildren" presStyleCnt="0"/>
      <dgm:spPr/>
    </dgm:pt>
    <dgm:pt modelId="{D220FA5D-8BA6-4F84-BD1F-C09D1BE5413F}" type="pres">
      <dgm:prSet presAssocID="{036B5A8D-3BE2-4564-92DB-F808577DDA24}" presName="parentTextArrow" presStyleLbl="node1" presStyleIdx="0" presStyleCnt="4"/>
      <dgm:spPr/>
      <dgm:t>
        <a:bodyPr/>
        <a:lstStyle/>
        <a:p>
          <a:endParaRPr lang="en-US"/>
        </a:p>
      </dgm:t>
    </dgm:pt>
    <dgm:pt modelId="{B2C5687E-1213-4E02-A9BD-F436B19C42A4}" type="pres">
      <dgm:prSet presAssocID="{036B5A8D-3BE2-4564-92DB-F808577DDA24}" presName="arrow" presStyleLbl="node1" presStyleIdx="1" presStyleCnt="4"/>
      <dgm:spPr/>
      <dgm:t>
        <a:bodyPr/>
        <a:lstStyle/>
        <a:p>
          <a:endParaRPr lang="en-US"/>
        </a:p>
      </dgm:t>
    </dgm:pt>
    <dgm:pt modelId="{3230B9A6-9728-486B-9A4F-797A07AC6C72}" type="pres">
      <dgm:prSet presAssocID="{036B5A8D-3BE2-4564-92DB-F808577DDA24}" presName="descendantArrow" presStyleCnt="0"/>
      <dgm:spPr/>
    </dgm:pt>
    <dgm:pt modelId="{F6902FCD-89B6-4BB3-8FFE-58700A9FC3C1}" type="pres">
      <dgm:prSet presAssocID="{F6E7CECD-95F0-4E09-9360-FF83DA1975F0}" presName="childTextArrow" presStyleLbl="fgAccFollow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841C40-A15E-4F5E-AE96-3F87AC4D5DCF}" type="pres">
      <dgm:prSet presAssocID="{0A59649D-48CB-417F-A61A-3E13162B8AB2}" presName="childTextArrow" presStyleLbl="fgAccFollow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987F0C-D3D8-4D08-BCB9-B42E9C4C9B6F}" type="pres">
      <dgm:prSet presAssocID="{B4CBE9A3-5ED2-42D0-9E0B-193863D284D1}" presName="childTextArrow" presStyleLbl="fgAccFollow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B3CD3F-A85F-48B1-B74F-B0876FB234E5}" type="pres">
      <dgm:prSet presAssocID="{58C07B1E-21EC-42C6-905A-F437F28B6633}" presName="sp" presStyleCnt="0"/>
      <dgm:spPr/>
    </dgm:pt>
    <dgm:pt modelId="{8ED4CDC3-B74C-456E-870C-88F12062ECDB}" type="pres">
      <dgm:prSet presAssocID="{D3D620E9-000E-4196-9E8B-1DB14747EF69}" presName="arrowAndChildren" presStyleCnt="0"/>
      <dgm:spPr/>
    </dgm:pt>
    <dgm:pt modelId="{51464C36-1F5A-452C-AA79-2895EDA77399}" type="pres">
      <dgm:prSet presAssocID="{D3D620E9-000E-4196-9E8B-1DB14747EF69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83F8F342-F4A9-4525-9F01-88B459F7324E}" type="pres">
      <dgm:prSet presAssocID="{D3D620E9-000E-4196-9E8B-1DB14747EF69}" presName="arrow" presStyleLbl="node1" presStyleIdx="2" presStyleCnt="4"/>
      <dgm:spPr/>
      <dgm:t>
        <a:bodyPr/>
        <a:lstStyle/>
        <a:p>
          <a:endParaRPr lang="en-US"/>
        </a:p>
      </dgm:t>
    </dgm:pt>
    <dgm:pt modelId="{1AD8152C-FBC0-44D0-987B-40E0B74E195D}" type="pres">
      <dgm:prSet presAssocID="{D3D620E9-000E-4196-9E8B-1DB14747EF69}" presName="descendantArrow" presStyleCnt="0"/>
      <dgm:spPr/>
    </dgm:pt>
    <dgm:pt modelId="{2EF0DA0E-0D40-4E30-BF84-B4A97095EA1D}" type="pres">
      <dgm:prSet presAssocID="{E491D78A-8D31-4E16-A52D-08C148CB0F2C}" presName="childTextArrow" presStyleLbl="fgAccFollow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5AE9E8-1305-43EA-855E-DF7BF465CAF6}" type="pres">
      <dgm:prSet presAssocID="{E234E055-49A7-4CD5-ADC2-ABE1494A6217}" presName="childTextArrow" presStyleLbl="fgAccFollow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AB91E1-0FB3-49D4-A802-CC4EA6B5588A}" type="pres">
      <dgm:prSet presAssocID="{D20E1FE2-BE61-4A1B-9193-2A4CD26CFAAB}" presName="childTextArrow" presStyleLbl="fgAccFollow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EA2F2A-275D-424F-82AC-082F082E28A4}" type="pres">
      <dgm:prSet presAssocID="{7D6D6644-9B62-4512-86C9-719EF77FACAE}" presName="sp" presStyleCnt="0"/>
      <dgm:spPr/>
    </dgm:pt>
    <dgm:pt modelId="{677F18F9-DBE0-45AD-AF9D-05EEB982696A}" type="pres">
      <dgm:prSet presAssocID="{44BF5C73-8882-4D53-95F0-B9F8F393F4C9}" presName="arrowAndChildren" presStyleCnt="0"/>
      <dgm:spPr/>
    </dgm:pt>
    <dgm:pt modelId="{3E6A9827-CF4D-4255-A4F7-3A772A8CF052}" type="pres">
      <dgm:prSet presAssocID="{44BF5C73-8882-4D53-95F0-B9F8F393F4C9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340D6B20-A635-4E91-82D7-022E66674934}" type="pres">
      <dgm:prSet presAssocID="{44BF5C73-8882-4D53-95F0-B9F8F393F4C9}" presName="arrow" presStyleLbl="node1" presStyleIdx="3" presStyleCnt="4"/>
      <dgm:spPr/>
      <dgm:t>
        <a:bodyPr/>
        <a:lstStyle/>
        <a:p>
          <a:endParaRPr lang="en-US"/>
        </a:p>
      </dgm:t>
    </dgm:pt>
    <dgm:pt modelId="{23BCB382-F032-4B6A-93CB-C897A7A1B9C7}" type="pres">
      <dgm:prSet presAssocID="{44BF5C73-8882-4D53-95F0-B9F8F393F4C9}" presName="descendantArrow" presStyleCnt="0"/>
      <dgm:spPr/>
    </dgm:pt>
    <dgm:pt modelId="{C314C84E-B6A4-4847-90F9-D43DDD08724F}" type="pres">
      <dgm:prSet presAssocID="{FD911746-1182-43C5-BB0F-D2A5D883C1F1}" presName="childTextArrow" presStyleLbl="fgAccFollow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4499BF-AFEE-44F3-8B3D-C1799389015E}" type="pres">
      <dgm:prSet presAssocID="{21CD4801-5833-4755-AC94-0A18E7ED5753}" presName="childTextArrow" presStyleLbl="fgAccFollow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1914C4-CE62-4613-A02B-5FE1783934FA}" type="pres">
      <dgm:prSet presAssocID="{A8B6EADB-CC52-4BE5-A84F-BB7053E70A8A}" presName="childTextArrow" presStyleLbl="fgAccFollow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13E059-AD71-444D-9C50-BEDD1296C4BC}" srcId="{D3D620E9-000E-4196-9E8B-1DB14747EF69}" destId="{E234E055-49A7-4CD5-ADC2-ABE1494A6217}" srcOrd="1" destOrd="0" parTransId="{1CF69C8B-1558-423C-81E9-05D12F057BAC}" sibTransId="{CF239431-85AC-4AB6-A2EB-CEABD1F24911}"/>
    <dgm:cxn modelId="{727BF3FA-E5D1-4D40-85D8-EBCA3FD6E90B}" srcId="{0ABC6BF3-D4B5-40B4-8FC6-5B9B9AED9655}" destId="{036B5A8D-3BE2-4564-92DB-F808577DDA24}" srcOrd="2" destOrd="0" parTransId="{5EA847EB-CB68-4AE6-8732-14DC96ACD836}" sibTransId="{FB4A67D2-B3C6-40CC-97C5-DA49B78E2E35}"/>
    <dgm:cxn modelId="{60EB026E-47E6-41D6-A87A-C26A766000C3}" type="presOf" srcId="{D20E1FE2-BE61-4A1B-9193-2A4CD26CFAAB}" destId="{E4AB91E1-0FB3-49D4-A802-CC4EA6B5588A}" srcOrd="0" destOrd="0" presId="urn:microsoft.com/office/officeart/2005/8/layout/process4"/>
    <dgm:cxn modelId="{11836AB4-4CC1-44BB-9B3E-15CF2BD4D90D}" srcId="{0ABC6BF3-D4B5-40B4-8FC6-5B9B9AED9655}" destId="{D3D620E9-000E-4196-9E8B-1DB14747EF69}" srcOrd="1" destOrd="0" parTransId="{0EBB43DB-FF0F-4143-ADEE-2EC26E4B29BD}" sibTransId="{58C07B1E-21EC-42C6-905A-F437F28B6633}"/>
    <dgm:cxn modelId="{DC8C46A1-B0F4-47DE-B728-04E147F62FD7}" srcId="{036B5A8D-3BE2-4564-92DB-F808577DDA24}" destId="{F6E7CECD-95F0-4E09-9360-FF83DA1975F0}" srcOrd="0" destOrd="0" parTransId="{AC35F36F-9B92-4D48-9F16-C6353126C1E9}" sibTransId="{1BBCBF82-1BBA-4163-B047-F9B2E1E5091A}"/>
    <dgm:cxn modelId="{0BD875A8-5122-4D7B-9CE8-71421AA996EA}" type="presOf" srcId="{21CD4801-5833-4755-AC94-0A18E7ED5753}" destId="{994499BF-AFEE-44F3-8B3D-C1799389015E}" srcOrd="0" destOrd="0" presId="urn:microsoft.com/office/officeart/2005/8/layout/process4"/>
    <dgm:cxn modelId="{A4B854C2-0A8B-4EF1-86E7-C45AA82D57A3}" type="presOf" srcId="{036B5A8D-3BE2-4564-92DB-F808577DDA24}" destId="{D220FA5D-8BA6-4F84-BD1F-C09D1BE5413F}" srcOrd="0" destOrd="0" presId="urn:microsoft.com/office/officeart/2005/8/layout/process4"/>
    <dgm:cxn modelId="{6C56E656-D6FF-4F44-8820-E251807B179B}" type="presOf" srcId="{B4CBE9A3-5ED2-42D0-9E0B-193863D284D1}" destId="{B4987F0C-D3D8-4D08-BCB9-B42E9C4C9B6F}" srcOrd="0" destOrd="0" presId="urn:microsoft.com/office/officeart/2005/8/layout/process4"/>
    <dgm:cxn modelId="{9CC5CCD9-35E9-4E42-937D-EF0577FBDAC5}" type="presOf" srcId="{D3D620E9-000E-4196-9E8B-1DB14747EF69}" destId="{83F8F342-F4A9-4525-9F01-88B459F7324E}" srcOrd="1" destOrd="0" presId="urn:microsoft.com/office/officeart/2005/8/layout/process4"/>
    <dgm:cxn modelId="{9EFC0191-5A54-41A4-90FB-0E447B7048EE}" srcId="{D3D620E9-000E-4196-9E8B-1DB14747EF69}" destId="{D20E1FE2-BE61-4A1B-9193-2A4CD26CFAAB}" srcOrd="2" destOrd="0" parTransId="{B5E4CFDD-C046-4CD3-8711-A3CE278F5CF8}" sibTransId="{C265881F-ADFC-4564-92BE-184454507A66}"/>
    <dgm:cxn modelId="{58D9A0F3-D4C5-4E3F-A570-CD271650D080}" srcId="{0ABC6BF3-D4B5-40B4-8FC6-5B9B9AED9655}" destId="{9F3891E0-1562-49BF-9630-471DB2166D4A}" srcOrd="3" destOrd="0" parTransId="{A6EC1674-C519-49F5-BE28-7D8FAA87BFE4}" sibTransId="{87DA80BE-1591-40BA-950E-7E3E46B03BFF}"/>
    <dgm:cxn modelId="{C0533E23-6D5F-4020-B2B3-AFA3D8BA1594}" type="presOf" srcId="{44BF5C73-8882-4D53-95F0-B9F8F393F4C9}" destId="{3E6A9827-CF4D-4255-A4F7-3A772A8CF052}" srcOrd="0" destOrd="0" presId="urn:microsoft.com/office/officeart/2005/8/layout/process4"/>
    <dgm:cxn modelId="{F7C3527C-F911-4D81-AFC5-E41218E1E130}" type="presOf" srcId="{D3D620E9-000E-4196-9E8B-1DB14747EF69}" destId="{51464C36-1F5A-452C-AA79-2895EDA77399}" srcOrd="0" destOrd="0" presId="urn:microsoft.com/office/officeart/2005/8/layout/process4"/>
    <dgm:cxn modelId="{96B5604E-9FD8-400F-89B6-DDF9FD714369}" type="presOf" srcId="{0A59649D-48CB-417F-A61A-3E13162B8AB2}" destId="{E0841C40-A15E-4F5E-AE96-3F87AC4D5DCF}" srcOrd="0" destOrd="0" presId="urn:microsoft.com/office/officeart/2005/8/layout/process4"/>
    <dgm:cxn modelId="{793BF274-B0AC-4121-8E6B-5DDDADF2BCA0}" srcId="{036B5A8D-3BE2-4564-92DB-F808577DDA24}" destId="{B4CBE9A3-5ED2-42D0-9E0B-193863D284D1}" srcOrd="2" destOrd="0" parTransId="{786B7E38-1A9A-4EB1-9F1D-31FBD31A23FA}" sibTransId="{CB0A42EE-8E80-479D-8589-149E63CB2233}"/>
    <dgm:cxn modelId="{95334968-ED93-47F8-BF4E-ED21C5277169}" type="presOf" srcId="{E234E055-49A7-4CD5-ADC2-ABE1494A6217}" destId="{575AE9E8-1305-43EA-855E-DF7BF465CAF6}" srcOrd="0" destOrd="0" presId="urn:microsoft.com/office/officeart/2005/8/layout/process4"/>
    <dgm:cxn modelId="{DBE263E2-BCEE-4A0B-A205-AA55884882D5}" type="presOf" srcId="{FD911746-1182-43C5-BB0F-D2A5D883C1F1}" destId="{C314C84E-B6A4-4847-90F9-D43DDD08724F}" srcOrd="0" destOrd="0" presId="urn:microsoft.com/office/officeart/2005/8/layout/process4"/>
    <dgm:cxn modelId="{21B106B5-9BF1-4610-A672-BA2ACA5BEB2D}" type="presOf" srcId="{036B5A8D-3BE2-4564-92DB-F808577DDA24}" destId="{B2C5687E-1213-4E02-A9BD-F436B19C42A4}" srcOrd="1" destOrd="0" presId="urn:microsoft.com/office/officeart/2005/8/layout/process4"/>
    <dgm:cxn modelId="{933FEA54-703B-4DF4-8505-D12546FEDE1E}" type="presOf" srcId="{A8B6EADB-CC52-4BE5-A84F-BB7053E70A8A}" destId="{BF1914C4-CE62-4613-A02B-5FE1783934FA}" srcOrd="0" destOrd="0" presId="urn:microsoft.com/office/officeart/2005/8/layout/process4"/>
    <dgm:cxn modelId="{E3626351-2A19-4C6E-A666-BE46BF81AB2C}" type="presOf" srcId="{9F3891E0-1562-49BF-9630-471DB2166D4A}" destId="{D3570D73-011C-4461-809C-0F268B2E2521}" srcOrd="0" destOrd="0" presId="urn:microsoft.com/office/officeart/2005/8/layout/process4"/>
    <dgm:cxn modelId="{E63B1836-B1B9-444C-A6AE-3912BACC02E5}" type="presOf" srcId="{44BF5C73-8882-4D53-95F0-B9F8F393F4C9}" destId="{340D6B20-A635-4E91-82D7-022E66674934}" srcOrd="1" destOrd="0" presId="urn:microsoft.com/office/officeart/2005/8/layout/process4"/>
    <dgm:cxn modelId="{E9867B55-CBC2-4DFC-BBE7-7F9738415926}" srcId="{44BF5C73-8882-4D53-95F0-B9F8F393F4C9}" destId="{FD911746-1182-43C5-BB0F-D2A5D883C1F1}" srcOrd="0" destOrd="0" parTransId="{4D25F342-4D8E-4895-A829-D1CA52BC2D0D}" sibTransId="{D00E12BF-D326-47A6-A1D0-FD360564F40D}"/>
    <dgm:cxn modelId="{A525121F-2856-4387-B00E-864B2BCC60C2}" srcId="{036B5A8D-3BE2-4564-92DB-F808577DDA24}" destId="{0A59649D-48CB-417F-A61A-3E13162B8AB2}" srcOrd="1" destOrd="0" parTransId="{BDB3292B-27DB-492E-8E6C-425C80C80ADE}" sibTransId="{30308483-F211-484D-9EF2-9F16E45281C4}"/>
    <dgm:cxn modelId="{EF18577E-0AE9-4C47-934C-7F13FFD20276}" type="presOf" srcId="{E491D78A-8D31-4E16-A52D-08C148CB0F2C}" destId="{2EF0DA0E-0D40-4E30-BF84-B4A97095EA1D}" srcOrd="0" destOrd="0" presId="urn:microsoft.com/office/officeart/2005/8/layout/process4"/>
    <dgm:cxn modelId="{8C0F064F-EF8B-4650-8BF8-CC0C61E7FCF2}" srcId="{44BF5C73-8882-4D53-95F0-B9F8F393F4C9}" destId="{21CD4801-5833-4755-AC94-0A18E7ED5753}" srcOrd="1" destOrd="0" parTransId="{CA02537A-75E8-4D82-85F6-F06091452033}" sibTransId="{2D47E183-2C09-4374-A5DE-122CEAF730FD}"/>
    <dgm:cxn modelId="{7392E23A-99CD-4AC3-9E39-111E8623869D}" type="presOf" srcId="{F6E7CECD-95F0-4E09-9360-FF83DA1975F0}" destId="{F6902FCD-89B6-4BB3-8FFE-58700A9FC3C1}" srcOrd="0" destOrd="0" presId="urn:microsoft.com/office/officeart/2005/8/layout/process4"/>
    <dgm:cxn modelId="{63BAFEE8-0392-4872-870C-B042192BB302}" type="presOf" srcId="{0ABC6BF3-D4B5-40B4-8FC6-5B9B9AED9655}" destId="{78551166-F7D3-43F6-93FC-6658C4CAB39E}" srcOrd="0" destOrd="0" presId="urn:microsoft.com/office/officeart/2005/8/layout/process4"/>
    <dgm:cxn modelId="{5A5C24BA-C546-4639-83BE-AE8A699C0017}" srcId="{44BF5C73-8882-4D53-95F0-B9F8F393F4C9}" destId="{A8B6EADB-CC52-4BE5-A84F-BB7053E70A8A}" srcOrd="2" destOrd="0" parTransId="{47E21AE3-494F-4C8B-A8FE-421B4BDB52E0}" sibTransId="{50808B39-3569-4EB8-8011-72AD35521EDE}"/>
    <dgm:cxn modelId="{573B2D93-EAFA-48EB-A60F-64F2B9BB9FC1}" srcId="{D3D620E9-000E-4196-9E8B-1DB14747EF69}" destId="{E491D78A-8D31-4E16-A52D-08C148CB0F2C}" srcOrd="0" destOrd="0" parTransId="{2D95DDBB-1661-4D24-AB2D-FB2B4E757241}" sibTransId="{1A5BB324-F04B-496E-BF66-112CDD6A3D63}"/>
    <dgm:cxn modelId="{742A931A-7BE6-46A1-9CA2-AB34E02826DA}" srcId="{0ABC6BF3-D4B5-40B4-8FC6-5B9B9AED9655}" destId="{44BF5C73-8882-4D53-95F0-B9F8F393F4C9}" srcOrd="0" destOrd="0" parTransId="{F4E2143D-76AB-48E3-92C1-435BAF22746F}" sibTransId="{7D6D6644-9B62-4512-86C9-719EF77FACAE}"/>
    <dgm:cxn modelId="{6766BBAA-E813-4838-BCFC-DD3ACF2DAEA3}" type="presParOf" srcId="{78551166-F7D3-43F6-93FC-6658C4CAB39E}" destId="{1972C8D7-E1B9-4D27-8DCF-6E41FF8DB13D}" srcOrd="0" destOrd="0" presId="urn:microsoft.com/office/officeart/2005/8/layout/process4"/>
    <dgm:cxn modelId="{7AB49DCD-98AB-41B8-BB0A-C71CD7AF78B8}" type="presParOf" srcId="{1972C8D7-E1B9-4D27-8DCF-6E41FF8DB13D}" destId="{D3570D73-011C-4461-809C-0F268B2E2521}" srcOrd="0" destOrd="0" presId="urn:microsoft.com/office/officeart/2005/8/layout/process4"/>
    <dgm:cxn modelId="{D3B4D1DB-C9E5-4CCC-B497-91229F351F42}" type="presParOf" srcId="{78551166-F7D3-43F6-93FC-6658C4CAB39E}" destId="{46BD69BF-5BB6-4E73-9721-6CF8958D81B9}" srcOrd="1" destOrd="0" presId="urn:microsoft.com/office/officeart/2005/8/layout/process4"/>
    <dgm:cxn modelId="{B048C799-47B7-4E55-8137-A8666E4C23BA}" type="presParOf" srcId="{78551166-F7D3-43F6-93FC-6658C4CAB39E}" destId="{5C65F5AE-B8C1-49C4-AF75-1DBA2AB6B1C9}" srcOrd="2" destOrd="0" presId="urn:microsoft.com/office/officeart/2005/8/layout/process4"/>
    <dgm:cxn modelId="{9FD113F9-18D1-4D30-A137-3B8719F8AAC4}" type="presParOf" srcId="{5C65F5AE-B8C1-49C4-AF75-1DBA2AB6B1C9}" destId="{D220FA5D-8BA6-4F84-BD1F-C09D1BE5413F}" srcOrd="0" destOrd="0" presId="urn:microsoft.com/office/officeart/2005/8/layout/process4"/>
    <dgm:cxn modelId="{7C94074C-11C4-4A82-98E5-B16DAC4972B1}" type="presParOf" srcId="{5C65F5AE-B8C1-49C4-AF75-1DBA2AB6B1C9}" destId="{B2C5687E-1213-4E02-A9BD-F436B19C42A4}" srcOrd="1" destOrd="0" presId="urn:microsoft.com/office/officeart/2005/8/layout/process4"/>
    <dgm:cxn modelId="{9AA1DDDE-835D-43DE-A745-85C227E968C8}" type="presParOf" srcId="{5C65F5AE-B8C1-49C4-AF75-1DBA2AB6B1C9}" destId="{3230B9A6-9728-486B-9A4F-797A07AC6C72}" srcOrd="2" destOrd="0" presId="urn:microsoft.com/office/officeart/2005/8/layout/process4"/>
    <dgm:cxn modelId="{B242443E-1F93-4801-9A82-AAAC6511E0D9}" type="presParOf" srcId="{3230B9A6-9728-486B-9A4F-797A07AC6C72}" destId="{F6902FCD-89B6-4BB3-8FFE-58700A9FC3C1}" srcOrd="0" destOrd="0" presId="urn:microsoft.com/office/officeart/2005/8/layout/process4"/>
    <dgm:cxn modelId="{2EDA33F7-8AA6-473B-9B74-24B8EC68BD6F}" type="presParOf" srcId="{3230B9A6-9728-486B-9A4F-797A07AC6C72}" destId="{E0841C40-A15E-4F5E-AE96-3F87AC4D5DCF}" srcOrd="1" destOrd="0" presId="urn:microsoft.com/office/officeart/2005/8/layout/process4"/>
    <dgm:cxn modelId="{BF45A60E-2AB6-4F2E-B98D-48979EB826B9}" type="presParOf" srcId="{3230B9A6-9728-486B-9A4F-797A07AC6C72}" destId="{B4987F0C-D3D8-4D08-BCB9-B42E9C4C9B6F}" srcOrd="2" destOrd="0" presId="urn:microsoft.com/office/officeart/2005/8/layout/process4"/>
    <dgm:cxn modelId="{1D60943E-99A6-4586-8E78-00059FE9B817}" type="presParOf" srcId="{78551166-F7D3-43F6-93FC-6658C4CAB39E}" destId="{8FB3CD3F-A85F-48B1-B74F-B0876FB234E5}" srcOrd="3" destOrd="0" presId="urn:microsoft.com/office/officeart/2005/8/layout/process4"/>
    <dgm:cxn modelId="{FB406BB0-B318-48C9-80D3-8D3FFFF66B36}" type="presParOf" srcId="{78551166-F7D3-43F6-93FC-6658C4CAB39E}" destId="{8ED4CDC3-B74C-456E-870C-88F12062ECDB}" srcOrd="4" destOrd="0" presId="urn:microsoft.com/office/officeart/2005/8/layout/process4"/>
    <dgm:cxn modelId="{CB8C576E-771A-4E72-BD88-FAF16275295E}" type="presParOf" srcId="{8ED4CDC3-B74C-456E-870C-88F12062ECDB}" destId="{51464C36-1F5A-452C-AA79-2895EDA77399}" srcOrd="0" destOrd="0" presId="urn:microsoft.com/office/officeart/2005/8/layout/process4"/>
    <dgm:cxn modelId="{4B9D40E9-C1C4-4F1D-B815-1DA51349870B}" type="presParOf" srcId="{8ED4CDC3-B74C-456E-870C-88F12062ECDB}" destId="{83F8F342-F4A9-4525-9F01-88B459F7324E}" srcOrd="1" destOrd="0" presId="urn:microsoft.com/office/officeart/2005/8/layout/process4"/>
    <dgm:cxn modelId="{3DA56978-6DED-47B5-8B76-700182DF5246}" type="presParOf" srcId="{8ED4CDC3-B74C-456E-870C-88F12062ECDB}" destId="{1AD8152C-FBC0-44D0-987B-40E0B74E195D}" srcOrd="2" destOrd="0" presId="urn:microsoft.com/office/officeart/2005/8/layout/process4"/>
    <dgm:cxn modelId="{C31338F7-AF3C-4F28-9B23-7A356D99742F}" type="presParOf" srcId="{1AD8152C-FBC0-44D0-987B-40E0B74E195D}" destId="{2EF0DA0E-0D40-4E30-BF84-B4A97095EA1D}" srcOrd="0" destOrd="0" presId="urn:microsoft.com/office/officeart/2005/8/layout/process4"/>
    <dgm:cxn modelId="{4A8EA98D-12CC-4522-98CB-875F89DE00B1}" type="presParOf" srcId="{1AD8152C-FBC0-44D0-987B-40E0B74E195D}" destId="{575AE9E8-1305-43EA-855E-DF7BF465CAF6}" srcOrd="1" destOrd="0" presId="urn:microsoft.com/office/officeart/2005/8/layout/process4"/>
    <dgm:cxn modelId="{F479408B-B807-4A83-A9B0-13A880F214BB}" type="presParOf" srcId="{1AD8152C-FBC0-44D0-987B-40E0B74E195D}" destId="{E4AB91E1-0FB3-49D4-A802-CC4EA6B5588A}" srcOrd="2" destOrd="0" presId="urn:microsoft.com/office/officeart/2005/8/layout/process4"/>
    <dgm:cxn modelId="{3BA95EE4-6F31-4945-A62A-34738B89AAD0}" type="presParOf" srcId="{78551166-F7D3-43F6-93FC-6658C4CAB39E}" destId="{96EA2F2A-275D-424F-82AC-082F082E28A4}" srcOrd="5" destOrd="0" presId="urn:microsoft.com/office/officeart/2005/8/layout/process4"/>
    <dgm:cxn modelId="{34E065D7-0945-498B-8FED-B2E30DC2B33C}" type="presParOf" srcId="{78551166-F7D3-43F6-93FC-6658C4CAB39E}" destId="{677F18F9-DBE0-45AD-AF9D-05EEB982696A}" srcOrd="6" destOrd="0" presId="urn:microsoft.com/office/officeart/2005/8/layout/process4"/>
    <dgm:cxn modelId="{CEB9FAEE-E886-4066-8BD0-CB1FAF6F7AF6}" type="presParOf" srcId="{677F18F9-DBE0-45AD-AF9D-05EEB982696A}" destId="{3E6A9827-CF4D-4255-A4F7-3A772A8CF052}" srcOrd="0" destOrd="0" presId="urn:microsoft.com/office/officeart/2005/8/layout/process4"/>
    <dgm:cxn modelId="{B485F53A-ADE1-486E-90AE-1011115BA6EF}" type="presParOf" srcId="{677F18F9-DBE0-45AD-AF9D-05EEB982696A}" destId="{340D6B20-A635-4E91-82D7-022E66674934}" srcOrd="1" destOrd="0" presId="urn:microsoft.com/office/officeart/2005/8/layout/process4"/>
    <dgm:cxn modelId="{DAF7EC80-E006-47E3-9C20-4466D9887431}" type="presParOf" srcId="{677F18F9-DBE0-45AD-AF9D-05EEB982696A}" destId="{23BCB382-F032-4B6A-93CB-C897A7A1B9C7}" srcOrd="2" destOrd="0" presId="urn:microsoft.com/office/officeart/2005/8/layout/process4"/>
    <dgm:cxn modelId="{00AF94CD-DC80-4130-B1B2-E0A62FA9362C}" type="presParOf" srcId="{23BCB382-F032-4B6A-93CB-C897A7A1B9C7}" destId="{C314C84E-B6A4-4847-90F9-D43DDD08724F}" srcOrd="0" destOrd="0" presId="urn:microsoft.com/office/officeart/2005/8/layout/process4"/>
    <dgm:cxn modelId="{EBC699D4-8F28-4E67-98CE-00242377B9D2}" type="presParOf" srcId="{23BCB382-F032-4B6A-93CB-C897A7A1B9C7}" destId="{994499BF-AFEE-44F3-8B3D-C1799389015E}" srcOrd="1" destOrd="0" presId="urn:microsoft.com/office/officeart/2005/8/layout/process4"/>
    <dgm:cxn modelId="{59C9FB6F-53D6-4CCB-AE5F-27C116312278}" type="presParOf" srcId="{23BCB382-F032-4B6A-93CB-C897A7A1B9C7}" destId="{BF1914C4-CE62-4613-A02B-5FE1783934FA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C6F83E-103D-4B8B-B0BC-8B1908515FC2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7E233E-D9D9-4F75-98C2-EF6F61F69935}">
      <dgm:prSet phldrT="[Text]"/>
      <dgm:spPr/>
      <dgm:t>
        <a:bodyPr/>
        <a:lstStyle/>
        <a:p>
          <a:r>
            <a:rPr lang="en-US" dirty="0" smtClean="0"/>
            <a:t>LOCATE UTILITIES</a:t>
          </a:r>
          <a:endParaRPr lang="en-US" dirty="0"/>
        </a:p>
      </dgm:t>
    </dgm:pt>
    <dgm:pt modelId="{7F43E697-149F-460F-B589-2CB42484E13F}" type="parTrans" cxnId="{D676D504-C124-4114-8810-7A1EE9BCA3B6}">
      <dgm:prSet/>
      <dgm:spPr/>
      <dgm:t>
        <a:bodyPr/>
        <a:lstStyle/>
        <a:p>
          <a:endParaRPr lang="en-US"/>
        </a:p>
      </dgm:t>
    </dgm:pt>
    <dgm:pt modelId="{F05507BC-B23A-4824-8E6B-3103C830BAC8}" type="sibTrans" cxnId="{D676D504-C124-4114-8810-7A1EE9BCA3B6}">
      <dgm:prSet/>
      <dgm:spPr/>
      <dgm:t>
        <a:bodyPr/>
        <a:lstStyle/>
        <a:p>
          <a:endParaRPr lang="en-US"/>
        </a:p>
      </dgm:t>
    </dgm:pt>
    <dgm:pt modelId="{118F734E-44A4-46AE-8FF2-096CF04CB5FC}">
      <dgm:prSet phldrT="[Text]"/>
      <dgm:spPr/>
      <dgm:t>
        <a:bodyPr/>
        <a:lstStyle/>
        <a:p>
          <a:r>
            <a:rPr lang="en-US" dirty="0" smtClean="0"/>
            <a:t>Fiber</a:t>
          </a:r>
          <a:endParaRPr lang="en-US" dirty="0"/>
        </a:p>
      </dgm:t>
    </dgm:pt>
    <dgm:pt modelId="{663ECF92-A5E6-4E00-B57E-FEE5B4A08E10}" type="parTrans" cxnId="{2D4CE8C0-B1FB-4936-860A-3121006FB097}">
      <dgm:prSet/>
      <dgm:spPr/>
      <dgm:t>
        <a:bodyPr/>
        <a:lstStyle/>
        <a:p>
          <a:endParaRPr lang="en-US"/>
        </a:p>
      </dgm:t>
    </dgm:pt>
    <dgm:pt modelId="{E3C5A3CD-AEA9-4055-80C4-140F77EED99A}" type="sibTrans" cxnId="{2D4CE8C0-B1FB-4936-860A-3121006FB097}">
      <dgm:prSet/>
      <dgm:spPr/>
      <dgm:t>
        <a:bodyPr/>
        <a:lstStyle/>
        <a:p>
          <a:endParaRPr lang="en-US"/>
        </a:p>
      </dgm:t>
    </dgm:pt>
    <dgm:pt modelId="{29666B58-DD50-4D1D-8CBC-5C0DB6D154C1}">
      <dgm:prSet phldrT="[Text]"/>
      <dgm:spPr/>
      <dgm:t>
        <a:bodyPr/>
        <a:lstStyle/>
        <a:p>
          <a:r>
            <a:rPr lang="en-US" dirty="0" smtClean="0"/>
            <a:t>Gas</a:t>
          </a:r>
        </a:p>
      </dgm:t>
    </dgm:pt>
    <dgm:pt modelId="{8D77A571-D464-4EE8-AEDF-90C7FF62B0D6}" type="parTrans" cxnId="{BE97F49D-BC40-47A2-8B8A-BA74545CB919}">
      <dgm:prSet/>
      <dgm:spPr/>
      <dgm:t>
        <a:bodyPr/>
        <a:lstStyle/>
        <a:p>
          <a:endParaRPr lang="en-US"/>
        </a:p>
      </dgm:t>
    </dgm:pt>
    <dgm:pt modelId="{3906F1CC-6096-4AB8-B09A-898EB1E0FDA6}" type="sibTrans" cxnId="{BE97F49D-BC40-47A2-8B8A-BA74545CB919}">
      <dgm:prSet/>
      <dgm:spPr/>
      <dgm:t>
        <a:bodyPr/>
        <a:lstStyle/>
        <a:p>
          <a:endParaRPr lang="en-US"/>
        </a:p>
      </dgm:t>
    </dgm:pt>
    <dgm:pt modelId="{F09E96DC-06DA-406A-B99F-99592D3F36A2}">
      <dgm:prSet phldrT="[Text]"/>
      <dgm:spPr/>
      <dgm:t>
        <a:bodyPr/>
        <a:lstStyle/>
        <a:p>
          <a:r>
            <a:rPr lang="en-US" dirty="0" smtClean="0"/>
            <a:t>BARRICADE &amp; SIGNAGE</a:t>
          </a:r>
          <a:endParaRPr lang="en-US" dirty="0"/>
        </a:p>
      </dgm:t>
    </dgm:pt>
    <dgm:pt modelId="{644A99A8-29E7-4B12-A3ED-544C8EE8BED2}" type="parTrans" cxnId="{F5EB6089-074F-4589-A099-2F71E3A66390}">
      <dgm:prSet/>
      <dgm:spPr/>
      <dgm:t>
        <a:bodyPr/>
        <a:lstStyle/>
        <a:p>
          <a:endParaRPr lang="en-US"/>
        </a:p>
      </dgm:t>
    </dgm:pt>
    <dgm:pt modelId="{EEE8455E-8D58-40ED-AC3A-ABD9B69F7C2D}" type="sibTrans" cxnId="{F5EB6089-074F-4589-A099-2F71E3A66390}">
      <dgm:prSet/>
      <dgm:spPr/>
      <dgm:t>
        <a:bodyPr/>
        <a:lstStyle/>
        <a:p>
          <a:endParaRPr lang="en-US"/>
        </a:p>
      </dgm:t>
    </dgm:pt>
    <dgm:pt modelId="{45D5B70F-4F7E-4147-AEE0-8EC1D9FAB441}">
      <dgm:prSet phldrT="[Text]"/>
      <dgm:spPr/>
      <dgm:t>
        <a:bodyPr/>
        <a:lstStyle/>
        <a:p>
          <a:r>
            <a:rPr lang="en-US" dirty="0" smtClean="0"/>
            <a:t>Traffic Control Devices</a:t>
          </a:r>
          <a:endParaRPr lang="en-US" dirty="0"/>
        </a:p>
      </dgm:t>
    </dgm:pt>
    <dgm:pt modelId="{FD6FA1D8-BB20-49E4-A774-7000A0AB45FC}" type="parTrans" cxnId="{265323BC-40B9-4A3B-8794-19AC8F087D0C}">
      <dgm:prSet/>
      <dgm:spPr/>
      <dgm:t>
        <a:bodyPr/>
        <a:lstStyle/>
        <a:p>
          <a:endParaRPr lang="en-US"/>
        </a:p>
      </dgm:t>
    </dgm:pt>
    <dgm:pt modelId="{3EE789F2-84F7-40A8-8845-ECD59841DBB8}" type="sibTrans" cxnId="{265323BC-40B9-4A3B-8794-19AC8F087D0C}">
      <dgm:prSet/>
      <dgm:spPr/>
      <dgm:t>
        <a:bodyPr/>
        <a:lstStyle/>
        <a:p>
          <a:endParaRPr lang="en-US"/>
        </a:p>
      </dgm:t>
    </dgm:pt>
    <dgm:pt modelId="{BCDB829F-9177-41CB-8105-2910C9CD7723}">
      <dgm:prSet phldrT="[Text]"/>
      <dgm:spPr/>
      <dgm:t>
        <a:bodyPr/>
        <a:lstStyle/>
        <a:p>
          <a:r>
            <a:rPr lang="en-US" dirty="0" smtClean="0"/>
            <a:t>EXACAVATION</a:t>
          </a:r>
          <a:endParaRPr lang="en-US" dirty="0"/>
        </a:p>
      </dgm:t>
    </dgm:pt>
    <dgm:pt modelId="{6B7B9590-DFF6-4007-A22B-6AC407EDC072}" type="parTrans" cxnId="{F44FF6D9-485D-4E9E-8A7B-A34E1E37E8A6}">
      <dgm:prSet/>
      <dgm:spPr/>
      <dgm:t>
        <a:bodyPr/>
        <a:lstStyle/>
        <a:p>
          <a:endParaRPr lang="en-US"/>
        </a:p>
      </dgm:t>
    </dgm:pt>
    <dgm:pt modelId="{98555385-BD3E-4BE3-ACA1-B28F31D4B0D6}" type="sibTrans" cxnId="{F44FF6D9-485D-4E9E-8A7B-A34E1E37E8A6}">
      <dgm:prSet/>
      <dgm:spPr/>
      <dgm:t>
        <a:bodyPr/>
        <a:lstStyle/>
        <a:p>
          <a:endParaRPr lang="en-US"/>
        </a:p>
      </dgm:t>
    </dgm:pt>
    <dgm:pt modelId="{5560A260-0A0A-4105-8560-92AB121D6C69}">
      <dgm:prSet phldrT="[Text]"/>
      <dgm:spPr/>
      <dgm:t>
        <a:bodyPr/>
        <a:lstStyle/>
        <a:p>
          <a:r>
            <a:rPr lang="en-US" dirty="0" smtClean="0"/>
            <a:t>Hot-Mix</a:t>
          </a:r>
          <a:endParaRPr lang="en-US" dirty="0"/>
        </a:p>
      </dgm:t>
    </dgm:pt>
    <dgm:pt modelId="{9A407BF8-29F6-498A-81E2-BA07E7974D79}" type="parTrans" cxnId="{D96CAB1F-E0E9-4AC0-99B2-106C7BB1DFAA}">
      <dgm:prSet/>
      <dgm:spPr/>
      <dgm:t>
        <a:bodyPr/>
        <a:lstStyle/>
        <a:p>
          <a:endParaRPr lang="en-US"/>
        </a:p>
      </dgm:t>
    </dgm:pt>
    <dgm:pt modelId="{68B16CC0-59E8-4F60-83EC-EEE4AE59A547}" type="sibTrans" cxnId="{D96CAB1F-E0E9-4AC0-99B2-106C7BB1DFAA}">
      <dgm:prSet/>
      <dgm:spPr/>
      <dgm:t>
        <a:bodyPr/>
        <a:lstStyle/>
        <a:p>
          <a:endParaRPr lang="en-US"/>
        </a:p>
      </dgm:t>
    </dgm:pt>
    <dgm:pt modelId="{0D8D9F22-54F0-49B9-B3D6-145FBB5C21BA}">
      <dgm:prSet phldrT="[Text]"/>
      <dgm:spPr/>
      <dgm:t>
        <a:bodyPr/>
        <a:lstStyle/>
        <a:p>
          <a:r>
            <a:rPr lang="en-US" dirty="0" smtClean="0"/>
            <a:t>Seal Coat</a:t>
          </a:r>
          <a:endParaRPr lang="en-US" dirty="0"/>
        </a:p>
      </dgm:t>
    </dgm:pt>
    <dgm:pt modelId="{C1CEFE50-9D28-477A-A210-8BBB30087785}" type="parTrans" cxnId="{ACBE6C87-CBA3-46FE-B66B-BA88BE2293CE}">
      <dgm:prSet/>
      <dgm:spPr/>
      <dgm:t>
        <a:bodyPr/>
        <a:lstStyle/>
        <a:p>
          <a:endParaRPr lang="en-US"/>
        </a:p>
      </dgm:t>
    </dgm:pt>
    <dgm:pt modelId="{05EA716B-3A40-47DC-AAF2-189FF57BD554}" type="sibTrans" cxnId="{ACBE6C87-CBA3-46FE-B66B-BA88BE2293CE}">
      <dgm:prSet/>
      <dgm:spPr/>
      <dgm:t>
        <a:bodyPr/>
        <a:lstStyle/>
        <a:p>
          <a:endParaRPr lang="en-US"/>
        </a:p>
      </dgm:t>
    </dgm:pt>
    <dgm:pt modelId="{5662E757-9633-4D5D-AFBF-9A8D827D788A}">
      <dgm:prSet phldrT="[Text]"/>
      <dgm:spPr/>
      <dgm:t>
        <a:bodyPr/>
        <a:lstStyle/>
        <a:p>
          <a:r>
            <a:rPr lang="en-US" dirty="0" smtClean="0"/>
            <a:t>INSTALLATION</a:t>
          </a:r>
          <a:endParaRPr lang="en-US" dirty="0"/>
        </a:p>
      </dgm:t>
    </dgm:pt>
    <dgm:pt modelId="{3A0A253F-E424-44AA-9153-516DB6F2DCA4}" type="parTrans" cxnId="{B122F1EC-30BA-406D-A809-D2E6AEF8B88E}">
      <dgm:prSet/>
      <dgm:spPr/>
      <dgm:t>
        <a:bodyPr/>
        <a:lstStyle/>
        <a:p>
          <a:endParaRPr lang="en-US"/>
        </a:p>
      </dgm:t>
    </dgm:pt>
    <dgm:pt modelId="{E821C94D-9B22-4AF7-BD8F-D3F2AC377632}" type="sibTrans" cxnId="{B122F1EC-30BA-406D-A809-D2E6AEF8B88E}">
      <dgm:prSet/>
      <dgm:spPr/>
      <dgm:t>
        <a:bodyPr/>
        <a:lstStyle/>
        <a:p>
          <a:endParaRPr lang="en-US"/>
        </a:p>
      </dgm:t>
    </dgm:pt>
    <dgm:pt modelId="{5C92B79D-A5F8-44CB-9BE0-91CE6FD806F4}">
      <dgm:prSet/>
      <dgm:spPr/>
      <dgm:t>
        <a:bodyPr/>
        <a:lstStyle/>
        <a:p>
          <a:r>
            <a:rPr lang="en-US" dirty="0" err="1" smtClean="0"/>
            <a:t>Sawcut</a:t>
          </a:r>
          <a:r>
            <a:rPr lang="en-US" dirty="0" smtClean="0"/>
            <a:t> (for Asphalt Roadways)</a:t>
          </a:r>
          <a:endParaRPr lang="en-US" dirty="0"/>
        </a:p>
      </dgm:t>
    </dgm:pt>
    <dgm:pt modelId="{177F67A3-D5C3-473F-9ECB-9C29CC009071}" type="parTrans" cxnId="{69A4581A-6B43-4532-B653-C4C6C301D2AA}">
      <dgm:prSet/>
      <dgm:spPr/>
      <dgm:t>
        <a:bodyPr/>
        <a:lstStyle/>
        <a:p>
          <a:endParaRPr lang="en-US"/>
        </a:p>
      </dgm:t>
    </dgm:pt>
    <dgm:pt modelId="{FED0C73C-8161-41D5-8643-D1FFFE811C22}" type="sibTrans" cxnId="{69A4581A-6B43-4532-B653-C4C6C301D2AA}">
      <dgm:prSet/>
      <dgm:spPr/>
      <dgm:t>
        <a:bodyPr/>
        <a:lstStyle/>
        <a:p>
          <a:endParaRPr lang="en-US"/>
        </a:p>
      </dgm:t>
    </dgm:pt>
    <dgm:pt modelId="{7D844E92-A079-4B3A-B6C3-0A56BBC5AEDB}">
      <dgm:prSet phldrT="[Text]"/>
      <dgm:spPr/>
      <dgm:t>
        <a:bodyPr/>
        <a:lstStyle/>
        <a:p>
          <a:r>
            <a:rPr lang="en-US" dirty="0" smtClean="0"/>
            <a:t>FINISHING</a:t>
          </a:r>
          <a:endParaRPr lang="en-US" dirty="0"/>
        </a:p>
      </dgm:t>
    </dgm:pt>
    <dgm:pt modelId="{372011D5-4EF3-413F-AE5C-0C4F0F793385}" type="parTrans" cxnId="{76A5D87A-A8E5-45C2-B9D8-3B534C67AA1B}">
      <dgm:prSet/>
      <dgm:spPr/>
      <dgm:t>
        <a:bodyPr/>
        <a:lstStyle/>
        <a:p>
          <a:endParaRPr lang="en-US"/>
        </a:p>
      </dgm:t>
    </dgm:pt>
    <dgm:pt modelId="{96A8352E-390D-4F01-B1EC-2C429E137DFF}" type="sibTrans" cxnId="{76A5D87A-A8E5-45C2-B9D8-3B534C67AA1B}">
      <dgm:prSet/>
      <dgm:spPr/>
      <dgm:t>
        <a:bodyPr/>
        <a:lstStyle/>
        <a:p>
          <a:endParaRPr lang="en-US"/>
        </a:p>
      </dgm:t>
    </dgm:pt>
    <dgm:pt modelId="{F21BF145-E0E8-4573-9BFD-2F4FD37C7D6B}">
      <dgm:prSet/>
      <dgm:spPr/>
      <dgm:t>
        <a:bodyPr/>
        <a:lstStyle/>
        <a:p>
          <a:r>
            <a:rPr lang="en-US" dirty="0" smtClean="0"/>
            <a:t>Backfill (Cement Sand)</a:t>
          </a:r>
          <a:endParaRPr lang="en-US" dirty="0"/>
        </a:p>
      </dgm:t>
    </dgm:pt>
    <dgm:pt modelId="{965CC272-A7AC-406A-9CDB-60FC723DCABD}" type="parTrans" cxnId="{F4B261B3-FB44-4BE5-AC5F-519B0E440A82}">
      <dgm:prSet/>
      <dgm:spPr/>
      <dgm:t>
        <a:bodyPr/>
        <a:lstStyle/>
        <a:p>
          <a:endParaRPr lang="en-US"/>
        </a:p>
      </dgm:t>
    </dgm:pt>
    <dgm:pt modelId="{5D68044C-E376-4462-B89A-AD654697376F}" type="sibTrans" cxnId="{F4B261B3-FB44-4BE5-AC5F-519B0E440A82}">
      <dgm:prSet/>
      <dgm:spPr/>
      <dgm:t>
        <a:bodyPr/>
        <a:lstStyle/>
        <a:p>
          <a:endParaRPr lang="en-US"/>
        </a:p>
      </dgm:t>
    </dgm:pt>
    <dgm:pt modelId="{2AEF18A8-AE0D-4EA7-815E-5EFD00D89D63}">
      <dgm:prSet phldrT="[Text]"/>
      <dgm:spPr/>
      <dgm:t>
        <a:bodyPr/>
        <a:lstStyle/>
        <a:p>
          <a:r>
            <a:rPr lang="en-US" dirty="0" smtClean="0"/>
            <a:t>Electric</a:t>
          </a:r>
        </a:p>
      </dgm:t>
    </dgm:pt>
    <dgm:pt modelId="{F3D540BC-2E4F-4A4F-8DD2-25E7FE5B1A9E}" type="parTrans" cxnId="{A23CB6D1-B997-4602-89C2-5DAAA95B7B47}">
      <dgm:prSet/>
      <dgm:spPr/>
      <dgm:t>
        <a:bodyPr/>
        <a:lstStyle/>
        <a:p>
          <a:endParaRPr lang="en-US"/>
        </a:p>
      </dgm:t>
    </dgm:pt>
    <dgm:pt modelId="{65784FCC-C39C-4242-8C1F-026D13E79783}" type="sibTrans" cxnId="{A23CB6D1-B997-4602-89C2-5DAAA95B7B47}">
      <dgm:prSet/>
      <dgm:spPr/>
      <dgm:t>
        <a:bodyPr/>
        <a:lstStyle/>
        <a:p>
          <a:endParaRPr lang="en-US"/>
        </a:p>
      </dgm:t>
    </dgm:pt>
    <dgm:pt modelId="{5EBC14FB-8A75-4DCD-A999-EF9E5C9B890E}">
      <dgm:prSet phldrT="[Text]"/>
      <dgm:spPr/>
      <dgm:t>
        <a:bodyPr/>
        <a:lstStyle/>
        <a:p>
          <a:r>
            <a:rPr lang="en-US" dirty="0" smtClean="0"/>
            <a:t>Water</a:t>
          </a:r>
        </a:p>
      </dgm:t>
    </dgm:pt>
    <dgm:pt modelId="{7E0725F1-7C32-463F-AC59-14B862060642}" type="parTrans" cxnId="{670F8B66-5771-449E-9E20-C70CE1E1F7D0}">
      <dgm:prSet/>
      <dgm:spPr/>
      <dgm:t>
        <a:bodyPr/>
        <a:lstStyle/>
        <a:p>
          <a:endParaRPr lang="en-US"/>
        </a:p>
      </dgm:t>
    </dgm:pt>
    <dgm:pt modelId="{1277BC09-07C2-4D99-A74C-603E5734F095}" type="sibTrans" cxnId="{670F8B66-5771-449E-9E20-C70CE1E1F7D0}">
      <dgm:prSet/>
      <dgm:spPr/>
      <dgm:t>
        <a:bodyPr/>
        <a:lstStyle/>
        <a:p>
          <a:endParaRPr lang="en-US"/>
        </a:p>
      </dgm:t>
    </dgm:pt>
    <dgm:pt modelId="{98878968-15D6-4E8B-AC45-BAFE12AC037C}">
      <dgm:prSet/>
      <dgm:spPr/>
      <dgm:t>
        <a:bodyPr/>
        <a:lstStyle/>
        <a:p>
          <a:r>
            <a:rPr lang="en-US" dirty="0" smtClean="0"/>
            <a:t>Culvert</a:t>
          </a:r>
          <a:endParaRPr lang="en-US" dirty="0"/>
        </a:p>
      </dgm:t>
    </dgm:pt>
    <dgm:pt modelId="{B505C276-15C7-465B-8A2D-41612DB248B3}" type="parTrans" cxnId="{7ABC7499-6925-418D-82AA-625E75C3D0E5}">
      <dgm:prSet/>
      <dgm:spPr/>
      <dgm:t>
        <a:bodyPr/>
        <a:lstStyle/>
        <a:p>
          <a:endParaRPr lang="en-US"/>
        </a:p>
      </dgm:t>
    </dgm:pt>
    <dgm:pt modelId="{12086367-922C-4E3D-9746-43925003ECFF}" type="sibTrans" cxnId="{7ABC7499-6925-418D-82AA-625E75C3D0E5}">
      <dgm:prSet/>
      <dgm:spPr/>
      <dgm:t>
        <a:bodyPr/>
        <a:lstStyle/>
        <a:p>
          <a:endParaRPr lang="en-US"/>
        </a:p>
      </dgm:t>
    </dgm:pt>
    <dgm:pt modelId="{DE170D35-F09A-48DD-B4E3-2833758945F5}">
      <dgm:prSet/>
      <dgm:spPr/>
      <dgm:t>
        <a:bodyPr/>
        <a:lstStyle/>
        <a:p>
          <a:r>
            <a:rPr lang="en-US" dirty="0" smtClean="0"/>
            <a:t>Gravel</a:t>
          </a:r>
        </a:p>
      </dgm:t>
    </dgm:pt>
    <dgm:pt modelId="{38AEDFCB-1860-403F-A06C-8193C93A322C}" type="parTrans" cxnId="{CF684B5F-528F-4143-83BC-E68A910112CC}">
      <dgm:prSet/>
      <dgm:spPr/>
      <dgm:t>
        <a:bodyPr/>
        <a:lstStyle/>
        <a:p>
          <a:endParaRPr lang="en-US"/>
        </a:p>
      </dgm:t>
    </dgm:pt>
    <dgm:pt modelId="{B0D8361E-3DD4-479A-9CF7-23CB6016F4F8}" type="sibTrans" cxnId="{CF684B5F-528F-4143-83BC-E68A910112CC}">
      <dgm:prSet/>
      <dgm:spPr/>
      <dgm:t>
        <a:bodyPr/>
        <a:lstStyle/>
        <a:p>
          <a:endParaRPr lang="en-US"/>
        </a:p>
      </dgm:t>
    </dgm:pt>
    <dgm:pt modelId="{BEDA298A-A72F-482B-9D35-C71F59304FD9}">
      <dgm:prSet/>
      <dgm:spPr/>
      <dgm:t>
        <a:bodyPr/>
        <a:lstStyle/>
        <a:p>
          <a:r>
            <a:rPr lang="en-US" dirty="0" smtClean="0"/>
            <a:t>Compaction</a:t>
          </a:r>
          <a:endParaRPr lang="en-US" dirty="0"/>
        </a:p>
      </dgm:t>
    </dgm:pt>
    <dgm:pt modelId="{BEC6AFBF-CD64-41C1-A72C-F2FA53799494}" type="parTrans" cxnId="{D2A7B91E-02D1-49FD-B347-6AAF7B635B8C}">
      <dgm:prSet/>
      <dgm:spPr/>
      <dgm:t>
        <a:bodyPr/>
        <a:lstStyle/>
        <a:p>
          <a:endParaRPr lang="en-US"/>
        </a:p>
      </dgm:t>
    </dgm:pt>
    <dgm:pt modelId="{08EB5317-EBF6-4AEA-BAF4-FD96635A275F}" type="sibTrans" cxnId="{D2A7B91E-02D1-49FD-B347-6AAF7B635B8C}">
      <dgm:prSet/>
      <dgm:spPr/>
      <dgm:t>
        <a:bodyPr/>
        <a:lstStyle/>
        <a:p>
          <a:endParaRPr lang="en-US"/>
        </a:p>
      </dgm:t>
    </dgm:pt>
    <dgm:pt modelId="{D2338860-4B32-4CF1-9139-7C9B3AA5B1F3}" type="pres">
      <dgm:prSet presAssocID="{50C6F83E-103D-4B8B-B0BC-8B1908515FC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F790CD-6799-4AB0-88CA-5F2AF631137F}" type="pres">
      <dgm:prSet presAssocID="{7D844E92-A079-4B3A-B6C3-0A56BBC5AEDB}" presName="boxAndChildren" presStyleCnt="0"/>
      <dgm:spPr/>
    </dgm:pt>
    <dgm:pt modelId="{5C5EBD3C-9FC1-430F-896F-46FA578A3D7B}" type="pres">
      <dgm:prSet presAssocID="{7D844E92-A079-4B3A-B6C3-0A56BBC5AEDB}" presName="parentTextBox" presStyleLbl="node1" presStyleIdx="0" presStyleCnt="5"/>
      <dgm:spPr/>
      <dgm:t>
        <a:bodyPr/>
        <a:lstStyle/>
        <a:p>
          <a:endParaRPr lang="en-US"/>
        </a:p>
      </dgm:t>
    </dgm:pt>
    <dgm:pt modelId="{EA1ACDAA-392E-40C2-B6D1-B7C8446D6B7A}" type="pres">
      <dgm:prSet presAssocID="{7D844E92-A079-4B3A-B6C3-0A56BBC5AEDB}" presName="entireBox" presStyleLbl="node1" presStyleIdx="0" presStyleCnt="5"/>
      <dgm:spPr/>
      <dgm:t>
        <a:bodyPr/>
        <a:lstStyle/>
        <a:p>
          <a:endParaRPr lang="en-US"/>
        </a:p>
      </dgm:t>
    </dgm:pt>
    <dgm:pt modelId="{0F49FF76-5FD0-4B68-9261-6A1629A2D88C}" type="pres">
      <dgm:prSet presAssocID="{7D844E92-A079-4B3A-B6C3-0A56BBC5AEDB}" presName="descendantBox" presStyleCnt="0"/>
      <dgm:spPr/>
    </dgm:pt>
    <dgm:pt modelId="{6E10A774-3F32-483A-86C4-54F824DAB813}" type="pres">
      <dgm:prSet presAssocID="{5560A260-0A0A-4105-8560-92AB121D6C69}" presName="childTextBox" presStyleLbl="fgAccFollow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5709E7-C440-4D2B-9030-CB13A2F2BA2A}" type="pres">
      <dgm:prSet presAssocID="{0D8D9F22-54F0-49B9-B3D6-145FBB5C21BA}" presName="childTextBox" presStyleLbl="fgAccFollowNode1" presStyleIdx="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314DD6-7BF3-4265-92EE-B2224F9785FC}" type="pres">
      <dgm:prSet presAssocID="{DE170D35-F09A-48DD-B4E3-2833758945F5}" presName="childTextBox" presStyleLbl="fgAccFollow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8F8B61-3146-472B-A00E-D7D221C14943}" type="pres">
      <dgm:prSet presAssocID="{E821C94D-9B22-4AF7-BD8F-D3F2AC377632}" presName="sp" presStyleCnt="0"/>
      <dgm:spPr/>
    </dgm:pt>
    <dgm:pt modelId="{4A9143B0-99E1-4928-ADF1-8328117B59D3}" type="pres">
      <dgm:prSet presAssocID="{5662E757-9633-4D5D-AFBF-9A8D827D788A}" presName="arrowAndChildren" presStyleCnt="0"/>
      <dgm:spPr/>
    </dgm:pt>
    <dgm:pt modelId="{17EFD8EF-9AA7-4385-86E2-CD7637379517}" type="pres">
      <dgm:prSet presAssocID="{5662E757-9633-4D5D-AFBF-9A8D827D788A}" presName="parentTextArrow" presStyleLbl="node1" presStyleIdx="0" presStyleCnt="5"/>
      <dgm:spPr/>
      <dgm:t>
        <a:bodyPr/>
        <a:lstStyle/>
        <a:p>
          <a:endParaRPr lang="en-US"/>
        </a:p>
      </dgm:t>
    </dgm:pt>
    <dgm:pt modelId="{A3E6BB35-A1A6-4536-A4B0-F2F54BD6AB48}" type="pres">
      <dgm:prSet presAssocID="{5662E757-9633-4D5D-AFBF-9A8D827D788A}" presName="arrow" presStyleLbl="node1" presStyleIdx="1" presStyleCnt="5"/>
      <dgm:spPr/>
      <dgm:t>
        <a:bodyPr/>
        <a:lstStyle/>
        <a:p>
          <a:endParaRPr lang="en-US"/>
        </a:p>
      </dgm:t>
    </dgm:pt>
    <dgm:pt modelId="{A20658A2-3E1D-4E72-9BD7-F002D209F2CF}" type="pres">
      <dgm:prSet presAssocID="{5662E757-9633-4D5D-AFBF-9A8D827D788A}" presName="descendantArrow" presStyleCnt="0"/>
      <dgm:spPr/>
    </dgm:pt>
    <dgm:pt modelId="{4E479BCE-B9EE-4D36-9E84-76A63D4C0D40}" type="pres">
      <dgm:prSet presAssocID="{F21BF145-E0E8-4573-9BFD-2F4FD37C7D6B}" presName="childTextArrow" presStyleLbl="fgAccFollow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7DCCA7-1B82-4E37-A27C-8356C9C606B1}" type="pres">
      <dgm:prSet presAssocID="{98878968-15D6-4E8B-AC45-BAFE12AC037C}" presName="childTextArrow" presStyleLbl="fgAccFollow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9F9255-1AEB-4C63-9297-DDB697E2BA71}" type="pres">
      <dgm:prSet presAssocID="{BEDA298A-A72F-482B-9D35-C71F59304FD9}" presName="childTextArrow" presStyleLbl="fgAccFollow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DC2C3F-7D01-430F-894D-8D3D235775B9}" type="pres">
      <dgm:prSet presAssocID="{98555385-BD3E-4BE3-ACA1-B28F31D4B0D6}" presName="sp" presStyleCnt="0"/>
      <dgm:spPr/>
    </dgm:pt>
    <dgm:pt modelId="{12208BD5-FD64-414D-AC40-7A4D57AC5342}" type="pres">
      <dgm:prSet presAssocID="{BCDB829F-9177-41CB-8105-2910C9CD7723}" presName="arrowAndChildren" presStyleCnt="0"/>
      <dgm:spPr/>
    </dgm:pt>
    <dgm:pt modelId="{E955BAB0-03F2-4093-85D2-7AF290F2B9CA}" type="pres">
      <dgm:prSet presAssocID="{BCDB829F-9177-41CB-8105-2910C9CD7723}" presName="parentTextArrow" presStyleLbl="node1" presStyleIdx="1" presStyleCnt="5"/>
      <dgm:spPr/>
      <dgm:t>
        <a:bodyPr/>
        <a:lstStyle/>
        <a:p>
          <a:endParaRPr lang="en-US"/>
        </a:p>
      </dgm:t>
    </dgm:pt>
    <dgm:pt modelId="{6721C5EA-AE8B-40C8-B1C5-9828D1AFCC11}" type="pres">
      <dgm:prSet presAssocID="{BCDB829F-9177-41CB-8105-2910C9CD7723}" presName="arrow" presStyleLbl="node1" presStyleIdx="2" presStyleCnt="5"/>
      <dgm:spPr/>
      <dgm:t>
        <a:bodyPr/>
        <a:lstStyle/>
        <a:p>
          <a:endParaRPr lang="en-US"/>
        </a:p>
      </dgm:t>
    </dgm:pt>
    <dgm:pt modelId="{BDA5C083-F7C8-46A6-87E5-36FDB2DEAB62}" type="pres">
      <dgm:prSet presAssocID="{BCDB829F-9177-41CB-8105-2910C9CD7723}" presName="descendantArrow" presStyleCnt="0"/>
      <dgm:spPr/>
    </dgm:pt>
    <dgm:pt modelId="{D4116886-4DB7-4CC3-AAE4-2E5AC203684C}" type="pres">
      <dgm:prSet presAssocID="{5C92B79D-A5F8-44CB-9BE0-91CE6FD806F4}" presName="childTextArrow" presStyleLbl="fgAccFollow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F985CD-C1D6-4164-93CD-DA95E5F77F07}" type="pres">
      <dgm:prSet presAssocID="{EEE8455E-8D58-40ED-AC3A-ABD9B69F7C2D}" presName="sp" presStyleCnt="0"/>
      <dgm:spPr/>
    </dgm:pt>
    <dgm:pt modelId="{13547726-E0DF-4EEE-B628-C9574AF8B313}" type="pres">
      <dgm:prSet presAssocID="{F09E96DC-06DA-406A-B99F-99592D3F36A2}" presName="arrowAndChildren" presStyleCnt="0"/>
      <dgm:spPr/>
    </dgm:pt>
    <dgm:pt modelId="{2DB655C8-D5B2-4F15-9A26-D581904487A8}" type="pres">
      <dgm:prSet presAssocID="{F09E96DC-06DA-406A-B99F-99592D3F36A2}" presName="parentTextArrow" presStyleLbl="node1" presStyleIdx="2" presStyleCnt="5"/>
      <dgm:spPr/>
      <dgm:t>
        <a:bodyPr/>
        <a:lstStyle/>
        <a:p>
          <a:endParaRPr lang="en-US"/>
        </a:p>
      </dgm:t>
    </dgm:pt>
    <dgm:pt modelId="{2FAAB468-0FF5-44B8-BEEE-9606F72B353E}" type="pres">
      <dgm:prSet presAssocID="{F09E96DC-06DA-406A-B99F-99592D3F36A2}" presName="arrow" presStyleLbl="node1" presStyleIdx="3" presStyleCnt="5"/>
      <dgm:spPr/>
      <dgm:t>
        <a:bodyPr/>
        <a:lstStyle/>
        <a:p>
          <a:endParaRPr lang="en-US"/>
        </a:p>
      </dgm:t>
    </dgm:pt>
    <dgm:pt modelId="{61BEDD84-26BD-4EDF-871C-60D234156F80}" type="pres">
      <dgm:prSet presAssocID="{F09E96DC-06DA-406A-B99F-99592D3F36A2}" presName="descendantArrow" presStyleCnt="0"/>
      <dgm:spPr/>
    </dgm:pt>
    <dgm:pt modelId="{8839FCA1-BF03-4FDC-BDFE-1974D562B164}" type="pres">
      <dgm:prSet presAssocID="{45D5B70F-4F7E-4147-AEE0-8EC1D9FAB441}" presName="childTextArrow" presStyleLbl="fgAccFollow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E49FAC-77D9-40AD-8068-EADE3A243133}" type="pres">
      <dgm:prSet presAssocID="{F05507BC-B23A-4824-8E6B-3103C830BAC8}" presName="sp" presStyleCnt="0"/>
      <dgm:spPr/>
    </dgm:pt>
    <dgm:pt modelId="{B8540C3A-528E-4C26-B1E3-1D20001F0E89}" type="pres">
      <dgm:prSet presAssocID="{157E233E-D9D9-4F75-98C2-EF6F61F69935}" presName="arrowAndChildren" presStyleCnt="0"/>
      <dgm:spPr/>
    </dgm:pt>
    <dgm:pt modelId="{5731E0F2-FB9B-4284-B697-8B87166F979C}" type="pres">
      <dgm:prSet presAssocID="{157E233E-D9D9-4F75-98C2-EF6F61F69935}" presName="parentTextArrow" presStyleLbl="node1" presStyleIdx="3" presStyleCnt="5"/>
      <dgm:spPr/>
      <dgm:t>
        <a:bodyPr/>
        <a:lstStyle/>
        <a:p>
          <a:endParaRPr lang="en-US"/>
        </a:p>
      </dgm:t>
    </dgm:pt>
    <dgm:pt modelId="{AFE93DEC-AFC0-4F7C-BF12-0E8FE287A61F}" type="pres">
      <dgm:prSet presAssocID="{157E233E-D9D9-4F75-98C2-EF6F61F69935}" presName="arrow" presStyleLbl="node1" presStyleIdx="4" presStyleCnt="5"/>
      <dgm:spPr/>
      <dgm:t>
        <a:bodyPr/>
        <a:lstStyle/>
        <a:p>
          <a:endParaRPr lang="en-US"/>
        </a:p>
      </dgm:t>
    </dgm:pt>
    <dgm:pt modelId="{E8480AE2-31AD-485C-BF2F-6CA134ED361A}" type="pres">
      <dgm:prSet presAssocID="{157E233E-D9D9-4F75-98C2-EF6F61F69935}" presName="descendantArrow" presStyleCnt="0"/>
      <dgm:spPr/>
    </dgm:pt>
    <dgm:pt modelId="{BE0E10E8-7F3F-4126-B6A5-73FC82E09592}" type="pres">
      <dgm:prSet presAssocID="{118F734E-44A4-46AE-8FF2-096CF04CB5FC}" presName="childTextArrow" presStyleLbl="fgAccFollow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F663DE-101F-420B-B481-2A308E5CB321}" type="pres">
      <dgm:prSet presAssocID="{29666B58-DD50-4D1D-8CBC-5C0DB6D154C1}" presName="childTextArrow" presStyleLbl="fgAccFollow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6C540A-B13F-4FCF-AB36-C264F9BDDF19}" type="pres">
      <dgm:prSet presAssocID="{2AEF18A8-AE0D-4EA7-815E-5EFD00D89D63}" presName="childTextArrow" presStyleLbl="fgAccFollow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F5DC22-77E7-4154-B508-54687FA0AF6C}" type="pres">
      <dgm:prSet presAssocID="{5EBC14FB-8A75-4DCD-A999-EF9E5C9B890E}" presName="childTextArrow" presStyleLbl="fgAccFollow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8A6221-F687-4AB0-A75E-9D0134263A13}" type="presOf" srcId="{5662E757-9633-4D5D-AFBF-9A8D827D788A}" destId="{A3E6BB35-A1A6-4536-A4B0-F2F54BD6AB48}" srcOrd="1" destOrd="0" presId="urn:microsoft.com/office/officeart/2005/8/layout/process4"/>
    <dgm:cxn modelId="{C1C877C2-83C3-4D25-9514-8D2D68C069D6}" type="presOf" srcId="{118F734E-44A4-46AE-8FF2-096CF04CB5FC}" destId="{BE0E10E8-7F3F-4126-B6A5-73FC82E09592}" srcOrd="0" destOrd="0" presId="urn:microsoft.com/office/officeart/2005/8/layout/process4"/>
    <dgm:cxn modelId="{AA849FAE-F346-4046-A289-2A03900F5EF5}" type="presOf" srcId="{BCDB829F-9177-41CB-8105-2910C9CD7723}" destId="{E955BAB0-03F2-4093-85D2-7AF290F2B9CA}" srcOrd="0" destOrd="0" presId="urn:microsoft.com/office/officeart/2005/8/layout/process4"/>
    <dgm:cxn modelId="{B122F1EC-30BA-406D-A809-D2E6AEF8B88E}" srcId="{50C6F83E-103D-4B8B-B0BC-8B1908515FC2}" destId="{5662E757-9633-4D5D-AFBF-9A8D827D788A}" srcOrd="3" destOrd="0" parTransId="{3A0A253F-E424-44AA-9153-516DB6F2DCA4}" sibTransId="{E821C94D-9B22-4AF7-BD8F-D3F2AC377632}"/>
    <dgm:cxn modelId="{D96CAB1F-E0E9-4AC0-99B2-106C7BB1DFAA}" srcId="{7D844E92-A079-4B3A-B6C3-0A56BBC5AEDB}" destId="{5560A260-0A0A-4105-8560-92AB121D6C69}" srcOrd="0" destOrd="0" parTransId="{9A407BF8-29F6-498A-81E2-BA07E7974D79}" sibTransId="{68B16CC0-59E8-4F60-83EC-EEE4AE59A547}"/>
    <dgm:cxn modelId="{A498F4DC-9D26-466F-9216-8404616DA759}" type="presOf" srcId="{BCDB829F-9177-41CB-8105-2910C9CD7723}" destId="{6721C5EA-AE8B-40C8-B1C5-9828D1AFCC11}" srcOrd="1" destOrd="0" presId="urn:microsoft.com/office/officeart/2005/8/layout/process4"/>
    <dgm:cxn modelId="{670F8B66-5771-449E-9E20-C70CE1E1F7D0}" srcId="{157E233E-D9D9-4F75-98C2-EF6F61F69935}" destId="{5EBC14FB-8A75-4DCD-A999-EF9E5C9B890E}" srcOrd="3" destOrd="0" parTransId="{7E0725F1-7C32-463F-AC59-14B862060642}" sibTransId="{1277BC09-07C2-4D99-A74C-603E5734F095}"/>
    <dgm:cxn modelId="{A23CB6D1-B997-4602-89C2-5DAAA95B7B47}" srcId="{157E233E-D9D9-4F75-98C2-EF6F61F69935}" destId="{2AEF18A8-AE0D-4EA7-815E-5EFD00D89D63}" srcOrd="2" destOrd="0" parTransId="{F3D540BC-2E4F-4A4F-8DD2-25E7FE5B1A9E}" sibTransId="{65784FCC-C39C-4242-8C1F-026D13E79783}"/>
    <dgm:cxn modelId="{3BD7E110-752F-4454-8F2A-0219D45D4B26}" type="presOf" srcId="{29666B58-DD50-4D1D-8CBC-5C0DB6D154C1}" destId="{ADF663DE-101F-420B-B481-2A308E5CB321}" srcOrd="0" destOrd="0" presId="urn:microsoft.com/office/officeart/2005/8/layout/process4"/>
    <dgm:cxn modelId="{E8498BBF-DBCB-43CD-A7DE-B35FE5ED2778}" type="presOf" srcId="{F09E96DC-06DA-406A-B99F-99592D3F36A2}" destId="{2DB655C8-D5B2-4F15-9A26-D581904487A8}" srcOrd="0" destOrd="0" presId="urn:microsoft.com/office/officeart/2005/8/layout/process4"/>
    <dgm:cxn modelId="{A8DBF327-1766-4740-99B8-C44D730752F6}" type="presOf" srcId="{7D844E92-A079-4B3A-B6C3-0A56BBC5AEDB}" destId="{5C5EBD3C-9FC1-430F-896F-46FA578A3D7B}" srcOrd="0" destOrd="0" presId="urn:microsoft.com/office/officeart/2005/8/layout/process4"/>
    <dgm:cxn modelId="{2D4CE8C0-B1FB-4936-860A-3121006FB097}" srcId="{157E233E-D9D9-4F75-98C2-EF6F61F69935}" destId="{118F734E-44A4-46AE-8FF2-096CF04CB5FC}" srcOrd="0" destOrd="0" parTransId="{663ECF92-A5E6-4E00-B57E-FEE5B4A08E10}" sibTransId="{E3C5A3CD-AEA9-4055-80C4-140F77EED99A}"/>
    <dgm:cxn modelId="{F44FF6D9-485D-4E9E-8A7B-A34E1E37E8A6}" srcId="{50C6F83E-103D-4B8B-B0BC-8B1908515FC2}" destId="{BCDB829F-9177-41CB-8105-2910C9CD7723}" srcOrd="2" destOrd="0" parTransId="{6B7B9590-DFF6-4007-A22B-6AC407EDC072}" sibTransId="{98555385-BD3E-4BE3-ACA1-B28F31D4B0D6}"/>
    <dgm:cxn modelId="{E05C0A45-8C33-42EF-8889-E255648AA7B2}" type="presOf" srcId="{98878968-15D6-4E8B-AC45-BAFE12AC037C}" destId="{E77DCCA7-1B82-4E37-A27C-8356C9C606B1}" srcOrd="0" destOrd="0" presId="urn:microsoft.com/office/officeart/2005/8/layout/process4"/>
    <dgm:cxn modelId="{D2A7B91E-02D1-49FD-B347-6AAF7B635B8C}" srcId="{5662E757-9633-4D5D-AFBF-9A8D827D788A}" destId="{BEDA298A-A72F-482B-9D35-C71F59304FD9}" srcOrd="2" destOrd="0" parTransId="{BEC6AFBF-CD64-41C1-A72C-F2FA53799494}" sibTransId="{08EB5317-EBF6-4AEA-BAF4-FD96635A275F}"/>
    <dgm:cxn modelId="{75B34EB5-5151-4ACC-B2F8-C08282C37B45}" type="presOf" srcId="{2AEF18A8-AE0D-4EA7-815E-5EFD00D89D63}" destId="{286C540A-B13F-4FCF-AB36-C264F9BDDF19}" srcOrd="0" destOrd="0" presId="urn:microsoft.com/office/officeart/2005/8/layout/process4"/>
    <dgm:cxn modelId="{4C583EDF-C80E-43B0-A37D-65C83549A8E5}" type="presOf" srcId="{5560A260-0A0A-4105-8560-92AB121D6C69}" destId="{6E10A774-3F32-483A-86C4-54F824DAB813}" srcOrd="0" destOrd="0" presId="urn:microsoft.com/office/officeart/2005/8/layout/process4"/>
    <dgm:cxn modelId="{265323BC-40B9-4A3B-8794-19AC8F087D0C}" srcId="{F09E96DC-06DA-406A-B99F-99592D3F36A2}" destId="{45D5B70F-4F7E-4147-AEE0-8EC1D9FAB441}" srcOrd="0" destOrd="0" parTransId="{FD6FA1D8-BB20-49E4-A774-7000A0AB45FC}" sibTransId="{3EE789F2-84F7-40A8-8845-ECD59841DBB8}"/>
    <dgm:cxn modelId="{2AFE5B70-F31C-4AF3-A5A7-76F255CBB984}" type="presOf" srcId="{157E233E-D9D9-4F75-98C2-EF6F61F69935}" destId="{5731E0F2-FB9B-4284-B697-8B87166F979C}" srcOrd="0" destOrd="0" presId="urn:microsoft.com/office/officeart/2005/8/layout/process4"/>
    <dgm:cxn modelId="{7ABC7499-6925-418D-82AA-625E75C3D0E5}" srcId="{5662E757-9633-4D5D-AFBF-9A8D827D788A}" destId="{98878968-15D6-4E8B-AC45-BAFE12AC037C}" srcOrd="1" destOrd="0" parTransId="{B505C276-15C7-465B-8A2D-41612DB248B3}" sibTransId="{12086367-922C-4E3D-9746-43925003ECFF}"/>
    <dgm:cxn modelId="{D3B9EDC1-9F57-47F7-A73E-84520037D88F}" type="presOf" srcId="{5662E757-9633-4D5D-AFBF-9A8D827D788A}" destId="{17EFD8EF-9AA7-4385-86E2-CD7637379517}" srcOrd="0" destOrd="0" presId="urn:microsoft.com/office/officeart/2005/8/layout/process4"/>
    <dgm:cxn modelId="{1D46D3BC-9B4A-4213-A622-4864369D789F}" type="presOf" srcId="{50C6F83E-103D-4B8B-B0BC-8B1908515FC2}" destId="{D2338860-4B32-4CF1-9139-7C9B3AA5B1F3}" srcOrd="0" destOrd="0" presId="urn:microsoft.com/office/officeart/2005/8/layout/process4"/>
    <dgm:cxn modelId="{37A3C0F9-90A8-4D10-BDEF-9C531A21CA30}" type="presOf" srcId="{157E233E-D9D9-4F75-98C2-EF6F61F69935}" destId="{AFE93DEC-AFC0-4F7C-BF12-0E8FE287A61F}" srcOrd="1" destOrd="0" presId="urn:microsoft.com/office/officeart/2005/8/layout/process4"/>
    <dgm:cxn modelId="{9F7ED6D0-2832-48B8-B195-BE5EBE326178}" type="presOf" srcId="{F21BF145-E0E8-4573-9BFD-2F4FD37C7D6B}" destId="{4E479BCE-B9EE-4D36-9E84-76A63D4C0D40}" srcOrd="0" destOrd="0" presId="urn:microsoft.com/office/officeart/2005/8/layout/process4"/>
    <dgm:cxn modelId="{8446E52B-F1EA-42CF-A302-79359EA71248}" type="presOf" srcId="{F09E96DC-06DA-406A-B99F-99592D3F36A2}" destId="{2FAAB468-0FF5-44B8-BEEE-9606F72B353E}" srcOrd="1" destOrd="0" presId="urn:microsoft.com/office/officeart/2005/8/layout/process4"/>
    <dgm:cxn modelId="{F4B261B3-FB44-4BE5-AC5F-519B0E440A82}" srcId="{5662E757-9633-4D5D-AFBF-9A8D827D788A}" destId="{F21BF145-E0E8-4573-9BFD-2F4FD37C7D6B}" srcOrd="0" destOrd="0" parTransId="{965CC272-A7AC-406A-9CDB-60FC723DCABD}" sibTransId="{5D68044C-E376-4462-B89A-AD654697376F}"/>
    <dgm:cxn modelId="{2F9245F2-C894-42BA-92D1-092D36729BE7}" type="presOf" srcId="{DE170D35-F09A-48DD-B4E3-2833758945F5}" destId="{BE314DD6-7BF3-4265-92EE-B2224F9785FC}" srcOrd="0" destOrd="0" presId="urn:microsoft.com/office/officeart/2005/8/layout/process4"/>
    <dgm:cxn modelId="{76A5D87A-A8E5-45C2-B9D8-3B534C67AA1B}" srcId="{50C6F83E-103D-4B8B-B0BC-8B1908515FC2}" destId="{7D844E92-A079-4B3A-B6C3-0A56BBC5AEDB}" srcOrd="4" destOrd="0" parTransId="{372011D5-4EF3-413F-AE5C-0C4F0F793385}" sibTransId="{96A8352E-390D-4F01-B1EC-2C429E137DFF}"/>
    <dgm:cxn modelId="{F9B7B9B7-4376-4D5B-AB2A-F93641C66871}" type="presOf" srcId="{7D844E92-A079-4B3A-B6C3-0A56BBC5AEDB}" destId="{EA1ACDAA-392E-40C2-B6D1-B7C8446D6B7A}" srcOrd="1" destOrd="0" presId="urn:microsoft.com/office/officeart/2005/8/layout/process4"/>
    <dgm:cxn modelId="{69A4581A-6B43-4532-B653-C4C6C301D2AA}" srcId="{BCDB829F-9177-41CB-8105-2910C9CD7723}" destId="{5C92B79D-A5F8-44CB-9BE0-91CE6FD806F4}" srcOrd="0" destOrd="0" parTransId="{177F67A3-D5C3-473F-9ECB-9C29CC009071}" sibTransId="{FED0C73C-8161-41D5-8643-D1FFFE811C22}"/>
    <dgm:cxn modelId="{ACBE6C87-CBA3-46FE-B66B-BA88BE2293CE}" srcId="{7D844E92-A079-4B3A-B6C3-0A56BBC5AEDB}" destId="{0D8D9F22-54F0-49B9-B3D6-145FBB5C21BA}" srcOrd="1" destOrd="0" parTransId="{C1CEFE50-9D28-477A-A210-8BBB30087785}" sibTransId="{05EA716B-3A40-47DC-AAF2-189FF57BD554}"/>
    <dgm:cxn modelId="{BE97F49D-BC40-47A2-8B8A-BA74545CB919}" srcId="{157E233E-D9D9-4F75-98C2-EF6F61F69935}" destId="{29666B58-DD50-4D1D-8CBC-5C0DB6D154C1}" srcOrd="1" destOrd="0" parTransId="{8D77A571-D464-4EE8-AEDF-90C7FF62B0D6}" sibTransId="{3906F1CC-6096-4AB8-B09A-898EB1E0FDA6}"/>
    <dgm:cxn modelId="{DDD3338E-CF05-40E3-9750-91530AD0DA4F}" type="presOf" srcId="{0D8D9F22-54F0-49B9-B3D6-145FBB5C21BA}" destId="{D45709E7-C440-4D2B-9030-CB13A2F2BA2A}" srcOrd="0" destOrd="0" presId="urn:microsoft.com/office/officeart/2005/8/layout/process4"/>
    <dgm:cxn modelId="{06D0B947-094C-45C4-9EAE-AF74D796D7AA}" type="presOf" srcId="{5EBC14FB-8A75-4DCD-A999-EF9E5C9B890E}" destId="{D0F5DC22-77E7-4154-B508-54687FA0AF6C}" srcOrd="0" destOrd="0" presId="urn:microsoft.com/office/officeart/2005/8/layout/process4"/>
    <dgm:cxn modelId="{AD5835E5-DB67-48DB-B362-8659010F0212}" type="presOf" srcId="{5C92B79D-A5F8-44CB-9BE0-91CE6FD806F4}" destId="{D4116886-4DB7-4CC3-AAE4-2E5AC203684C}" srcOrd="0" destOrd="0" presId="urn:microsoft.com/office/officeart/2005/8/layout/process4"/>
    <dgm:cxn modelId="{F5EB6089-074F-4589-A099-2F71E3A66390}" srcId="{50C6F83E-103D-4B8B-B0BC-8B1908515FC2}" destId="{F09E96DC-06DA-406A-B99F-99592D3F36A2}" srcOrd="1" destOrd="0" parTransId="{644A99A8-29E7-4B12-A3ED-544C8EE8BED2}" sibTransId="{EEE8455E-8D58-40ED-AC3A-ABD9B69F7C2D}"/>
    <dgm:cxn modelId="{D2C8D555-0FF3-4416-9352-7A32831008E7}" type="presOf" srcId="{BEDA298A-A72F-482B-9D35-C71F59304FD9}" destId="{3B9F9255-1AEB-4C63-9297-DDB697E2BA71}" srcOrd="0" destOrd="0" presId="urn:microsoft.com/office/officeart/2005/8/layout/process4"/>
    <dgm:cxn modelId="{E0EBB683-6228-4561-AADA-139BC6D4E554}" type="presOf" srcId="{45D5B70F-4F7E-4147-AEE0-8EC1D9FAB441}" destId="{8839FCA1-BF03-4FDC-BDFE-1974D562B164}" srcOrd="0" destOrd="0" presId="urn:microsoft.com/office/officeart/2005/8/layout/process4"/>
    <dgm:cxn modelId="{CF684B5F-528F-4143-83BC-E68A910112CC}" srcId="{7D844E92-A079-4B3A-B6C3-0A56BBC5AEDB}" destId="{DE170D35-F09A-48DD-B4E3-2833758945F5}" srcOrd="2" destOrd="0" parTransId="{38AEDFCB-1860-403F-A06C-8193C93A322C}" sibTransId="{B0D8361E-3DD4-479A-9CF7-23CB6016F4F8}"/>
    <dgm:cxn modelId="{D676D504-C124-4114-8810-7A1EE9BCA3B6}" srcId="{50C6F83E-103D-4B8B-B0BC-8B1908515FC2}" destId="{157E233E-D9D9-4F75-98C2-EF6F61F69935}" srcOrd="0" destOrd="0" parTransId="{7F43E697-149F-460F-B589-2CB42484E13F}" sibTransId="{F05507BC-B23A-4824-8E6B-3103C830BAC8}"/>
    <dgm:cxn modelId="{905072AD-6E0F-4663-BE15-D1BE32797C65}" type="presParOf" srcId="{D2338860-4B32-4CF1-9139-7C9B3AA5B1F3}" destId="{5BF790CD-6799-4AB0-88CA-5F2AF631137F}" srcOrd="0" destOrd="0" presId="urn:microsoft.com/office/officeart/2005/8/layout/process4"/>
    <dgm:cxn modelId="{9FB88D5E-BC33-408A-810C-093B7B908B6E}" type="presParOf" srcId="{5BF790CD-6799-4AB0-88CA-5F2AF631137F}" destId="{5C5EBD3C-9FC1-430F-896F-46FA578A3D7B}" srcOrd="0" destOrd="0" presId="urn:microsoft.com/office/officeart/2005/8/layout/process4"/>
    <dgm:cxn modelId="{DBC6C327-F00C-4A3D-BA2F-48D87AB39850}" type="presParOf" srcId="{5BF790CD-6799-4AB0-88CA-5F2AF631137F}" destId="{EA1ACDAA-392E-40C2-B6D1-B7C8446D6B7A}" srcOrd="1" destOrd="0" presId="urn:microsoft.com/office/officeart/2005/8/layout/process4"/>
    <dgm:cxn modelId="{B48ED668-3636-4CC5-BFB8-3D252345FBF1}" type="presParOf" srcId="{5BF790CD-6799-4AB0-88CA-5F2AF631137F}" destId="{0F49FF76-5FD0-4B68-9261-6A1629A2D88C}" srcOrd="2" destOrd="0" presId="urn:microsoft.com/office/officeart/2005/8/layout/process4"/>
    <dgm:cxn modelId="{FDD11A5D-1241-4B30-828B-2406E3236B51}" type="presParOf" srcId="{0F49FF76-5FD0-4B68-9261-6A1629A2D88C}" destId="{6E10A774-3F32-483A-86C4-54F824DAB813}" srcOrd="0" destOrd="0" presId="urn:microsoft.com/office/officeart/2005/8/layout/process4"/>
    <dgm:cxn modelId="{F97D9136-E855-47AB-B7B2-CC1F7E900959}" type="presParOf" srcId="{0F49FF76-5FD0-4B68-9261-6A1629A2D88C}" destId="{D45709E7-C440-4D2B-9030-CB13A2F2BA2A}" srcOrd="1" destOrd="0" presId="urn:microsoft.com/office/officeart/2005/8/layout/process4"/>
    <dgm:cxn modelId="{86717A3A-C7E7-457B-B851-8AD0A18EDAC4}" type="presParOf" srcId="{0F49FF76-5FD0-4B68-9261-6A1629A2D88C}" destId="{BE314DD6-7BF3-4265-92EE-B2224F9785FC}" srcOrd="2" destOrd="0" presId="urn:microsoft.com/office/officeart/2005/8/layout/process4"/>
    <dgm:cxn modelId="{2C7197CD-F51C-4240-9A5F-B865F0E11610}" type="presParOf" srcId="{D2338860-4B32-4CF1-9139-7C9B3AA5B1F3}" destId="{F98F8B61-3146-472B-A00E-D7D221C14943}" srcOrd="1" destOrd="0" presId="urn:microsoft.com/office/officeart/2005/8/layout/process4"/>
    <dgm:cxn modelId="{BD08E9B9-8A79-4F84-93E5-520638645A00}" type="presParOf" srcId="{D2338860-4B32-4CF1-9139-7C9B3AA5B1F3}" destId="{4A9143B0-99E1-4928-ADF1-8328117B59D3}" srcOrd="2" destOrd="0" presId="urn:microsoft.com/office/officeart/2005/8/layout/process4"/>
    <dgm:cxn modelId="{9E756780-23C5-46F9-BB8C-6AC839CC0A88}" type="presParOf" srcId="{4A9143B0-99E1-4928-ADF1-8328117B59D3}" destId="{17EFD8EF-9AA7-4385-86E2-CD7637379517}" srcOrd="0" destOrd="0" presId="urn:microsoft.com/office/officeart/2005/8/layout/process4"/>
    <dgm:cxn modelId="{DC895CED-03CE-4F17-A35A-16107F163B1F}" type="presParOf" srcId="{4A9143B0-99E1-4928-ADF1-8328117B59D3}" destId="{A3E6BB35-A1A6-4536-A4B0-F2F54BD6AB48}" srcOrd="1" destOrd="0" presId="urn:microsoft.com/office/officeart/2005/8/layout/process4"/>
    <dgm:cxn modelId="{D8FF1689-479D-4377-9E7B-12951820DE4A}" type="presParOf" srcId="{4A9143B0-99E1-4928-ADF1-8328117B59D3}" destId="{A20658A2-3E1D-4E72-9BD7-F002D209F2CF}" srcOrd="2" destOrd="0" presId="urn:microsoft.com/office/officeart/2005/8/layout/process4"/>
    <dgm:cxn modelId="{FCCF73B5-4FF1-45E9-8CAF-C1A15C856789}" type="presParOf" srcId="{A20658A2-3E1D-4E72-9BD7-F002D209F2CF}" destId="{4E479BCE-B9EE-4D36-9E84-76A63D4C0D40}" srcOrd="0" destOrd="0" presId="urn:microsoft.com/office/officeart/2005/8/layout/process4"/>
    <dgm:cxn modelId="{BDD6A25D-9038-414A-9EF2-D9CECF7AB9D8}" type="presParOf" srcId="{A20658A2-3E1D-4E72-9BD7-F002D209F2CF}" destId="{E77DCCA7-1B82-4E37-A27C-8356C9C606B1}" srcOrd="1" destOrd="0" presId="urn:microsoft.com/office/officeart/2005/8/layout/process4"/>
    <dgm:cxn modelId="{F2B9D624-9C3B-48E9-8A58-2E8225C335DD}" type="presParOf" srcId="{A20658A2-3E1D-4E72-9BD7-F002D209F2CF}" destId="{3B9F9255-1AEB-4C63-9297-DDB697E2BA71}" srcOrd="2" destOrd="0" presId="urn:microsoft.com/office/officeart/2005/8/layout/process4"/>
    <dgm:cxn modelId="{698F8E88-0E2B-45FF-9A83-3F1A56C53391}" type="presParOf" srcId="{D2338860-4B32-4CF1-9139-7C9B3AA5B1F3}" destId="{D9DC2C3F-7D01-430F-894D-8D3D235775B9}" srcOrd="3" destOrd="0" presId="urn:microsoft.com/office/officeart/2005/8/layout/process4"/>
    <dgm:cxn modelId="{29D1F3C7-9AF4-43B6-A100-05AC060E7EE3}" type="presParOf" srcId="{D2338860-4B32-4CF1-9139-7C9B3AA5B1F3}" destId="{12208BD5-FD64-414D-AC40-7A4D57AC5342}" srcOrd="4" destOrd="0" presId="urn:microsoft.com/office/officeart/2005/8/layout/process4"/>
    <dgm:cxn modelId="{3A0140D1-2BF7-49EF-B349-C5B0B0C6FB5D}" type="presParOf" srcId="{12208BD5-FD64-414D-AC40-7A4D57AC5342}" destId="{E955BAB0-03F2-4093-85D2-7AF290F2B9CA}" srcOrd="0" destOrd="0" presId="urn:microsoft.com/office/officeart/2005/8/layout/process4"/>
    <dgm:cxn modelId="{AEABB91A-B7BB-425D-8C57-000BFF7FEC89}" type="presParOf" srcId="{12208BD5-FD64-414D-AC40-7A4D57AC5342}" destId="{6721C5EA-AE8B-40C8-B1C5-9828D1AFCC11}" srcOrd="1" destOrd="0" presId="urn:microsoft.com/office/officeart/2005/8/layout/process4"/>
    <dgm:cxn modelId="{33B63A32-1302-453D-93F1-374FF13CE887}" type="presParOf" srcId="{12208BD5-FD64-414D-AC40-7A4D57AC5342}" destId="{BDA5C083-F7C8-46A6-87E5-36FDB2DEAB62}" srcOrd="2" destOrd="0" presId="urn:microsoft.com/office/officeart/2005/8/layout/process4"/>
    <dgm:cxn modelId="{DF55FFAD-0AF5-40A9-9C92-29FF62B503E5}" type="presParOf" srcId="{BDA5C083-F7C8-46A6-87E5-36FDB2DEAB62}" destId="{D4116886-4DB7-4CC3-AAE4-2E5AC203684C}" srcOrd="0" destOrd="0" presId="urn:microsoft.com/office/officeart/2005/8/layout/process4"/>
    <dgm:cxn modelId="{D90509FB-37B0-45C4-A0F7-9C1CA4783302}" type="presParOf" srcId="{D2338860-4B32-4CF1-9139-7C9B3AA5B1F3}" destId="{D1F985CD-C1D6-4164-93CD-DA95E5F77F07}" srcOrd="5" destOrd="0" presId="urn:microsoft.com/office/officeart/2005/8/layout/process4"/>
    <dgm:cxn modelId="{8FC8461F-64FB-42F6-8C8C-25142664DDEF}" type="presParOf" srcId="{D2338860-4B32-4CF1-9139-7C9B3AA5B1F3}" destId="{13547726-E0DF-4EEE-B628-C9574AF8B313}" srcOrd="6" destOrd="0" presId="urn:microsoft.com/office/officeart/2005/8/layout/process4"/>
    <dgm:cxn modelId="{6CDD6A77-7BCA-4333-A8F3-B2E5528D7D00}" type="presParOf" srcId="{13547726-E0DF-4EEE-B628-C9574AF8B313}" destId="{2DB655C8-D5B2-4F15-9A26-D581904487A8}" srcOrd="0" destOrd="0" presId="urn:microsoft.com/office/officeart/2005/8/layout/process4"/>
    <dgm:cxn modelId="{3DE4E752-DAB9-452B-BB0D-B9925ED3D45B}" type="presParOf" srcId="{13547726-E0DF-4EEE-B628-C9574AF8B313}" destId="{2FAAB468-0FF5-44B8-BEEE-9606F72B353E}" srcOrd="1" destOrd="0" presId="urn:microsoft.com/office/officeart/2005/8/layout/process4"/>
    <dgm:cxn modelId="{DF779063-78ED-4305-A523-824338CA6267}" type="presParOf" srcId="{13547726-E0DF-4EEE-B628-C9574AF8B313}" destId="{61BEDD84-26BD-4EDF-871C-60D234156F80}" srcOrd="2" destOrd="0" presId="urn:microsoft.com/office/officeart/2005/8/layout/process4"/>
    <dgm:cxn modelId="{233B3F87-5A17-470B-BD10-6809964D9325}" type="presParOf" srcId="{61BEDD84-26BD-4EDF-871C-60D234156F80}" destId="{8839FCA1-BF03-4FDC-BDFE-1974D562B164}" srcOrd="0" destOrd="0" presId="urn:microsoft.com/office/officeart/2005/8/layout/process4"/>
    <dgm:cxn modelId="{6B8D6167-36E6-47EA-BF10-C4A34AE8732F}" type="presParOf" srcId="{D2338860-4B32-4CF1-9139-7C9B3AA5B1F3}" destId="{A8E49FAC-77D9-40AD-8068-EADE3A243133}" srcOrd="7" destOrd="0" presId="urn:microsoft.com/office/officeart/2005/8/layout/process4"/>
    <dgm:cxn modelId="{48F58452-1092-493B-A066-5644A402896C}" type="presParOf" srcId="{D2338860-4B32-4CF1-9139-7C9B3AA5B1F3}" destId="{B8540C3A-528E-4C26-B1E3-1D20001F0E89}" srcOrd="8" destOrd="0" presId="urn:microsoft.com/office/officeart/2005/8/layout/process4"/>
    <dgm:cxn modelId="{21563A79-33A0-42B4-97A2-F1A5712353AF}" type="presParOf" srcId="{B8540C3A-528E-4C26-B1E3-1D20001F0E89}" destId="{5731E0F2-FB9B-4284-B697-8B87166F979C}" srcOrd="0" destOrd="0" presId="urn:microsoft.com/office/officeart/2005/8/layout/process4"/>
    <dgm:cxn modelId="{5B8DB700-3BF8-440B-A5DC-222080140A86}" type="presParOf" srcId="{B8540C3A-528E-4C26-B1E3-1D20001F0E89}" destId="{AFE93DEC-AFC0-4F7C-BF12-0E8FE287A61F}" srcOrd="1" destOrd="0" presId="urn:microsoft.com/office/officeart/2005/8/layout/process4"/>
    <dgm:cxn modelId="{A62FB54C-0046-4D99-B1A0-8A4909983E02}" type="presParOf" srcId="{B8540C3A-528E-4C26-B1E3-1D20001F0E89}" destId="{E8480AE2-31AD-485C-BF2F-6CA134ED361A}" srcOrd="2" destOrd="0" presId="urn:microsoft.com/office/officeart/2005/8/layout/process4"/>
    <dgm:cxn modelId="{ADE427A7-8E7B-4264-AD29-03EF16067839}" type="presParOf" srcId="{E8480AE2-31AD-485C-BF2F-6CA134ED361A}" destId="{BE0E10E8-7F3F-4126-B6A5-73FC82E09592}" srcOrd="0" destOrd="0" presId="urn:microsoft.com/office/officeart/2005/8/layout/process4"/>
    <dgm:cxn modelId="{DBD89CCE-C3E6-4136-B830-B87EFA55D889}" type="presParOf" srcId="{E8480AE2-31AD-485C-BF2F-6CA134ED361A}" destId="{ADF663DE-101F-420B-B481-2A308E5CB321}" srcOrd="1" destOrd="0" presId="urn:microsoft.com/office/officeart/2005/8/layout/process4"/>
    <dgm:cxn modelId="{D0D1632C-99C0-49C2-AC66-79671F43D61E}" type="presParOf" srcId="{E8480AE2-31AD-485C-BF2F-6CA134ED361A}" destId="{286C540A-B13F-4FCF-AB36-C264F9BDDF19}" srcOrd="2" destOrd="0" presId="urn:microsoft.com/office/officeart/2005/8/layout/process4"/>
    <dgm:cxn modelId="{8F1E83B3-0CF8-4A6C-87F9-B64FB2226439}" type="presParOf" srcId="{E8480AE2-31AD-485C-BF2F-6CA134ED361A}" destId="{D0F5DC22-77E7-4154-B508-54687FA0AF6C}" srcOrd="3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570D73-011C-4461-809C-0F268B2E2521}">
      <dsp:nvSpPr>
        <dsp:cNvPr id="0" name=""/>
        <dsp:cNvSpPr/>
      </dsp:nvSpPr>
      <dsp:spPr>
        <a:xfrm>
          <a:off x="0" y="4500036"/>
          <a:ext cx="6096000" cy="984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Continue to adjust configuration until headwater elevation and outlet velocity are within allowable limits.</a:t>
          </a:r>
          <a:endParaRPr lang="en-US" sz="1900" kern="1200" dirty="0"/>
        </a:p>
      </dsp:txBody>
      <dsp:txXfrm>
        <a:off x="0" y="4500036"/>
        <a:ext cx="6096000" cy="984498"/>
      </dsp:txXfrm>
    </dsp:sp>
    <dsp:sp modelId="{B2C5687E-1213-4E02-A9BD-F436B19C42A4}">
      <dsp:nvSpPr>
        <dsp:cNvPr id="0" name=""/>
        <dsp:cNvSpPr/>
      </dsp:nvSpPr>
      <dsp:spPr>
        <a:xfrm rot="10800000">
          <a:off x="0" y="3000646"/>
          <a:ext cx="6096000" cy="151415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CULVERT HYDRAULICS</a:t>
          </a:r>
          <a:endParaRPr lang="en-US" sz="1800" kern="1200" dirty="0"/>
        </a:p>
      </dsp:txBody>
      <dsp:txXfrm rot="-10800000">
        <a:off x="0" y="3000646"/>
        <a:ext cx="6096000" cy="531469"/>
      </dsp:txXfrm>
    </dsp:sp>
    <dsp:sp modelId="{F6902FCD-89B6-4BB3-8FFE-58700A9FC3C1}">
      <dsp:nvSpPr>
        <dsp:cNvPr id="0" name=""/>
        <dsp:cNvSpPr/>
      </dsp:nvSpPr>
      <dsp:spPr>
        <a:xfrm>
          <a:off x="2976" y="3532115"/>
          <a:ext cx="2030015" cy="4527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Types of Control (Inlet/Outlet)</a:t>
          </a:r>
          <a:endParaRPr lang="en-US" sz="1500" kern="1200" dirty="0"/>
        </a:p>
      </dsp:txBody>
      <dsp:txXfrm>
        <a:off x="2976" y="3532115"/>
        <a:ext cx="2030015" cy="452733"/>
      </dsp:txXfrm>
    </dsp:sp>
    <dsp:sp modelId="{E0841C40-A15E-4F5E-AE96-3F87AC4D5DCF}">
      <dsp:nvSpPr>
        <dsp:cNvPr id="0" name=""/>
        <dsp:cNvSpPr/>
      </dsp:nvSpPr>
      <dsp:spPr>
        <a:xfrm>
          <a:off x="2032992" y="3532115"/>
          <a:ext cx="2030015" cy="4527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Headwater Elevation</a:t>
          </a:r>
          <a:endParaRPr lang="en-US" sz="1500" kern="1200" dirty="0"/>
        </a:p>
      </dsp:txBody>
      <dsp:txXfrm>
        <a:off x="2032992" y="3532115"/>
        <a:ext cx="2030015" cy="452733"/>
      </dsp:txXfrm>
    </dsp:sp>
    <dsp:sp modelId="{B4987F0C-D3D8-4D08-BCB9-B42E9C4C9B6F}">
      <dsp:nvSpPr>
        <dsp:cNvPr id="0" name=""/>
        <dsp:cNvSpPr/>
      </dsp:nvSpPr>
      <dsp:spPr>
        <a:xfrm>
          <a:off x="4063007" y="3532115"/>
          <a:ext cx="2030015" cy="4527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Outlet Velocity</a:t>
          </a:r>
          <a:endParaRPr lang="en-US" sz="1500" kern="1200" dirty="0"/>
        </a:p>
      </dsp:txBody>
      <dsp:txXfrm>
        <a:off x="4063007" y="3532115"/>
        <a:ext cx="2030015" cy="452733"/>
      </dsp:txXfrm>
    </dsp:sp>
    <dsp:sp modelId="{83F8F342-F4A9-4525-9F01-88B459F7324E}">
      <dsp:nvSpPr>
        <dsp:cNvPr id="0" name=""/>
        <dsp:cNvSpPr/>
      </dsp:nvSpPr>
      <dsp:spPr>
        <a:xfrm rot="10800000">
          <a:off x="0" y="1501255"/>
          <a:ext cx="6096000" cy="151415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SITE DATA</a:t>
          </a:r>
          <a:endParaRPr lang="en-US" sz="1800" kern="1200" dirty="0"/>
        </a:p>
      </dsp:txBody>
      <dsp:txXfrm rot="-10800000">
        <a:off x="0" y="1501255"/>
        <a:ext cx="6096000" cy="531469"/>
      </dsp:txXfrm>
    </dsp:sp>
    <dsp:sp modelId="{2EF0DA0E-0D40-4E30-BF84-B4A97095EA1D}">
      <dsp:nvSpPr>
        <dsp:cNvPr id="0" name=""/>
        <dsp:cNvSpPr/>
      </dsp:nvSpPr>
      <dsp:spPr>
        <a:xfrm>
          <a:off x="2976" y="2032725"/>
          <a:ext cx="2030015" cy="4527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Culvert Location</a:t>
          </a:r>
          <a:endParaRPr lang="en-US" sz="1500" kern="1200" dirty="0"/>
        </a:p>
      </dsp:txBody>
      <dsp:txXfrm>
        <a:off x="2976" y="2032725"/>
        <a:ext cx="2030015" cy="452733"/>
      </dsp:txXfrm>
    </dsp:sp>
    <dsp:sp modelId="{575AE9E8-1305-43EA-855E-DF7BF465CAF6}">
      <dsp:nvSpPr>
        <dsp:cNvPr id="0" name=""/>
        <dsp:cNvSpPr/>
      </dsp:nvSpPr>
      <dsp:spPr>
        <a:xfrm>
          <a:off x="2032992" y="2032725"/>
          <a:ext cx="2030015" cy="4527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Waterway  Data</a:t>
          </a:r>
          <a:endParaRPr lang="en-US" sz="1500" kern="1200" dirty="0"/>
        </a:p>
      </dsp:txBody>
      <dsp:txXfrm>
        <a:off x="2032992" y="2032725"/>
        <a:ext cx="2030015" cy="452733"/>
      </dsp:txXfrm>
    </dsp:sp>
    <dsp:sp modelId="{E4AB91E1-0FB3-49D4-A802-CC4EA6B5588A}">
      <dsp:nvSpPr>
        <dsp:cNvPr id="0" name=""/>
        <dsp:cNvSpPr/>
      </dsp:nvSpPr>
      <dsp:spPr>
        <a:xfrm>
          <a:off x="4063007" y="2032725"/>
          <a:ext cx="2030015" cy="4527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Roadway Data</a:t>
          </a:r>
          <a:endParaRPr lang="en-US" sz="1500" kern="1200" dirty="0"/>
        </a:p>
      </dsp:txBody>
      <dsp:txXfrm>
        <a:off x="4063007" y="2032725"/>
        <a:ext cx="2030015" cy="452733"/>
      </dsp:txXfrm>
    </dsp:sp>
    <dsp:sp modelId="{340D6B20-A635-4E91-82D7-022E66674934}">
      <dsp:nvSpPr>
        <dsp:cNvPr id="0" name=""/>
        <dsp:cNvSpPr/>
      </dsp:nvSpPr>
      <dsp:spPr>
        <a:xfrm rot="10800000">
          <a:off x="0" y="1865"/>
          <a:ext cx="6096000" cy="151415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HYDROLOGY</a:t>
          </a:r>
          <a:endParaRPr lang="en-US" sz="1800" kern="1200" dirty="0"/>
        </a:p>
      </dsp:txBody>
      <dsp:txXfrm rot="-10800000">
        <a:off x="0" y="1865"/>
        <a:ext cx="6096000" cy="531469"/>
      </dsp:txXfrm>
    </dsp:sp>
    <dsp:sp modelId="{C314C84E-B6A4-4847-90F9-D43DDD08724F}">
      <dsp:nvSpPr>
        <dsp:cNvPr id="0" name=""/>
        <dsp:cNvSpPr/>
      </dsp:nvSpPr>
      <dsp:spPr>
        <a:xfrm>
          <a:off x="2976" y="533334"/>
          <a:ext cx="2030015" cy="4527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Peak Design Flow</a:t>
          </a:r>
          <a:endParaRPr lang="en-US" sz="1500" kern="1200" dirty="0"/>
        </a:p>
      </dsp:txBody>
      <dsp:txXfrm>
        <a:off x="2976" y="533334"/>
        <a:ext cx="2030015" cy="452733"/>
      </dsp:txXfrm>
    </dsp:sp>
    <dsp:sp modelId="{994499BF-AFEE-44F3-8B3D-C1799389015E}">
      <dsp:nvSpPr>
        <dsp:cNvPr id="0" name=""/>
        <dsp:cNvSpPr/>
      </dsp:nvSpPr>
      <dsp:spPr>
        <a:xfrm>
          <a:off x="2032992" y="533334"/>
          <a:ext cx="2030015" cy="4527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Hydrographs</a:t>
          </a:r>
          <a:endParaRPr lang="en-US" sz="1500" kern="1200" dirty="0"/>
        </a:p>
      </dsp:txBody>
      <dsp:txXfrm>
        <a:off x="2032992" y="533334"/>
        <a:ext cx="2030015" cy="452733"/>
      </dsp:txXfrm>
    </dsp:sp>
    <dsp:sp modelId="{BF1914C4-CE62-4613-A02B-5FE1783934FA}">
      <dsp:nvSpPr>
        <dsp:cNvPr id="0" name=""/>
        <dsp:cNvSpPr/>
      </dsp:nvSpPr>
      <dsp:spPr>
        <a:xfrm>
          <a:off x="4063007" y="533334"/>
          <a:ext cx="2030015" cy="4527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Computer Models</a:t>
          </a:r>
          <a:endParaRPr lang="en-US" sz="1500" kern="1200" dirty="0"/>
        </a:p>
      </dsp:txBody>
      <dsp:txXfrm>
        <a:off x="4063007" y="533334"/>
        <a:ext cx="2030015" cy="4527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ACDAA-392E-40C2-B6D1-B7C8446D6B7A}">
      <dsp:nvSpPr>
        <dsp:cNvPr id="0" name=""/>
        <dsp:cNvSpPr/>
      </dsp:nvSpPr>
      <dsp:spPr>
        <a:xfrm>
          <a:off x="0" y="4645483"/>
          <a:ext cx="6400800" cy="7621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FINISHING</a:t>
          </a:r>
          <a:endParaRPr lang="en-US" sz="1500" kern="1200" dirty="0"/>
        </a:p>
      </dsp:txBody>
      <dsp:txXfrm>
        <a:off x="0" y="4645483"/>
        <a:ext cx="6400800" cy="411550"/>
      </dsp:txXfrm>
    </dsp:sp>
    <dsp:sp modelId="{6E10A774-3F32-483A-86C4-54F824DAB813}">
      <dsp:nvSpPr>
        <dsp:cNvPr id="0" name=""/>
        <dsp:cNvSpPr/>
      </dsp:nvSpPr>
      <dsp:spPr>
        <a:xfrm>
          <a:off x="3125" y="5041791"/>
          <a:ext cx="2131516" cy="3505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Hot-Mix</a:t>
          </a:r>
          <a:endParaRPr lang="en-US" sz="1400" kern="1200" dirty="0"/>
        </a:p>
      </dsp:txBody>
      <dsp:txXfrm>
        <a:off x="3125" y="5041791"/>
        <a:ext cx="2131516" cy="350579"/>
      </dsp:txXfrm>
    </dsp:sp>
    <dsp:sp modelId="{D45709E7-C440-4D2B-9030-CB13A2F2BA2A}">
      <dsp:nvSpPr>
        <dsp:cNvPr id="0" name=""/>
        <dsp:cNvSpPr/>
      </dsp:nvSpPr>
      <dsp:spPr>
        <a:xfrm>
          <a:off x="2134641" y="5041791"/>
          <a:ext cx="2131516" cy="3505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Seal Coat</a:t>
          </a:r>
          <a:endParaRPr lang="en-US" sz="1400" kern="1200" dirty="0"/>
        </a:p>
      </dsp:txBody>
      <dsp:txXfrm>
        <a:off x="2134641" y="5041791"/>
        <a:ext cx="2131516" cy="350579"/>
      </dsp:txXfrm>
    </dsp:sp>
    <dsp:sp modelId="{BE314DD6-7BF3-4265-92EE-B2224F9785FC}">
      <dsp:nvSpPr>
        <dsp:cNvPr id="0" name=""/>
        <dsp:cNvSpPr/>
      </dsp:nvSpPr>
      <dsp:spPr>
        <a:xfrm>
          <a:off x="4266158" y="5041791"/>
          <a:ext cx="2131516" cy="3505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Gravel</a:t>
          </a:r>
        </a:p>
      </dsp:txBody>
      <dsp:txXfrm>
        <a:off x="4266158" y="5041791"/>
        <a:ext cx="2131516" cy="350579"/>
      </dsp:txXfrm>
    </dsp:sp>
    <dsp:sp modelId="{A3E6BB35-A1A6-4536-A4B0-F2F54BD6AB48}">
      <dsp:nvSpPr>
        <dsp:cNvPr id="0" name=""/>
        <dsp:cNvSpPr/>
      </dsp:nvSpPr>
      <dsp:spPr>
        <a:xfrm rot="10800000">
          <a:off x="0" y="3484759"/>
          <a:ext cx="6400800" cy="117215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INSTALLATION</a:t>
          </a:r>
          <a:endParaRPr lang="en-US" sz="1500" kern="1200" dirty="0"/>
        </a:p>
      </dsp:txBody>
      <dsp:txXfrm rot="-10800000">
        <a:off x="0" y="3484759"/>
        <a:ext cx="6400800" cy="411426"/>
      </dsp:txXfrm>
    </dsp:sp>
    <dsp:sp modelId="{4E479BCE-B9EE-4D36-9E84-76A63D4C0D40}">
      <dsp:nvSpPr>
        <dsp:cNvPr id="0" name=""/>
        <dsp:cNvSpPr/>
      </dsp:nvSpPr>
      <dsp:spPr>
        <a:xfrm>
          <a:off x="3125" y="3896186"/>
          <a:ext cx="2131516" cy="3504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Backfill (Cement Sand)</a:t>
          </a:r>
          <a:endParaRPr lang="en-US" sz="1400" kern="1200" dirty="0"/>
        </a:p>
      </dsp:txBody>
      <dsp:txXfrm>
        <a:off x="3125" y="3896186"/>
        <a:ext cx="2131516" cy="350474"/>
      </dsp:txXfrm>
    </dsp:sp>
    <dsp:sp modelId="{E77DCCA7-1B82-4E37-A27C-8356C9C606B1}">
      <dsp:nvSpPr>
        <dsp:cNvPr id="0" name=""/>
        <dsp:cNvSpPr/>
      </dsp:nvSpPr>
      <dsp:spPr>
        <a:xfrm>
          <a:off x="2134641" y="3896186"/>
          <a:ext cx="2131516" cy="3504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Culvert</a:t>
          </a:r>
          <a:endParaRPr lang="en-US" sz="1400" kern="1200" dirty="0"/>
        </a:p>
      </dsp:txBody>
      <dsp:txXfrm>
        <a:off x="2134641" y="3896186"/>
        <a:ext cx="2131516" cy="350474"/>
      </dsp:txXfrm>
    </dsp:sp>
    <dsp:sp modelId="{3B9F9255-1AEB-4C63-9297-DDB697E2BA71}">
      <dsp:nvSpPr>
        <dsp:cNvPr id="0" name=""/>
        <dsp:cNvSpPr/>
      </dsp:nvSpPr>
      <dsp:spPr>
        <a:xfrm>
          <a:off x="4266158" y="3896186"/>
          <a:ext cx="2131516" cy="3504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Compaction</a:t>
          </a:r>
          <a:endParaRPr lang="en-US" sz="1400" kern="1200" dirty="0"/>
        </a:p>
      </dsp:txBody>
      <dsp:txXfrm>
        <a:off x="4266158" y="3896186"/>
        <a:ext cx="2131516" cy="350474"/>
      </dsp:txXfrm>
    </dsp:sp>
    <dsp:sp modelId="{6721C5EA-AE8B-40C8-B1C5-9828D1AFCC11}">
      <dsp:nvSpPr>
        <dsp:cNvPr id="0" name=""/>
        <dsp:cNvSpPr/>
      </dsp:nvSpPr>
      <dsp:spPr>
        <a:xfrm rot="10800000">
          <a:off x="0" y="2324034"/>
          <a:ext cx="6400800" cy="117215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EXACAVATION</a:t>
          </a:r>
          <a:endParaRPr lang="en-US" sz="1500" kern="1200" dirty="0"/>
        </a:p>
      </dsp:txBody>
      <dsp:txXfrm rot="-10800000">
        <a:off x="0" y="2324034"/>
        <a:ext cx="6400800" cy="411426"/>
      </dsp:txXfrm>
    </dsp:sp>
    <dsp:sp modelId="{D4116886-4DB7-4CC3-AAE4-2E5AC203684C}">
      <dsp:nvSpPr>
        <dsp:cNvPr id="0" name=""/>
        <dsp:cNvSpPr/>
      </dsp:nvSpPr>
      <dsp:spPr>
        <a:xfrm>
          <a:off x="0" y="2735461"/>
          <a:ext cx="6400800" cy="3504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Sawcut</a:t>
          </a:r>
          <a:r>
            <a:rPr lang="en-US" sz="1400" kern="1200" dirty="0" smtClean="0"/>
            <a:t> (for Asphalt Roadways)</a:t>
          </a:r>
          <a:endParaRPr lang="en-US" sz="1400" kern="1200" dirty="0"/>
        </a:p>
      </dsp:txBody>
      <dsp:txXfrm>
        <a:off x="0" y="2735461"/>
        <a:ext cx="6400800" cy="350474"/>
      </dsp:txXfrm>
    </dsp:sp>
    <dsp:sp modelId="{2FAAB468-0FF5-44B8-BEEE-9606F72B353E}">
      <dsp:nvSpPr>
        <dsp:cNvPr id="0" name=""/>
        <dsp:cNvSpPr/>
      </dsp:nvSpPr>
      <dsp:spPr>
        <a:xfrm rot="10800000">
          <a:off x="0" y="1163310"/>
          <a:ext cx="6400800" cy="117215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BARRICADE &amp; SIGNAGE</a:t>
          </a:r>
          <a:endParaRPr lang="en-US" sz="1500" kern="1200" dirty="0"/>
        </a:p>
      </dsp:txBody>
      <dsp:txXfrm rot="-10800000">
        <a:off x="0" y="1163310"/>
        <a:ext cx="6400800" cy="411426"/>
      </dsp:txXfrm>
    </dsp:sp>
    <dsp:sp modelId="{8839FCA1-BF03-4FDC-BDFE-1974D562B164}">
      <dsp:nvSpPr>
        <dsp:cNvPr id="0" name=""/>
        <dsp:cNvSpPr/>
      </dsp:nvSpPr>
      <dsp:spPr>
        <a:xfrm>
          <a:off x="0" y="1574737"/>
          <a:ext cx="6400800" cy="3504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Traffic Control Devices</a:t>
          </a:r>
          <a:endParaRPr lang="en-US" sz="1400" kern="1200" dirty="0"/>
        </a:p>
      </dsp:txBody>
      <dsp:txXfrm>
        <a:off x="0" y="1574737"/>
        <a:ext cx="6400800" cy="350474"/>
      </dsp:txXfrm>
    </dsp:sp>
    <dsp:sp modelId="{AFE93DEC-AFC0-4F7C-BF12-0E8FE287A61F}">
      <dsp:nvSpPr>
        <dsp:cNvPr id="0" name=""/>
        <dsp:cNvSpPr/>
      </dsp:nvSpPr>
      <dsp:spPr>
        <a:xfrm rot="10800000">
          <a:off x="0" y="2586"/>
          <a:ext cx="6400800" cy="117215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LOCATE UTILITIES</a:t>
          </a:r>
          <a:endParaRPr lang="en-US" sz="1500" kern="1200" dirty="0"/>
        </a:p>
      </dsp:txBody>
      <dsp:txXfrm rot="-10800000">
        <a:off x="0" y="2586"/>
        <a:ext cx="6400800" cy="411426"/>
      </dsp:txXfrm>
    </dsp:sp>
    <dsp:sp modelId="{BE0E10E8-7F3F-4126-B6A5-73FC82E09592}">
      <dsp:nvSpPr>
        <dsp:cNvPr id="0" name=""/>
        <dsp:cNvSpPr/>
      </dsp:nvSpPr>
      <dsp:spPr>
        <a:xfrm>
          <a:off x="0" y="414013"/>
          <a:ext cx="1600199" cy="3504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Fiber</a:t>
          </a:r>
          <a:endParaRPr lang="en-US" sz="1400" kern="1200" dirty="0"/>
        </a:p>
      </dsp:txBody>
      <dsp:txXfrm>
        <a:off x="0" y="414013"/>
        <a:ext cx="1600199" cy="350474"/>
      </dsp:txXfrm>
    </dsp:sp>
    <dsp:sp modelId="{ADF663DE-101F-420B-B481-2A308E5CB321}">
      <dsp:nvSpPr>
        <dsp:cNvPr id="0" name=""/>
        <dsp:cNvSpPr/>
      </dsp:nvSpPr>
      <dsp:spPr>
        <a:xfrm>
          <a:off x="1600200" y="414013"/>
          <a:ext cx="1600199" cy="3504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Gas</a:t>
          </a:r>
        </a:p>
      </dsp:txBody>
      <dsp:txXfrm>
        <a:off x="1600200" y="414013"/>
        <a:ext cx="1600199" cy="350474"/>
      </dsp:txXfrm>
    </dsp:sp>
    <dsp:sp modelId="{286C540A-B13F-4FCF-AB36-C264F9BDDF19}">
      <dsp:nvSpPr>
        <dsp:cNvPr id="0" name=""/>
        <dsp:cNvSpPr/>
      </dsp:nvSpPr>
      <dsp:spPr>
        <a:xfrm>
          <a:off x="3200400" y="414013"/>
          <a:ext cx="1600199" cy="3504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Electric</a:t>
          </a:r>
        </a:p>
      </dsp:txBody>
      <dsp:txXfrm>
        <a:off x="3200400" y="414013"/>
        <a:ext cx="1600199" cy="350474"/>
      </dsp:txXfrm>
    </dsp:sp>
    <dsp:sp modelId="{D0F5DC22-77E7-4154-B508-54687FA0AF6C}">
      <dsp:nvSpPr>
        <dsp:cNvPr id="0" name=""/>
        <dsp:cNvSpPr/>
      </dsp:nvSpPr>
      <dsp:spPr>
        <a:xfrm>
          <a:off x="4800600" y="414013"/>
          <a:ext cx="1600199" cy="3504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Water</a:t>
          </a:r>
        </a:p>
      </dsp:txBody>
      <dsp:txXfrm>
        <a:off x="4800600" y="414013"/>
        <a:ext cx="1600199" cy="3504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0CCFD-CCE5-46CF-B4D9-E690C564D92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EEF12-13EB-49D9-89DD-5E6578D04DF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0CCFD-CCE5-46CF-B4D9-E690C564D92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EEF12-13EB-49D9-89DD-5E6578D04D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0CCFD-CCE5-46CF-B4D9-E690C564D92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EEF12-13EB-49D9-89DD-5E6578D04D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0CCFD-CCE5-46CF-B4D9-E690C564D92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EEF12-13EB-49D9-89DD-5E6578D04D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0CCFD-CCE5-46CF-B4D9-E690C564D92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EEF12-13EB-49D9-89DD-5E6578D04DF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0CCFD-CCE5-46CF-B4D9-E690C564D92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EEF12-13EB-49D9-89DD-5E6578D04D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0CCFD-CCE5-46CF-B4D9-E690C564D92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EEF12-13EB-49D9-89DD-5E6578D04DF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0CCFD-CCE5-46CF-B4D9-E690C564D92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EEF12-13EB-49D9-89DD-5E6578D04D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0CCFD-CCE5-46CF-B4D9-E690C564D92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EEF12-13EB-49D9-89DD-5E6578D04D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0CCFD-CCE5-46CF-B4D9-E690C564D92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EEF12-13EB-49D9-89DD-5E6578D04DF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0CCFD-CCE5-46CF-B4D9-E690C564D92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EEF12-13EB-49D9-89DD-5E6578D04D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FB0CCFD-CCE5-46CF-B4D9-E690C564D92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EFEEF12-13EB-49D9-89DD-5E6578D04DF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120775"/>
            <a:ext cx="8382000" cy="1470025"/>
          </a:xfrm>
        </p:spPr>
        <p:txBody>
          <a:bodyPr>
            <a:noAutofit/>
          </a:bodyPr>
          <a:lstStyle/>
          <a:p>
            <a:r>
              <a:rPr lang="en-US" sz="4000" dirty="0" smtClean="0"/>
              <a:t>CULVERTS  DESIGN, INSTALLATION &amp; INSPECTION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048000"/>
            <a:ext cx="7086600" cy="2438400"/>
          </a:xfrm>
        </p:spPr>
        <p:txBody>
          <a:bodyPr>
            <a:normAutofit fontScale="77500" lnSpcReduction="20000"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PRARTHANA BANERJI, P.E., CFM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County Engineer 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Brazos County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Road &amp; Bridge Department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February 20, 2019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U:\county seals\Color\JPG\BrazosCountySeal-250x2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564" y="4377751"/>
            <a:ext cx="1954636" cy="194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8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57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CULVERT DESIGN - HYDROLOGY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838200"/>
            <a:ext cx="8001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dirty="0"/>
          </a:p>
          <a:p>
            <a:pPr algn="just"/>
            <a:r>
              <a:rPr lang="en-US" b="1" dirty="0" smtClean="0"/>
              <a:t>Commonly used Stormwater </a:t>
            </a:r>
            <a:r>
              <a:rPr lang="en-US" b="1" dirty="0"/>
              <a:t>Runoff Calculation </a:t>
            </a:r>
            <a:r>
              <a:rPr lang="en-US" b="1" dirty="0" smtClean="0"/>
              <a:t>- The </a:t>
            </a:r>
            <a:r>
              <a:rPr lang="en-US" b="1" dirty="0"/>
              <a:t>Rational </a:t>
            </a:r>
            <a:r>
              <a:rPr lang="en-US" b="1" dirty="0" smtClean="0"/>
              <a:t>Method </a:t>
            </a:r>
            <a:r>
              <a:rPr lang="en-US" dirty="0" smtClean="0"/>
              <a:t> </a:t>
            </a:r>
          </a:p>
          <a:p>
            <a:pPr algn="just"/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Appropriate </a:t>
            </a:r>
            <a:r>
              <a:rPr lang="en-US" dirty="0"/>
              <a:t>for estimating peak discharges for </a:t>
            </a:r>
            <a:r>
              <a:rPr lang="en-US" u="sng" dirty="0"/>
              <a:t>small drainage areas</a:t>
            </a:r>
            <a:r>
              <a:rPr lang="en-US" dirty="0"/>
              <a:t>. </a:t>
            </a:r>
            <a:endParaRPr lang="en-US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Used </a:t>
            </a:r>
            <a:r>
              <a:rPr lang="en-US" dirty="0"/>
              <a:t>for areas of up to about </a:t>
            </a:r>
            <a:r>
              <a:rPr lang="en-US" u="sng" dirty="0"/>
              <a:t>200 acres with no significant flood storage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In </a:t>
            </a:r>
            <a:r>
              <a:rPr lang="en-US" dirty="0"/>
              <a:t>the case with </a:t>
            </a:r>
            <a:r>
              <a:rPr lang="en-US" u="sng" dirty="0"/>
              <a:t>Urban Subdivisions</a:t>
            </a:r>
            <a:r>
              <a:rPr lang="en-US" dirty="0"/>
              <a:t>, </a:t>
            </a:r>
            <a:r>
              <a:rPr lang="en-US" dirty="0" smtClean="0"/>
              <a:t>used </a:t>
            </a:r>
            <a:r>
              <a:rPr lang="en-US" dirty="0"/>
              <a:t>for areas of up to </a:t>
            </a:r>
            <a:r>
              <a:rPr lang="en-US" u="sng" dirty="0"/>
              <a:t>50 acres with no significant flood storage</a:t>
            </a:r>
            <a:r>
              <a:rPr lang="en-US" dirty="0"/>
              <a:t>. </a:t>
            </a:r>
            <a:r>
              <a:rPr lang="en-US" dirty="0" smtClean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/>
              <a:t>N</a:t>
            </a:r>
            <a:r>
              <a:rPr lang="en-US" dirty="0" smtClean="0"/>
              <a:t>ot </a:t>
            </a:r>
            <a:r>
              <a:rPr lang="en-US" dirty="0"/>
              <a:t>be used for determining or estimating storage or discharge requirements for design of detention facilities</a:t>
            </a:r>
            <a:r>
              <a:rPr lang="en-US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u="sng" dirty="0"/>
              <a:t>Its use is strictly limited to small drainage areas discharging to the secondary drainage system. </a:t>
            </a:r>
          </a:p>
          <a:p>
            <a:pPr algn="just"/>
            <a:endParaRPr lang="en-US" dirty="0"/>
          </a:p>
          <a:p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59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57200"/>
          </a:xfrm>
        </p:spPr>
        <p:txBody>
          <a:bodyPr>
            <a:noAutofit/>
          </a:bodyPr>
          <a:lstStyle/>
          <a:p>
            <a:r>
              <a:rPr lang="en-US" sz="2400" dirty="0"/>
              <a:t>CULVERT DESIGN - </a:t>
            </a:r>
            <a:r>
              <a:rPr lang="en-US" sz="2400" dirty="0" smtClean="0"/>
              <a:t>HYDROLOGY CONT.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295400"/>
            <a:ext cx="8001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The Rational Method formula shall be expressed as: </a:t>
            </a:r>
          </a:p>
          <a:p>
            <a:pPr algn="ctr"/>
            <a:endParaRPr lang="en-US" dirty="0" smtClean="0"/>
          </a:p>
          <a:p>
            <a:pPr algn="ctr"/>
            <a:r>
              <a:rPr lang="en-US" sz="2000" b="1" dirty="0" smtClean="0"/>
              <a:t>𝑄</a:t>
            </a:r>
            <a:r>
              <a:rPr lang="en-US" sz="2000" b="1" dirty="0"/>
              <a:t>=𝑐𝑖𝐴 </a:t>
            </a:r>
          </a:p>
          <a:p>
            <a:endParaRPr lang="en-US" dirty="0" smtClean="0"/>
          </a:p>
          <a:p>
            <a:r>
              <a:rPr lang="en-US" dirty="0" smtClean="0"/>
              <a:t>Where </a:t>
            </a:r>
            <a:r>
              <a:rPr lang="en-US" dirty="0"/>
              <a:t>the variables are defined below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• </a:t>
            </a:r>
            <a:r>
              <a:rPr lang="en-US" b="1" dirty="0"/>
              <a:t>“Q” </a:t>
            </a:r>
            <a:r>
              <a:rPr lang="en-US" dirty="0"/>
              <a:t>is the discharge </a:t>
            </a:r>
            <a:r>
              <a:rPr lang="en-US" dirty="0" smtClean="0"/>
              <a:t>in </a:t>
            </a:r>
            <a:r>
              <a:rPr lang="en-US" u="sng" dirty="0" smtClean="0"/>
              <a:t>cubic </a:t>
            </a:r>
            <a:r>
              <a:rPr lang="en-US" u="sng" dirty="0"/>
              <a:t>feet per second (</a:t>
            </a:r>
            <a:r>
              <a:rPr lang="en-US" u="sng" dirty="0" err="1"/>
              <a:t>cfs</a:t>
            </a:r>
            <a:r>
              <a:rPr lang="en-US" u="sng" dirty="0"/>
              <a:t>)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b="1" dirty="0"/>
              <a:t>“c” </a:t>
            </a:r>
            <a:r>
              <a:rPr lang="en-US" dirty="0"/>
              <a:t>is a coefficient, having </a:t>
            </a:r>
            <a:r>
              <a:rPr lang="en-US" u="sng" dirty="0"/>
              <a:t>no </a:t>
            </a:r>
            <a:r>
              <a:rPr lang="en-US" u="sng" dirty="0" smtClean="0"/>
              <a:t>units</a:t>
            </a:r>
            <a:r>
              <a:rPr lang="en-US" dirty="0" smtClean="0"/>
              <a:t>(average </a:t>
            </a:r>
            <a:r>
              <a:rPr lang="en-US" dirty="0"/>
              <a:t>runoff characteristics of the land cover within the drainage area delineated for a designated design </a:t>
            </a:r>
            <a:r>
              <a:rPr lang="en-US" dirty="0" smtClean="0"/>
              <a:t>point) </a:t>
            </a:r>
            <a:endParaRPr lang="en-US" dirty="0"/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b="1" dirty="0"/>
              <a:t>“</a:t>
            </a:r>
            <a:r>
              <a:rPr lang="en-US" b="1" dirty="0" err="1"/>
              <a:t>i</a:t>
            </a:r>
            <a:r>
              <a:rPr lang="en-US" b="1" dirty="0"/>
              <a:t>” </a:t>
            </a:r>
            <a:r>
              <a:rPr lang="en-US" dirty="0"/>
              <a:t>is the rainfall intensity in units of </a:t>
            </a:r>
            <a:r>
              <a:rPr lang="en-US" u="sng" dirty="0"/>
              <a:t>inches per hour (in/hr.)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b="1" dirty="0"/>
              <a:t>“A” </a:t>
            </a:r>
            <a:r>
              <a:rPr lang="en-US" dirty="0"/>
              <a:t>is the area of land in </a:t>
            </a:r>
            <a:r>
              <a:rPr lang="en-US" u="sng" dirty="0"/>
              <a:t>acres</a:t>
            </a:r>
            <a:r>
              <a:rPr lang="en-US" dirty="0"/>
              <a:t> that contributes stormwater </a:t>
            </a:r>
            <a:r>
              <a:rPr lang="en-US" dirty="0" smtClean="0"/>
              <a:t>runoff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0" y="1676400"/>
            <a:ext cx="1600200" cy="76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5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57200"/>
          </a:xfrm>
        </p:spPr>
        <p:txBody>
          <a:bodyPr>
            <a:noAutofit/>
          </a:bodyPr>
          <a:lstStyle/>
          <a:p>
            <a:r>
              <a:rPr lang="en-US" sz="2400" dirty="0"/>
              <a:t>CULVERT DESIGN - HYDROLOGY CONT.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989886"/>
            <a:ext cx="8001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Assumptions </a:t>
            </a:r>
            <a:r>
              <a:rPr lang="en-US" dirty="0"/>
              <a:t>and Limitations: </a:t>
            </a:r>
            <a:endParaRPr lang="en-US" dirty="0" smtClean="0"/>
          </a:p>
          <a:p>
            <a:pPr algn="just"/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The </a:t>
            </a:r>
            <a:r>
              <a:rPr lang="en-US" dirty="0"/>
              <a:t>method is applicable if “</a:t>
            </a:r>
            <a:r>
              <a:rPr lang="en-US" i="1" dirty="0" err="1"/>
              <a:t>tc</a:t>
            </a:r>
            <a:r>
              <a:rPr lang="en-US" i="1" dirty="0"/>
              <a:t>” </a:t>
            </a:r>
            <a:r>
              <a:rPr lang="en-US" dirty="0"/>
              <a:t>for the drainage area is less than the duration of peak rainfall intensity.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Rainfall </a:t>
            </a:r>
            <a:r>
              <a:rPr lang="en-US" dirty="0"/>
              <a:t>intensity is uniform throughout the duration of the storm. </a:t>
            </a:r>
          </a:p>
          <a:p>
            <a:pPr algn="just"/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Rainfall </a:t>
            </a:r>
            <a:r>
              <a:rPr lang="en-US" dirty="0"/>
              <a:t>is distributed uniformly over the drainage area.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The </a:t>
            </a:r>
            <a:r>
              <a:rPr lang="en-US" dirty="0"/>
              <a:t>rational method does not account for storage in the drainage area. Available storage is assumed to be filled. </a:t>
            </a:r>
            <a:endParaRPr lang="en-US" dirty="0" smtClean="0"/>
          </a:p>
          <a:p>
            <a:pPr algn="just"/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The </a:t>
            </a:r>
            <a:r>
              <a:rPr lang="en-US" dirty="0"/>
              <a:t>contributing area “A” of runoff shall not exceed </a:t>
            </a:r>
            <a:r>
              <a:rPr lang="en-US" u="sng" dirty="0"/>
              <a:t>200 acres in rural areas</a:t>
            </a:r>
            <a:r>
              <a:rPr lang="en-US" dirty="0"/>
              <a:t> with no significant flood storage and </a:t>
            </a:r>
            <a:r>
              <a:rPr lang="en-US" u="sng" dirty="0"/>
              <a:t>50 acres in urban areas</a:t>
            </a:r>
            <a:r>
              <a:rPr lang="en-US" dirty="0"/>
              <a:t> with no significant flood storage.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83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57200"/>
          </a:xfrm>
        </p:spPr>
        <p:txBody>
          <a:bodyPr>
            <a:noAutofit/>
          </a:bodyPr>
          <a:lstStyle/>
          <a:p>
            <a:r>
              <a:rPr lang="en-US" sz="2400" dirty="0"/>
              <a:t>CULVERT </a:t>
            </a:r>
            <a:r>
              <a:rPr lang="en-US" sz="2400" dirty="0" smtClean="0"/>
              <a:t>HYDRAULICS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838200"/>
            <a:ext cx="8001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Features </a:t>
            </a:r>
            <a:r>
              <a:rPr lang="en-US" dirty="0"/>
              <a:t>of the culvert </a:t>
            </a:r>
            <a:r>
              <a:rPr lang="en-US" dirty="0" smtClean="0"/>
              <a:t>entrance - </a:t>
            </a:r>
            <a:r>
              <a:rPr lang="en-US" b="1" dirty="0" smtClean="0"/>
              <a:t>INLET CONTROL</a:t>
            </a:r>
          </a:p>
          <a:p>
            <a:pPr algn="just"/>
            <a:r>
              <a:rPr lang="en-US" dirty="0" smtClean="0"/>
              <a:t>Features </a:t>
            </a:r>
            <a:r>
              <a:rPr lang="en-US" dirty="0"/>
              <a:t>at the downstream </a:t>
            </a:r>
            <a:r>
              <a:rPr lang="en-US" dirty="0" smtClean="0"/>
              <a:t>end - </a:t>
            </a:r>
            <a:r>
              <a:rPr lang="en-US" b="1" dirty="0" smtClean="0"/>
              <a:t>OUTLET CONTROL</a:t>
            </a:r>
          </a:p>
          <a:p>
            <a:pPr algn="just"/>
            <a:endParaRPr lang="en-US" b="1" dirty="0"/>
          </a:p>
          <a:p>
            <a:pPr algn="just"/>
            <a:r>
              <a:rPr lang="en-US" b="1" u="sng" dirty="0"/>
              <a:t>Inlet controls at the lower flows and outlet control takes over for the higher flows, as a general rule</a:t>
            </a:r>
            <a:r>
              <a:rPr lang="en-US" b="1" u="sng" dirty="0" smtClean="0"/>
              <a:t>.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INLET </a:t>
            </a:r>
            <a:r>
              <a:rPr lang="en-US" dirty="0"/>
              <a:t>CONTROL: </a:t>
            </a:r>
            <a:endParaRPr lang="en-US" dirty="0" smtClean="0"/>
          </a:p>
          <a:p>
            <a:pPr algn="just"/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/>
              <a:t>Occurs when flow capacity of the culvert entrance is less than the flow capacity of the culvert barrel.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/>
              <a:t>Depends primarily on the geometry of the culvert entrance. Sharp entrance has less capacity.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Usually </a:t>
            </a:r>
            <a:r>
              <a:rPr lang="en-US" dirty="0"/>
              <a:t>occurs during lower flows.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OUTLET CONTROL</a:t>
            </a:r>
            <a:r>
              <a:rPr lang="en-US" dirty="0" smtClean="0"/>
              <a:t>:</a:t>
            </a:r>
          </a:p>
          <a:p>
            <a:pPr algn="just"/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/>
              <a:t>Occurs when flow capacity is controlled by the </a:t>
            </a:r>
            <a:r>
              <a:rPr lang="en-US" dirty="0" err="1"/>
              <a:t>tailwater</a:t>
            </a:r>
            <a:r>
              <a:rPr lang="en-US" dirty="0"/>
              <a:t> conditions or the flow capacity of the culvert </a:t>
            </a:r>
            <a:r>
              <a:rPr lang="en-US" dirty="0" smtClean="0"/>
              <a:t>barrel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7583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4038600"/>
            <a:ext cx="5486400" cy="23823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866942"/>
              </p:ext>
            </p:extLst>
          </p:nvPr>
        </p:nvGraphicFramePr>
        <p:xfrm>
          <a:off x="228600" y="978990"/>
          <a:ext cx="3661892" cy="2831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Acrobat Document" r:id="rId4" imgW="7542857" imgH="5830114" progId="AcroExch.Document.DC">
                  <p:embed/>
                </p:oleObj>
              </mc:Choice>
              <mc:Fallback>
                <p:oleObj name="Acrobat Document" r:id="rId4" imgW="7542857" imgH="5830114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978990"/>
                        <a:ext cx="3661892" cy="2831010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9144000" cy="533400"/>
          </a:xfrm>
        </p:spPr>
        <p:txBody>
          <a:bodyPr>
            <a:noAutofit/>
          </a:bodyPr>
          <a:lstStyle/>
          <a:p>
            <a:r>
              <a:rPr lang="sv-SE" sz="2400" dirty="0" smtClean="0"/>
              <a:t>METHODS OF ANALYSIS 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4495800" y="22098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Hand calculation method</a:t>
            </a:r>
            <a:endParaRPr lang="en-US" dirty="0"/>
          </a:p>
        </p:txBody>
      </p:sp>
      <p:pic>
        <p:nvPicPr>
          <p:cNvPr id="6165" name="Picture 2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3"/>
          <a:stretch/>
        </p:blipFill>
        <p:spPr bwMode="auto">
          <a:xfrm>
            <a:off x="214312" y="4419600"/>
            <a:ext cx="2905125" cy="1423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80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1" name="Picture 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" t="5080" r="75198" b="3915"/>
          <a:stretch/>
        </p:blipFill>
        <p:spPr bwMode="auto">
          <a:xfrm>
            <a:off x="5334000" y="457200"/>
            <a:ext cx="3657600" cy="41717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46" name="Picture 2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33" b="3874"/>
          <a:stretch/>
        </p:blipFill>
        <p:spPr bwMode="auto">
          <a:xfrm>
            <a:off x="114300" y="762000"/>
            <a:ext cx="3657600" cy="28199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18" b="4321"/>
          <a:stretch/>
        </p:blipFill>
        <p:spPr bwMode="auto">
          <a:xfrm>
            <a:off x="1442108" y="3162314"/>
            <a:ext cx="6541817" cy="35432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9144000" cy="533400"/>
          </a:xfrm>
        </p:spPr>
        <p:txBody>
          <a:bodyPr>
            <a:noAutofit/>
          </a:bodyPr>
          <a:lstStyle/>
          <a:p>
            <a:r>
              <a:rPr lang="sv-SE" sz="2400" dirty="0" smtClean="0"/>
              <a:t>METHODS OF ANALYSIS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886200" y="9144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Arc-GIS &amp; MS Excel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25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9144000" cy="533400"/>
          </a:xfrm>
        </p:spPr>
        <p:txBody>
          <a:bodyPr>
            <a:noAutofit/>
          </a:bodyPr>
          <a:lstStyle/>
          <a:p>
            <a:r>
              <a:rPr lang="sv-SE" sz="2400" dirty="0" smtClean="0"/>
              <a:t>METHODS OF ANALYSIS </a:t>
            </a:r>
            <a:endParaRPr lang="en-US" sz="2400" dirty="0"/>
          </a:p>
        </p:txBody>
      </p:sp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57600"/>
            <a:ext cx="3657600" cy="267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36576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45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0249" r="61675" b="5826"/>
          <a:stretch/>
        </p:blipFill>
        <p:spPr bwMode="auto">
          <a:xfrm>
            <a:off x="4800600" y="3048000"/>
            <a:ext cx="3657600" cy="28585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76800" y="5983069"/>
            <a:ext cx="3505200" cy="64633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https://websoilsurvey.sc.egov.usda.gov/App/HomePage.htm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8200" y="820915"/>
            <a:ext cx="3505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Win-TR 55 </a:t>
            </a:r>
            <a:r>
              <a:rPr lang="en-US" dirty="0" smtClean="0"/>
              <a:t>is a free program from USDA that can be used to </a:t>
            </a:r>
            <a:r>
              <a:rPr lang="en-US" u="sng" dirty="0" smtClean="0"/>
              <a:t>model less complex watersheds</a:t>
            </a:r>
            <a:r>
              <a:rPr lang="en-US" dirty="0" smtClean="0"/>
              <a:t>. 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The watersheds are </a:t>
            </a:r>
            <a:r>
              <a:rPr lang="en-US" u="sng" dirty="0" smtClean="0"/>
              <a:t>limited to 25 </a:t>
            </a:r>
            <a:r>
              <a:rPr lang="en-US" u="sng" dirty="0" err="1" smtClean="0"/>
              <a:t>sq</a:t>
            </a:r>
            <a:r>
              <a:rPr lang="en-US" u="sng" dirty="0" smtClean="0"/>
              <a:t> mile</a:t>
            </a:r>
            <a:r>
              <a:rPr lang="en-US" dirty="0" smtClean="0"/>
              <a:t> and the </a:t>
            </a:r>
            <a:r>
              <a:rPr lang="en-US" u="sng" dirty="0" smtClean="0"/>
              <a:t>sheet flow length is limited to 100 ft</a:t>
            </a:r>
            <a:r>
              <a:rPr lang="en-US" dirty="0" smtClean="0"/>
              <a:t>. 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Uses the </a:t>
            </a:r>
            <a:r>
              <a:rPr lang="en-US" u="sng" dirty="0" smtClean="0"/>
              <a:t>Rational Method</a:t>
            </a:r>
            <a:r>
              <a:rPr lang="en-US" dirty="0" smtClean="0"/>
              <a:t> for runoff calculation.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84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4800" y="3371850"/>
            <a:ext cx="4572000" cy="2571750"/>
            <a:chOff x="114300" y="4191000"/>
            <a:chExt cx="4572000" cy="2571750"/>
          </a:xfrm>
        </p:grpSpPr>
        <p:pic>
          <p:nvPicPr>
            <p:cNvPr id="5137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4191000"/>
              <a:ext cx="4572000" cy="2571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74608" y="4262651"/>
              <a:ext cx="2125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CulvertMaster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04800" y="940475"/>
            <a:ext cx="8458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Spreadsheet </a:t>
            </a:r>
            <a:r>
              <a:rPr lang="en-US" dirty="0"/>
              <a:t>is an error-prone </a:t>
            </a:r>
            <a:r>
              <a:rPr lang="en-US" dirty="0" smtClean="0"/>
              <a:t>process</a:t>
            </a:r>
          </a:p>
          <a:p>
            <a:pPr algn="just"/>
            <a:r>
              <a:rPr lang="en-US" dirty="0" smtClean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Use FEMA-approved </a:t>
            </a:r>
            <a:r>
              <a:rPr lang="en-US" b="1" dirty="0" err="1" smtClean="0"/>
              <a:t>CulvertMaster</a:t>
            </a:r>
            <a:r>
              <a:rPr lang="en-US" dirty="0" smtClean="0"/>
              <a:t> to effectively </a:t>
            </a:r>
            <a:r>
              <a:rPr lang="en-US" dirty="0"/>
              <a:t>analyze </a:t>
            </a:r>
            <a:endParaRPr lang="en-US" dirty="0" smtClean="0"/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US" dirty="0" smtClean="0"/>
              <a:t>simple barrel crossings 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US" dirty="0" smtClean="0"/>
              <a:t>complex embankment cross-drain systems, 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US" dirty="0" smtClean="0"/>
              <a:t>different shapes and sizes, 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US" dirty="0" smtClean="0"/>
              <a:t>special </a:t>
            </a:r>
            <a:r>
              <a:rPr lang="en-US" dirty="0" err="1" smtClean="0"/>
              <a:t>tailwater</a:t>
            </a:r>
            <a:r>
              <a:rPr lang="en-US" dirty="0" smtClean="0"/>
              <a:t> considerations,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9144000" cy="533400"/>
          </a:xfrm>
        </p:spPr>
        <p:txBody>
          <a:bodyPr>
            <a:noAutofit/>
          </a:bodyPr>
          <a:lstStyle/>
          <a:p>
            <a:r>
              <a:rPr lang="sv-SE" sz="2400" dirty="0" smtClean="0"/>
              <a:t>METHODS OF ANALYSIS </a:t>
            </a:r>
            <a:endParaRPr lang="en-US" sz="24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81400"/>
            <a:ext cx="36576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46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76800" y="985142"/>
            <a:ext cx="3657600" cy="2672458"/>
            <a:chOff x="5257800" y="2514600"/>
            <a:chExt cx="3657600" cy="2672458"/>
          </a:xfrm>
        </p:grpSpPr>
        <p:pic>
          <p:nvPicPr>
            <p:cNvPr id="5139" name="Picture 1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2514600"/>
              <a:ext cx="3657600" cy="267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315200" y="3130034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HEC-RAS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9144000" cy="533400"/>
          </a:xfrm>
        </p:spPr>
        <p:txBody>
          <a:bodyPr>
            <a:noAutofit/>
          </a:bodyPr>
          <a:lstStyle/>
          <a:p>
            <a:r>
              <a:rPr lang="sv-SE" sz="2400" dirty="0" smtClean="0"/>
              <a:t>METHODS OF ANALYSIS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838200"/>
            <a:ext cx="43434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HEC-RAS </a:t>
            </a:r>
            <a:r>
              <a:rPr lang="en-US" dirty="0"/>
              <a:t>has the ability to model single culverts; multiple identical culverts; and multiple non-identical culverts</a:t>
            </a:r>
            <a:r>
              <a:rPr lang="en-US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/>
              <a:t>The culvert routines in HEC-RAS are similar to the bridge </a:t>
            </a:r>
            <a:r>
              <a:rPr lang="en-US" dirty="0" smtClean="0"/>
              <a:t>routines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/>
              <a:t>The layout of cross sections, the use of the ineffective areas, the selection of loss coefficients, and most other aspects of bridge analysis apply to culverts as well</a:t>
            </a:r>
            <a:r>
              <a:rPr lang="en-US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/>
              <a:t>HEC-RAS has the ability to model nine of the most commonly used culvert shapes.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150" y="3810117"/>
            <a:ext cx="3657600" cy="19176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1000" y="586740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u="sng" dirty="0"/>
              <a:t>Use HEC-RAS For</a:t>
            </a:r>
            <a:r>
              <a:rPr lang="en-US" dirty="0"/>
              <a:t>: • FEMA “AE” Zones </a:t>
            </a:r>
            <a:r>
              <a:rPr lang="en-US" dirty="0" smtClean="0"/>
              <a:t>• </a:t>
            </a:r>
            <a:r>
              <a:rPr lang="en-US" dirty="0"/>
              <a:t>Bridge Class Culverts Or Culverts Serving Drainage Areas Greater Than One Square Mile • Low Water Crossings • Sensitive Drainage Conditions</a:t>
            </a:r>
          </a:p>
        </p:txBody>
      </p:sp>
    </p:spTree>
    <p:extLst>
      <p:ext uri="{BB962C8B-B14F-4D97-AF65-F5344CB8AC3E}">
        <p14:creationId xmlns:p14="http://schemas.microsoft.com/office/powerpoint/2010/main" val="82292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"/>
            <a:ext cx="4736586" cy="640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" y="609600"/>
            <a:ext cx="4114800" cy="1057275"/>
          </a:xfrm>
        </p:spPr>
        <p:txBody>
          <a:bodyPr>
            <a:normAutofit fontScale="90000"/>
          </a:bodyPr>
          <a:lstStyle/>
          <a:p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/>
              <a:t/>
            </a:r>
            <a:br>
              <a:rPr lang="en-US" sz="2600" dirty="0"/>
            </a:b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700" dirty="0" smtClean="0"/>
              <a:t>BRAZOS COUNTY ROAD &amp; BRIDGE DEPARTMENT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000" b="1" dirty="0" smtClean="0">
                <a:solidFill>
                  <a:schemeClr val="tx1"/>
                </a:solidFill>
              </a:rPr>
              <a:t>Responsibilities </a:t>
            </a:r>
            <a:r>
              <a:rPr lang="en-US" sz="2000" b="1" dirty="0">
                <a:solidFill>
                  <a:schemeClr val="tx1"/>
                </a:solidFill>
              </a:rPr>
              <a:t>&amp; Services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76225" y="1952685"/>
            <a:ext cx="381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/>
              <a:t>Acquiring </a:t>
            </a:r>
            <a:r>
              <a:rPr lang="en-US" dirty="0"/>
              <a:t>right-of-way for public works projects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Brazos County constructs new roads and bridges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Brazos County maintains a total of </a:t>
            </a:r>
            <a:r>
              <a:rPr lang="en-US" b="1" u="sng" dirty="0"/>
              <a:t>455.21 miles of road and 56 different bridges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County subdivision plat reviews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Maintaining road signs and setting speed limits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u="sng" dirty="0"/>
              <a:t>Manage drainage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Permitting of construction, residential, or commercial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Planning of area transportation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Providing maps for public and internal use</a:t>
            </a:r>
          </a:p>
        </p:txBody>
      </p:sp>
    </p:spTree>
    <p:extLst>
      <p:ext uri="{BB962C8B-B14F-4D97-AF65-F5344CB8AC3E}">
        <p14:creationId xmlns:p14="http://schemas.microsoft.com/office/powerpoint/2010/main" val="109737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57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INTRODUCTION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914400"/>
            <a:ext cx="80010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28575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pc="-100" dirty="0">
                <a:ea typeface="+mj-ea"/>
                <a:cs typeface="+mj-cs"/>
              </a:rPr>
              <a:t>CULVERT </a:t>
            </a:r>
            <a:r>
              <a:rPr lang="en-US" spc="-100" dirty="0" smtClean="0">
                <a:ea typeface="+mj-ea"/>
                <a:cs typeface="+mj-cs"/>
              </a:rPr>
              <a:t>OVERVIEW</a:t>
            </a:r>
          </a:p>
          <a:p>
            <a:pPr marL="91440" indent="-28575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pc="-100" dirty="0" smtClean="0">
                <a:ea typeface="+mj-ea"/>
                <a:cs typeface="+mj-cs"/>
              </a:rPr>
              <a:t>CULVERT DESIGN CONSIDERATIONS</a:t>
            </a:r>
          </a:p>
          <a:p>
            <a:pPr marL="91440" indent="-28575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pc="-100" dirty="0" smtClean="0">
                <a:ea typeface="+mj-ea"/>
                <a:cs typeface="+mj-cs"/>
              </a:rPr>
              <a:t>CULVERT DESIGN</a:t>
            </a:r>
          </a:p>
          <a:p>
            <a:pPr marL="742950" lvl="3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pc="-100" dirty="0" smtClean="0">
                <a:ea typeface="+mj-ea"/>
                <a:cs typeface="+mj-cs"/>
              </a:rPr>
              <a:t>HYDROLOGY</a:t>
            </a:r>
          </a:p>
          <a:p>
            <a:pPr marL="742950" lvl="3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pc="-100" dirty="0" smtClean="0">
                <a:ea typeface="+mj-ea"/>
                <a:cs typeface="+mj-cs"/>
              </a:rPr>
              <a:t>HYDRAULICS</a:t>
            </a:r>
          </a:p>
          <a:p>
            <a:pPr marL="91440" indent="-28575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pc="-100" dirty="0" smtClean="0">
                <a:ea typeface="+mj-ea"/>
                <a:cs typeface="+mj-cs"/>
              </a:rPr>
              <a:t>METHODS OF ANALYSIS</a:t>
            </a:r>
          </a:p>
          <a:p>
            <a:pPr marL="91440" indent="-28575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pc="-100" dirty="0" smtClean="0">
                <a:ea typeface="+mj-ea"/>
                <a:cs typeface="+mj-cs"/>
              </a:rPr>
              <a:t>BRAZOS COUNTY CULVERT DATA</a:t>
            </a:r>
          </a:p>
          <a:p>
            <a:pPr marL="91440" indent="-28575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pc="-100" dirty="0" smtClean="0">
                <a:ea typeface="+mj-ea"/>
                <a:cs typeface="+mj-cs"/>
              </a:rPr>
              <a:t>BRAZOS COUNTY CULVERT REGULATIONS</a:t>
            </a:r>
          </a:p>
          <a:p>
            <a:pPr marL="91440" indent="-28575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pc="-100" dirty="0" smtClean="0">
                <a:ea typeface="+mj-ea"/>
                <a:cs typeface="+mj-cs"/>
              </a:rPr>
              <a:t>DESIGN PROJECT</a:t>
            </a:r>
          </a:p>
          <a:p>
            <a:pPr marL="91440" indent="-28575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pc="-100" dirty="0" smtClean="0">
                <a:ea typeface="+mj-ea"/>
                <a:cs typeface="+mj-cs"/>
              </a:rPr>
              <a:t>INSTALLATION</a:t>
            </a:r>
          </a:p>
          <a:p>
            <a:pPr marL="91440" indent="-28575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pc="-100" dirty="0" smtClean="0">
                <a:ea typeface="+mj-ea"/>
                <a:cs typeface="+mj-cs"/>
              </a:rPr>
              <a:t>BRAZOS COUNTY CONSTRUCTION AND INSPECTION REGULATIONS</a:t>
            </a:r>
          </a:p>
          <a:p>
            <a:pPr marL="91440" indent="-28575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pc="-100" dirty="0" smtClean="0">
                <a:ea typeface="+mj-ea"/>
                <a:cs typeface="+mj-cs"/>
              </a:rPr>
              <a:t>INSPECTIONS</a:t>
            </a:r>
          </a:p>
          <a:p>
            <a:pPr algn="just"/>
            <a:endParaRPr lang="en-US" spc="-100" dirty="0" smtClean="0">
              <a:ea typeface="+mj-ea"/>
              <a:cs typeface="+mj-cs"/>
            </a:endParaRPr>
          </a:p>
          <a:p>
            <a:pPr algn="just"/>
            <a:endParaRPr lang="en-US" spc="-100" dirty="0" smtClean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0690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81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BRAZOS COUNTY CULVERT DATA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en-US" sz="1800" b="1" u="sng" dirty="0" smtClean="0"/>
              <a:t>757</a:t>
            </a:r>
            <a:r>
              <a:rPr lang="en-US" sz="1800" dirty="0" smtClean="0"/>
              <a:t> Water </a:t>
            </a:r>
            <a:r>
              <a:rPr lang="en-US" sz="1800" dirty="0"/>
              <a:t>Crossing Structures mapped under Brazos County </a:t>
            </a:r>
            <a:r>
              <a:rPr lang="en-US" sz="1800" dirty="0" smtClean="0"/>
              <a:t>Roads</a:t>
            </a:r>
            <a:endParaRPr lang="en-US" sz="1800" dirty="0"/>
          </a:p>
          <a:p>
            <a:pPr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sz="1800" b="1" u="sng" dirty="0" smtClean="0"/>
          </a:p>
          <a:p>
            <a:pPr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en-US" sz="1800" b="1" u="sng" dirty="0" smtClean="0"/>
              <a:t>Largest </a:t>
            </a:r>
            <a:r>
              <a:rPr lang="en-US" sz="1800" b="1" u="sng" dirty="0"/>
              <a:t>inventoried pipe size 80"</a:t>
            </a:r>
            <a:r>
              <a:rPr lang="en-US" sz="1800" dirty="0"/>
              <a:t> </a:t>
            </a:r>
            <a:endParaRPr lang="en-US" sz="1800" dirty="0" smtClean="0"/>
          </a:p>
          <a:p>
            <a:pPr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sz="1800" b="1" u="sng" dirty="0" smtClean="0"/>
          </a:p>
          <a:p>
            <a:pPr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en-US" sz="1800" b="1" u="sng" dirty="0" smtClean="0"/>
              <a:t>Smallest </a:t>
            </a:r>
            <a:r>
              <a:rPr lang="en-US" sz="1800" b="1" u="sng" dirty="0"/>
              <a:t>inventoried pipe size </a:t>
            </a:r>
            <a:r>
              <a:rPr lang="en-US" sz="1800" b="1" u="sng" dirty="0" smtClean="0"/>
              <a:t>8</a:t>
            </a:r>
            <a:r>
              <a:rPr lang="en-US" sz="1800" b="1" u="sng" dirty="0"/>
              <a:t>"</a:t>
            </a:r>
          </a:p>
          <a:p>
            <a:pPr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en-US" sz="1800" dirty="0" smtClean="0"/>
              <a:t>Most </a:t>
            </a:r>
            <a:r>
              <a:rPr lang="en-US" sz="1800" dirty="0"/>
              <a:t>structures are round </a:t>
            </a:r>
            <a:r>
              <a:rPr lang="en-US" sz="1800" dirty="0" smtClean="0"/>
              <a:t>culverts, however </a:t>
            </a:r>
            <a:r>
              <a:rPr lang="en-US" sz="1800" dirty="0"/>
              <a:t>we do have some box culverts </a:t>
            </a:r>
            <a:endParaRPr lang="en-US" sz="1800" dirty="0" smtClean="0"/>
          </a:p>
          <a:p>
            <a:pPr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en-US" sz="1800" dirty="0" smtClean="0"/>
              <a:t>Most older structures </a:t>
            </a:r>
            <a:r>
              <a:rPr lang="en-US" sz="1800" dirty="0"/>
              <a:t>are corrugated inside but many newer pipes are not</a:t>
            </a:r>
          </a:p>
          <a:p>
            <a:pPr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en-US" sz="1800" dirty="0" smtClean="0"/>
              <a:t>Most common </a:t>
            </a:r>
            <a:r>
              <a:rPr lang="en-US" sz="1800" dirty="0"/>
              <a:t>failures are a result of being crushed, embedded, and rusted out</a:t>
            </a:r>
          </a:p>
          <a:p>
            <a:pPr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en-US" sz="1800" b="1" dirty="0" smtClean="0"/>
              <a:t>Materials</a:t>
            </a:r>
            <a:r>
              <a:rPr lang="en-US" sz="1800" dirty="0" smtClean="0"/>
              <a:t> – STEEL, POLY, CORRUGATED METAL, REINFORCED CONCRETE, BLK HDPE, DUROMAXX, GRAY </a:t>
            </a:r>
            <a:r>
              <a:rPr lang="en-US" sz="1800" dirty="0"/>
              <a:t>DOUBLE WALL HDPP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23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200" cy="609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COUNTY REGULATIONS</a:t>
            </a:r>
            <a:endParaRPr lang="en-US" sz="2400" dirty="0"/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2" t="22838" r="69560" b="70508"/>
          <a:stretch/>
        </p:blipFill>
        <p:spPr bwMode="auto">
          <a:xfrm>
            <a:off x="208660" y="914400"/>
            <a:ext cx="4114800" cy="47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23" b="20208"/>
          <a:stretch/>
        </p:blipFill>
        <p:spPr bwMode="auto">
          <a:xfrm>
            <a:off x="152400" y="2209800"/>
            <a:ext cx="4114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31" b="26810"/>
          <a:stretch/>
        </p:blipFill>
        <p:spPr bwMode="auto">
          <a:xfrm>
            <a:off x="152400" y="5017532"/>
            <a:ext cx="41148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840468"/>
            <a:ext cx="2533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Residential driveways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4648200"/>
            <a:ext cx="2533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Commercial driveways</a:t>
            </a:r>
            <a:endParaRPr lang="en-US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91806"/>
            <a:ext cx="4114800" cy="31657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53934"/>
            <a:ext cx="4368453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327501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70C0"/>
                </a:solidFill>
              </a:rPr>
              <a:t>https://</a:t>
            </a:r>
            <a:r>
              <a:rPr lang="en-US" u="sng" dirty="0" smtClean="0">
                <a:solidFill>
                  <a:srgbClr val="0070C0"/>
                </a:solidFill>
              </a:rPr>
              <a:t>www.brazoscountytx.gov</a:t>
            </a:r>
            <a:endParaRPr lang="en-US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6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8915400" cy="457200"/>
          </a:xfrm>
        </p:spPr>
        <p:txBody>
          <a:bodyPr>
            <a:noAutofit/>
          </a:bodyPr>
          <a:lstStyle/>
          <a:p>
            <a:r>
              <a:rPr lang="en-US" sz="2400" dirty="0"/>
              <a:t>COUNTY REGULATIONS </a:t>
            </a:r>
            <a:r>
              <a:rPr lang="en-US" sz="2400" dirty="0" smtClean="0"/>
              <a:t>CONT.</a:t>
            </a:r>
            <a:endParaRPr lang="en-US" sz="2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9200" y="1123950"/>
            <a:ext cx="2605744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19021" r="71612" b="59871"/>
          <a:stretch/>
        </p:blipFill>
        <p:spPr bwMode="auto">
          <a:xfrm>
            <a:off x="762000" y="3276600"/>
            <a:ext cx="36195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5" t="12047" r="69111" b="4012"/>
          <a:stretch/>
        </p:blipFill>
        <p:spPr bwMode="auto">
          <a:xfrm>
            <a:off x="4495800" y="990600"/>
            <a:ext cx="4197925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26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008931"/>
            <a:ext cx="5220853" cy="55442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6200" y="457200"/>
            <a:ext cx="8915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ARRINGTON ROAD – DESIGN PROJECT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8544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08930"/>
            <a:ext cx="4114800" cy="53669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548" y="990601"/>
            <a:ext cx="4114800" cy="5385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6200" y="457200"/>
            <a:ext cx="8915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ARRINGTON ROAD – DESIGN PROJECT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358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76200" y="457200"/>
            <a:ext cx="8915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ARRINGTON ROAD – DESIGN PROJECT</a:t>
            </a:r>
            <a:endParaRPr lang="en-US" sz="2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32732"/>
            <a:ext cx="4114800" cy="5402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01" y="914399"/>
            <a:ext cx="4114800" cy="54207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59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443733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6200" y="457200"/>
            <a:ext cx="8915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ARRINGTON ROAD – DESIGN PROJECT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557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76200" y="457200"/>
            <a:ext cx="8915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ARRINGTON ROAD – DESIGN PROJECT</a:t>
            </a:r>
            <a:endParaRPr lang="en-US" sz="2400" dirty="0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585" y="914400"/>
            <a:ext cx="4336015" cy="56046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42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9144000" cy="533400"/>
          </a:xfrm>
        </p:spPr>
        <p:txBody>
          <a:bodyPr>
            <a:noAutofit/>
          </a:bodyPr>
          <a:lstStyle/>
          <a:p>
            <a:r>
              <a:rPr lang="sv-SE" sz="2400" dirty="0"/>
              <a:t>ARRINGTON ROAD – DESIGN </a:t>
            </a:r>
            <a:r>
              <a:rPr lang="sv-SE" sz="2400" dirty="0" smtClean="0"/>
              <a:t>PROJECT CONT.</a:t>
            </a:r>
            <a:endParaRPr lang="sv-SE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181600" y="2297668"/>
            <a:ext cx="1828800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Prop.2-36” RCP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05200" y="1828800"/>
            <a:ext cx="1600200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457200" y="990600"/>
            <a:ext cx="8229600" cy="5411788"/>
            <a:chOff x="288" y="624"/>
            <a:chExt cx="5184" cy="3409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624"/>
              <a:ext cx="5188" cy="3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288" y="624"/>
              <a:ext cx="5184" cy="3409"/>
            </a:xfrm>
            <a:prstGeom prst="rect">
              <a:avLst/>
            </a:prstGeom>
            <a:noFill/>
            <a:ln w="9525" cap="flat" cmpd="sng" algn="ctr">
              <a:solidFill>
                <a:srgbClr val="292934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6016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9144000" cy="533400"/>
          </a:xfrm>
        </p:spPr>
        <p:txBody>
          <a:bodyPr>
            <a:noAutofit/>
          </a:bodyPr>
          <a:lstStyle/>
          <a:p>
            <a:r>
              <a:rPr lang="sv-SE" sz="2400" dirty="0" smtClean="0"/>
              <a:t>INSTALLATION</a:t>
            </a:r>
            <a:endParaRPr lang="en-US" sz="2400" dirty="0"/>
          </a:p>
        </p:txBody>
      </p:sp>
      <p:sp>
        <p:nvSpPr>
          <p:cNvPr id="7" name="Up Arrow Callout 4"/>
          <p:cNvSpPr/>
          <p:nvPr/>
        </p:nvSpPr>
        <p:spPr>
          <a:xfrm>
            <a:off x="1524000" y="2834667"/>
            <a:ext cx="6096000" cy="41722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8016" tIns="128016" rIns="128016" bIns="12801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HYDROLOGY</a:t>
            </a:r>
            <a:endParaRPr lang="en-US" sz="1800" kern="1200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18642745"/>
              </p:ext>
            </p:extLst>
          </p:nvPr>
        </p:nvGraphicFramePr>
        <p:xfrm>
          <a:off x="1524000" y="914400"/>
          <a:ext cx="64008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668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57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CULVERT OVERVIEW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914400"/>
            <a:ext cx="8001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CULVERT DEFINITION</a:t>
            </a:r>
            <a:r>
              <a:rPr lang="en-US" dirty="0" smtClean="0"/>
              <a:t> : </a:t>
            </a:r>
          </a:p>
          <a:p>
            <a:pPr algn="just"/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Conveys </a:t>
            </a:r>
            <a:r>
              <a:rPr lang="en-US" dirty="0"/>
              <a:t>surface water through a roadway embankment or away from the </a:t>
            </a:r>
            <a:r>
              <a:rPr lang="en-US" dirty="0" smtClean="0"/>
              <a:t>roadway </a:t>
            </a:r>
            <a:r>
              <a:rPr lang="en-US" dirty="0"/>
              <a:t>right-of-way (ROW) or into a channel along the ROW. </a:t>
            </a:r>
            <a:endParaRPr lang="en-US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Must also </a:t>
            </a:r>
            <a:r>
              <a:rPr lang="en-US" dirty="0"/>
              <a:t>support construction and </a:t>
            </a:r>
            <a:r>
              <a:rPr lang="en-US" dirty="0" smtClean="0"/>
              <a:t>roadway </a:t>
            </a:r>
            <a:r>
              <a:rPr lang="en-US" dirty="0"/>
              <a:t>traffic and earth loads; therefore, </a:t>
            </a:r>
            <a:r>
              <a:rPr lang="en-US" dirty="0" smtClean="0"/>
              <a:t>involves </a:t>
            </a:r>
            <a:r>
              <a:rPr lang="en-US" dirty="0"/>
              <a:t>both hydraulic and structural design. </a:t>
            </a:r>
            <a:endParaRPr lang="en-US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The </a:t>
            </a:r>
            <a:r>
              <a:rPr lang="en-US" b="1" u="sng" dirty="0"/>
              <a:t>hydraulic</a:t>
            </a:r>
            <a:r>
              <a:rPr lang="en-US" dirty="0"/>
              <a:t> and </a:t>
            </a:r>
            <a:r>
              <a:rPr lang="en-US" b="1" u="sng" dirty="0"/>
              <a:t>structural designs</a:t>
            </a:r>
            <a:r>
              <a:rPr lang="en-US" dirty="0"/>
              <a:t> must be such that minimal risks to traffic, property damage, and failure from </a:t>
            </a:r>
            <a:r>
              <a:rPr lang="en-US" dirty="0" smtClean="0"/>
              <a:t>floods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Are considered </a:t>
            </a:r>
            <a:r>
              <a:rPr lang="en-US" dirty="0"/>
              <a:t>minor structures, but </a:t>
            </a:r>
            <a:r>
              <a:rPr lang="en-US" dirty="0" smtClean="0"/>
              <a:t>are </a:t>
            </a:r>
            <a:r>
              <a:rPr lang="en-US" dirty="0"/>
              <a:t>of great importance to adequate drainage and the integrity of the facility. </a:t>
            </a:r>
            <a:endParaRPr lang="en-US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Are usually </a:t>
            </a:r>
            <a:r>
              <a:rPr lang="en-US" dirty="0"/>
              <a:t>covered with embankment and are composed of structural material around the entire perimeter, although some are supported on spread </a:t>
            </a:r>
            <a:r>
              <a:rPr lang="en-US" dirty="0" smtClean="0"/>
              <a:t>footings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23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9144000" cy="533400"/>
          </a:xfrm>
        </p:spPr>
        <p:txBody>
          <a:bodyPr>
            <a:noAutofit/>
          </a:bodyPr>
          <a:lstStyle/>
          <a:p>
            <a:r>
              <a:rPr lang="sv-SE" sz="2400" dirty="0" smtClean="0"/>
              <a:t>INSTALLATION</a:t>
            </a:r>
            <a:endParaRPr lang="en-US" sz="2400" dirty="0"/>
          </a:p>
        </p:txBody>
      </p:sp>
      <p:sp>
        <p:nvSpPr>
          <p:cNvPr id="7" name="Up Arrow Callout 4"/>
          <p:cNvSpPr/>
          <p:nvPr/>
        </p:nvSpPr>
        <p:spPr>
          <a:xfrm>
            <a:off x="1524000" y="2834667"/>
            <a:ext cx="6096000" cy="41722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8016" tIns="128016" rIns="128016" bIns="12801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HYDROLOGY</a:t>
            </a:r>
            <a:endParaRPr lang="en-US" sz="1800" kern="1200" dirty="0"/>
          </a:p>
        </p:txBody>
      </p:sp>
      <p:pic>
        <p:nvPicPr>
          <p:cNvPr id="6146" name="Picture 2" descr="F:\RNB_SHARED\CULVERT DATA\ELMO WEEDO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7" b="12362"/>
          <a:stretch/>
        </p:blipFill>
        <p:spPr bwMode="auto">
          <a:xfrm>
            <a:off x="304800" y="876301"/>
            <a:ext cx="2743200" cy="365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49" y="1294360"/>
            <a:ext cx="2743200" cy="264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2743200" cy="25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04800" y="876301"/>
            <a:ext cx="8610600" cy="3600013"/>
            <a:chOff x="457200" y="876301"/>
            <a:chExt cx="8610600" cy="3600013"/>
          </a:xfrm>
        </p:grpSpPr>
        <p:pic>
          <p:nvPicPr>
            <p:cNvPr id="6147" name="Picture 3" descr="F:\RNB_SHARED\CULVERT DATA\LINDA LN 0629200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876301"/>
              <a:ext cx="2743200" cy="2057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3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893554"/>
              <a:ext cx="2743200" cy="2753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6" name="Picture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927113"/>
              <a:ext cx="2743200" cy="3549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943525"/>
            <a:ext cx="2743200" cy="275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62400"/>
            <a:ext cx="2743200" cy="25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442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9144000" cy="533400"/>
          </a:xfrm>
        </p:spPr>
        <p:txBody>
          <a:bodyPr>
            <a:noAutofit/>
          </a:bodyPr>
          <a:lstStyle/>
          <a:p>
            <a:r>
              <a:rPr lang="sv-SE" sz="2400" dirty="0" smtClean="0"/>
              <a:t>CONSTRUCTION &amp; INSPECTION REGULATIONS</a:t>
            </a:r>
            <a:endParaRPr lang="en-US" sz="2400" dirty="0"/>
          </a:p>
        </p:txBody>
      </p:sp>
      <p:sp>
        <p:nvSpPr>
          <p:cNvPr id="7" name="Up Arrow Callout 4"/>
          <p:cNvSpPr/>
          <p:nvPr/>
        </p:nvSpPr>
        <p:spPr>
          <a:xfrm>
            <a:off x="1524000" y="2834667"/>
            <a:ext cx="6096000" cy="41722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8016" tIns="128016" rIns="128016" bIns="12801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 smtClean="0"/>
              <a:t>HYDROLOGY</a:t>
            </a:r>
            <a:endParaRPr lang="en-US" sz="1800" kern="1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7986" b="5678"/>
          <a:stretch/>
        </p:blipFill>
        <p:spPr bwMode="auto">
          <a:xfrm>
            <a:off x="304800" y="1516099"/>
            <a:ext cx="4572000" cy="34715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C:\Users\ppb12004\AppData\Local\Microsoft\Windows\Temporary Internet Files\Content.Outlook\BMX9V0LQ\DSCN1460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62000"/>
            <a:ext cx="3657600" cy="2743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ppb12004\AppData\Local\Microsoft\Windows\Temporary Internet Files\Content.Outlook\BMX9V0LQ\DSCN1355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00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0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23622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INSPECTIONS</a:t>
            </a:r>
            <a:endParaRPr lang="en-US" sz="2400" dirty="0"/>
          </a:p>
        </p:txBody>
      </p:sp>
      <p:pic>
        <p:nvPicPr>
          <p:cNvPr id="4" name="Picture 6" descr="F:\RNB_SHARED\Culvert Crew\Stillwater\IMAG03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3"/>
            <a:ext cx="2743200" cy="16023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143003"/>
            <a:ext cx="2743200" cy="27532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2743200" cy="27230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43001"/>
            <a:ext cx="2743200" cy="2753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092349"/>
            <a:ext cx="2743200" cy="21560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4092349"/>
            <a:ext cx="2743200" cy="21560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24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458200" cy="533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QUESTIONS?</a:t>
            </a:r>
            <a:endParaRPr lang="en-US" sz="2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2743200" cy="258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95400"/>
            <a:ext cx="2743200" cy="25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95400"/>
            <a:ext cx="2743200" cy="254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62400"/>
            <a:ext cx="2743200" cy="275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26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57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CULVERT OVERVIEW CONT.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038285"/>
            <a:ext cx="8001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/>
              <a:t>For </a:t>
            </a:r>
            <a:r>
              <a:rPr lang="en-US" dirty="0" smtClean="0"/>
              <a:t>efficiency</a:t>
            </a:r>
            <a:r>
              <a:rPr lang="en-US" dirty="0"/>
              <a:t>, engineers should design culverts to operate with the inlet submerged during flood flows, if conditions permit. </a:t>
            </a:r>
            <a:endParaRPr lang="en-US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Any </a:t>
            </a:r>
            <a:r>
              <a:rPr lang="en-US" dirty="0"/>
              <a:t>culvert with a </a:t>
            </a:r>
            <a:r>
              <a:rPr lang="en-US" b="1" u="sng" dirty="0"/>
              <a:t>clear opening of more than 20-feet</a:t>
            </a:r>
            <a:r>
              <a:rPr lang="en-US" dirty="0"/>
              <a:t>, </a:t>
            </a:r>
            <a:r>
              <a:rPr lang="en-US" dirty="0" smtClean="0"/>
              <a:t>is </a:t>
            </a:r>
            <a:r>
              <a:rPr lang="en-US" dirty="0"/>
              <a:t>considered a bridge by FHWA, and is designated a bridge class culvert. </a:t>
            </a:r>
            <a:endParaRPr lang="en-US" dirty="0" smtClean="0"/>
          </a:p>
          <a:p>
            <a:pPr algn="just"/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The </a:t>
            </a:r>
            <a:r>
              <a:rPr lang="en-US" dirty="0"/>
              <a:t>appropriate structure </a:t>
            </a:r>
            <a:r>
              <a:rPr lang="en-US" dirty="0" smtClean="0"/>
              <a:t>(either bridge or culvert) should </a:t>
            </a:r>
            <a:r>
              <a:rPr lang="en-US" dirty="0"/>
              <a:t>be chosen based on the following criteria</a:t>
            </a:r>
            <a:r>
              <a:rPr lang="en-US" dirty="0" smtClean="0"/>
              <a:t>:</a:t>
            </a:r>
          </a:p>
          <a:p>
            <a:pPr algn="just"/>
            <a:endParaRPr lang="en-US" dirty="0"/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US" dirty="0"/>
              <a:t>construction and maintenance costs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US" dirty="0"/>
              <a:t>risk of failure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US" dirty="0"/>
              <a:t>risk of property damage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US" dirty="0"/>
              <a:t>traffic safety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US" dirty="0"/>
              <a:t>environmental and aesthetic considerations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US" dirty="0"/>
              <a:t>construction expedience</a:t>
            </a:r>
            <a:r>
              <a:rPr lang="en-US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/>
              <a:t>Although the cost of individual culverts is usually relatively small, the total cost of culvert construction constitutes a substantial share of the total cost of roadway construction. 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4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57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CULVERT DESIGN CONSIDERATIONS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000065"/>
            <a:ext cx="8001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Economics</a:t>
            </a:r>
            <a:endParaRPr lang="en-US" dirty="0"/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 smtClean="0"/>
              <a:t>Site </a:t>
            </a:r>
            <a:r>
              <a:rPr lang="en-US" b="1" dirty="0"/>
              <a:t>Data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 smtClean="0"/>
              <a:t>Culvert </a:t>
            </a:r>
            <a:r>
              <a:rPr lang="en-US" b="1" dirty="0"/>
              <a:t>Location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 smtClean="0"/>
              <a:t>Waterway </a:t>
            </a:r>
            <a:r>
              <a:rPr lang="en-US" b="1" dirty="0"/>
              <a:t>Considerations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Roadway </a:t>
            </a:r>
            <a:r>
              <a:rPr lang="en-US" dirty="0"/>
              <a:t>Data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Allowable </a:t>
            </a:r>
            <a:r>
              <a:rPr lang="en-US" dirty="0"/>
              <a:t>Headwater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Outlet </a:t>
            </a:r>
            <a:r>
              <a:rPr lang="en-US" dirty="0"/>
              <a:t>Velocity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 smtClean="0"/>
              <a:t>End </a:t>
            </a:r>
            <a:r>
              <a:rPr lang="en-US" b="1" dirty="0"/>
              <a:t>Treatments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Traffic </a:t>
            </a:r>
            <a:r>
              <a:rPr lang="en-US" dirty="0"/>
              <a:t>Safety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 smtClean="0"/>
              <a:t>Culvert </a:t>
            </a:r>
            <a:r>
              <a:rPr lang="en-US" b="1" dirty="0"/>
              <a:t>Selection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Culvert </a:t>
            </a:r>
            <a:r>
              <a:rPr lang="en-US" dirty="0"/>
              <a:t>Shapes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Multiple </a:t>
            </a:r>
            <a:r>
              <a:rPr lang="en-US" dirty="0"/>
              <a:t>Barrel Boxes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Design </a:t>
            </a:r>
            <a:r>
              <a:rPr lang="en-US" dirty="0"/>
              <a:t>versus Analysis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Culvert </a:t>
            </a:r>
            <a:r>
              <a:rPr lang="en-US" dirty="0"/>
              <a:t>Design Process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Design </a:t>
            </a:r>
            <a:r>
              <a:rPr lang="en-US" dirty="0"/>
              <a:t>Guidelines and Procedure for Culverts</a:t>
            </a:r>
          </a:p>
        </p:txBody>
      </p:sp>
    </p:spTree>
    <p:extLst>
      <p:ext uri="{BB962C8B-B14F-4D97-AF65-F5344CB8AC3E}">
        <p14:creationId xmlns:p14="http://schemas.microsoft.com/office/powerpoint/2010/main" val="342665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57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CULVERT DESIGN CONSIDERATIONS CONT.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838200"/>
            <a:ext cx="8001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Site Data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The </a:t>
            </a:r>
            <a:r>
              <a:rPr lang="en-US" u="sng" dirty="0" smtClean="0"/>
              <a:t>topographic survey</a:t>
            </a:r>
            <a:r>
              <a:rPr lang="en-US" dirty="0" smtClean="0"/>
              <a:t> </a:t>
            </a:r>
            <a:r>
              <a:rPr lang="en-US" dirty="0"/>
              <a:t>should provide </a:t>
            </a:r>
            <a:r>
              <a:rPr lang="en-US" dirty="0" smtClean="0"/>
              <a:t>sufficient </a:t>
            </a:r>
            <a:r>
              <a:rPr lang="en-US" dirty="0"/>
              <a:t>data for locating the culvert and identifying information on all features affected by installation of the culvert, such as elevations and locations of houses, commercial buildings, croplands, roadways, and utilities</a:t>
            </a:r>
            <a:r>
              <a:rPr lang="en-US" dirty="0" smtClean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If the project is small, </a:t>
            </a:r>
            <a:r>
              <a:rPr lang="en-US" u="sng" dirty="0" smtClean="0"/>
              <a:t>LiDAR data </a:t>
            </a:r>
            <a:r>
              <a:rPr lang="en-US" u="sng" dirty="0"/>
              <a:t>(</a:t>
            </a:r>
            <a:r>
              <a:rPr lang="en-US" u="sng" dirty="0" smtClean="0"/>
              <a:t>GIS) and aerials</a:t>
            </a:r>
            <a:r>
              <a:rPr lang="en-US" dirty="0" smtClean="0"/>
              <a:t> can be used to determine drainage areas, flow velocities and time of concentrations along with the general site information. </a:t>
            </a:r>
          </a:p>
          <a:p>
            <a:pPr algn="just"/>
            <a:endParaRPr lang="en-US" dirty="0"/>
          </a:p>
          <a:p>
            <a:pPr algn="just"/>
            <a:r>
              <a:rPr lang="en-US" b="1" dirty="0"/>
              <a:t>Culvert Location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The </a:t>
            </a:r>
            <a:r>
              <a:rPr lang="en-US" dirty="0"/>
              <a:t>culvert </a:t>
            </a:r>
            <a:r>
              <a:rPr lang="en-US" u="sng" dirty="0"/>
              <a:t>location affects hydraulic performance </a:t>
            </a:r>
            <a:r>
              <a:rPr lang="en-US" dirty="0"/>
              <a:t>of the culvert, stream and embankment stability, construction and maintenance costs, and safety and integrity of the </a:t>
            </a:r>
            <a:r>
              <a:rPr lang="en-US" dirty="0" smtClean="0"/>
              <a:t>roadway.</a:t>
            </a:r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00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57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CULVERT DESIGN CONSIDERATIONS CONT.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838200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Waterway </a:t>
            </a:r>
            <a:r>
              <a:rPr lang="en-US" b="1" dirty="0" smtClean="0"/>
              <a:t>Considerations</a:t>
            </a:r>
          </a:p>
          <a:p>
            <a:pPr algn="just"/>
            <a:endParaRPr lang="en-US" b="1" dirty="0"/>
          </a:p>
          <a:p>
            <a:pPr algn="just"/>
            <a:r>
              <a:rPr lang="en-US" dirty="0"/>
              <a:t>The installation of a culvert through a </a:t>
            </a:r>
            <a:r>
              <a:rPr lang="en-US" dirty="0" smtClean="0"/>
              <a:t>roadway </a:t>
            </a:r>
            <a:r>
              <a:rPr lang="en-US" dirty="0"/>
              <a:t>embankment may significantly constrict the floodplain. Therefore, </a:t>
            </a:r>
            <a:r>
              <a:rPr lang="en-US" u="sng" dirty="0"/>
              <a:t>pre-construction data</a:t>
            </a:r>
            <a:r>
              <a:rPr lang="en-US" dirty="0"/>
              <a:t> should be collected to predict the consequences of the culvert alteration</a:t>
            </a:r>
            <a:r>
              <a:rPr lang="en-US" dirty="0" smtClean="0"/>
              <a:t>.</a:t>
            </a:r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24174"/>
            <a:ext cx="2743200" cy="364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2514600"/>
            <a:ext cx="4343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End </a:t>
            </a:r>
            <a:r>
              <a:rPr lang="en-US" b="1" dirty="0" smtClean="0"/>
              <a:t>Treatments</a:t>
            </a:r>
          </a:p>
          <a:p>
            <a:pPr algn="just"/>
            <a:endParaRPr lang="en-US" b="1" dirty="0"/>
          </a:p>
          <a:p>
            <a:pPr algn="just"/>
            <a:r>
              <a:rPr lang="en-US" dirty="0"/>
              <a:t>End treatments serve several different purposes but typically act as a </a:t>
            </a:r>
            <a:r>
              <a:rPr lang="en-US" u="sng" dirty="0"/>
              <a:t>retaining wall</a:t>
            </a:r>
            <a:r>
              <a:rPr lang="en-US" dirty="0"/>
              <a:t> to keep the roadway embankment material out of the culvert opening. </a:t>
            </a:r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Secondary characteristics –</a:t>
            </a:r>
          </a:p>
          <a:p>
            <a:pPr algn="just"/>
            <a:r>
              <a:rPr lang="en-US" dirty="0" smtClean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/>
              <a:t>hydraulic improvements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/>
              <a:t>traffic </a:t>
            </a:r>
            <a:r>
              <a:rPr lang="en-US" dirty="0"/>
              <a:t>safety, </a:t>
            </a:r>
            <a:endParaRPr lang="en-US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/>
              <a:t>debris </a:t>
            </a:r>
            <a:r>
              <a:rPr lang="en-US" dirty="0"/>
              <a:t>interception, </a:t>
            </a:r>
            <a:endParaRPr lang="en-US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/>
              <a:t>flood </a:t>
            </a:r>
            <a:r>
              <a:rPr lang="en-US" dirty="0"/>
              <a:t>protection, </a:t>
            </a:r>
            <a:endParaRPr lang="en-US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/>
              <a:t>prevention </a:t>
            </a:r>
            <a:r>
              <a:rPr lang="en-US" dirty="0"/>
              <a:t>of piping </a:t>
            </a:r>
          </a:p>
        </p:txBody>
      </p:sp>
    </p:spTree>
    <p:extLst>
      <p:ext uri="{BB962C8B-B14F-4D97-AF65-F5344CB8AC3E}">
        <p14:creationId xmlns:p14="http://schemas.microsoft.com/office/powerpoint/2010/main" val="390913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57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CULVERT DESIGN CONSIDERATIONS CONT.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838200"/>
            <a:ext cx="8001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Culvert Selection</a:t>
            </a:r>
          </a:p>
          <a:p>
            <a:pPr algn="just"/>
            <a:endParaRPr lang="en-US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Total </a:t>
            </a:r>
            <a:r>
              <a:rPr lang="en-US" dirty="0"/>
              <a:t>culvert cost can vary considerably depending upon the culvert type. </a:t>
            </a:r>
            <a:endParaRPr lang="en-US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Primary </a:t>
            </a:r>
            <a:r>
              <a:rPr lang="en-US" dirty="0"/>
              <a:t>factors affecting culvert type selection </a:t>
            </a:r>
            <a:r>
              <a:rPr lang="en-US" dirty="0" smtClean="0"/>
              <a:t>are </a:t>
            </a:r>
            <a:r>
              <a:rPr lang="en-US" dirty="0"/>
              <a:t>economics, hydraulic properties, durability, and strength.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Culvert </a:t>
            </a:r>
            <a:r>
              <a:rPr lang="en-US" dirty="0"/>
              <a:t>type selection includes </a:t>
            </a:r>
            <a:r>
              <a:rPr lang="en-US" dirty="0" smtClean="0"/>
              <a:t>: 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US" dirty="0" smtClean="0"/>
              <a:t>meet </a:t>
            </a:r>
            <a:r>
              <a:rPr lang="en-US" dirty="0"/>
              <a:t>design </a:t>
            </a:r>
            <a:r>
              <a:rPr lang="en-US" dirty="0" smtClean="0"/>
              <a:t>life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US" dirty="0" smtClean="0"/>
              <a:t>culvert shapes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US" dirty="0" smtClean="0"/>
              <a:t>number </a:t>
            </a:r>
            <a:r>
              <a:rPr lang="en-US" dirty="0"/>
              <a:t>of culvert </a:t>
            </a:r>
            <a:r>
              <a:rPr lang="en-US" dirty="0" smtClean="0"/>
              <a:t>barrels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Select </a:t>
            </a:r>
            <a:r>
              <a:rPr lang="en-US" dirty="0"/>
              <a:t>a material that satisfies </a:t>
            </a:r>
            <a:r>
              <a:rPr lang="en-US" u="sng" dirty="0"/>
              <a:t>hydraulic</a:t>
            </a:r>
            <a:r>
              <a:rPr lang="en-US" dirty="0"/>
              <a:t> and </a:t>
            </a:r>
            <a:r>
              <a:rPr lang="en-US" u="sng" dirty="0"/>
              <a:t>structural requirements</a:t>
            </a:r>
            <a:r>
              <a:rPr lang="en-US" dirty="0"/>
              <a:t> at the </a:t>
            </a:r>
            <a:r>
              <a:rPr lang="en-US" u="sng" dirty="0"/>
              <a:t>lowest cost</a:t>
            </a:r>
            <a:r>
              <a:rPr lang="en-US" dirty="0"/>
              <a:t>. </a:t>
            </a:r>
            <a:endParaRPr lang="en-US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/>
              <a:t>Material </a:t>
            </a:r>
            <a:r>
              <a:rPr lang="en-US" dirty="0"/>
              <a:t>availability and ease of construction both influence the total cost of the structure.</a:t>
            </a:r>
          </a:p>
          <a:p>
            <a:pPr algn="just"/>
            <a:endParaRPr lang="en-US" dirty="0" smtClean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80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57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CULVERT DESIGN</a:t>
            </a:r>
            <a:endParaRPr lang="en-US" sz="24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595811096"/>
              </p:ext>
            </p:extLst>
          </p:nvPr>
        </p:nvGraphicFramePr>
        <p:xfrm>
          <a:off x="1524000" y="914400"/>
          <a:ext cx="60960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927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3911</TotalTime>
  <Words>1496</Words>
  <Application>Microsoft Office PowerPoint</Application>
  <PresentationFormat>On-screen Show (4:3)</PresentationFormat>
  <Paragraphs>265</Paragraphs>
  <Slides>33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Clarity</vt:lpstr>
      <vt:lpstr>Acrobat Document</vt:lpstr>
      <vt:lpstr>CULVERTS  DESIGN, INSTALLATION &amp; INSPECTION</vt:lpstr>
      <vt:lpstr>INTRODUCTION</vt:lpstr>
      <vt:lpstr>CULVERT OVERVIEW</vt:lpstr>
      <vt:lpstr>CULVERT OVERVIEW CONT.</vt:lpstr>
      <vt:lpstr>CULVERT DESIGN CONSIDERATIONS</vt:lpstr>
      <vt:lpstr>CULVERT DESIGN CONSIDERATIONS CONT.</vt:lpstr>
      <vt:lpstr>CULVERT DESIGN CONSIDERATIONS CONT.</vt:lpstr>
      <vt:lpstr>CULVERT DESIGN CONSIDERATIONS CONT.</vt:lpstr>
      <vt:lpstr>CULVERT DESIGN</vt:lpstr>
      <vt:lpstr>CULVERT DESIGN - HYDROLOGY</vt:lpstr>
      <vt:lpstr>CULVERT DESIGN - HYDROLOGY CONT.</vt:lpstr>
      <vt:lpstr>CULVERT DESIGN - HYDROLOGY CONT.</vt:lpstr>
      <vt:lpstr>CULVERT HYDRAULICS</vt:lpstr>
      <vt:lpstr>METHODS OF ANALYSIS </vt:lpstr>
      <vt:lpstr>METHODS OF ANALYSIS </vt:lpstr>
      <vt:lpstr>METHODS OF ANALYSIS </vt:lpstr>
      <vt:lpstr>METHODS OF ANALYSIS </vt:lpstr>
      <vt:lpstr>METHODS OF ANALYSIS </vt:lpstr>
      <vt:lpstr>   BRAZOS COUNTY ROAD &amp; BRIDGE DEPARTMENT  Responsibilities &amp; Services   </vt:lpstr>
      <vt:lpstr>BRAZOS COUNTY CULVERT DATA</vt:lpstr>
      <vt:lpstr>COUNTY REGULATIONS</vt:lpstr>
      <vt:lpstr>COUNTY REGULATIONS CONT.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ARRINGTON ROAD – DESIGN PROJECT CONT.</vt:lpstr>
      <vt:lpstr>INSTALLATION</vt:lpstr>
      <vt:lpstr>INSTALLATION</vt:lpstr>
      <vt:lpstr>CONSTRUCTION &amp; INSPECTION REGULATIONS</vt:lpstr>
      <vt:lpstr>INSPECTIONS</vt:lpstr>
      <vt:lpstr>QUESTIONS?</vt:lpstr>
    </vt:vector>
  </TitlesOfParts>
  <Company>Brazos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Prarthana P. Banerji</dc:creator>
  <cp:lastModifiedBy>Prarthana P. Banerji</cp:lastModifiedBy>
  <cp:revision>126</cp:revision>
  <dcterms:created xsi:type="dcterms:W3CDTF">2016-09-01T14:01:15Z</dcterms:created>
  <dcterms:modified xsi:type="dcterms:W3CDTF">2019-02-20T17:31:45Z</dcterms:modified>
</cp:coreProperties>
</file>